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382" r:id="rId2"/>
    <p:sldId id="473" r:id="rId3"/>
    <p:sldId id="384" r:id="rId4"/>
    <p:sldId id="535" r:id="rId5"/>
    <p:sldId id="536" r:id="rId6"/>
    <p:sldId id="537" r:id="rId7"/>
    <p:sldId id="539" r:id="rId8"/>
    <p:sldId id="540" r:id="rId9"/>
    <p:sldId id="541" r:id="rId10"/>
    <p:sldId id="542" r:id="rId11"/>
    <p:sldId id="543" r:id="rId12"/>
    <p:sldId id="528" r:id="rId13"/>
    <p:sldId id="551" r:id="rId14"/>
    <p:sldId id="552" r:id="rId15"/>
    <p:sldId id="554" r:id="rId16"/>
    <p:sldId id="553" r:id="rId17"/>
    <p:sldId id="526" r:id="rId18"/>
    <p:sldId id="544" r:id="rId19"/>
    <p:sldId id="545" r:id="rId20"/>
    <p:sldId id="546" r:id="rId21"/>
    <p:sldId id="548" r:id="rId22"/>
    <p:sldId id="547" r:id="rId23"/>
    <p:sldId id="529" r:id="rId24"/>
    <p:sldId id="556" r:id="rId25"/>
    <p:sldId id="557" r:id="rId26"/>
    <p:sldId id="558" r:id="rId27"/>
    <p:sldId id="559" r:id="rId28"/>
    <p:sldId id="560" r:id="rId29"/>
    <p:sldId id="530" r:id="rId30"/>
    <p:sldId id="575" r:id="rId31"/>
    <p:sldId id="561" r:id="rId32"/>
    <p:sldId id="562" r:id="rId33"/>
    <p:sldId id="564" r:id="rId34"/>
    <p:sldId id="563" r:id="rId35"/>
    <p:sldId id="532" r:id="rId36"/>
    <p:sldId id="565" r:id="rId37"/>
    <p:sldId id="578" r:id="rId38"/>
    <p:sldId id="579" r:id="rId39"/>
    <p:sldId id="580" r:id="rId40"/>
    <p:sldId id="577" r:id="rId41"/>
    <p:sldId id="533" r:id="rId42"/>
    <p:sldId id="566" r:id="rId43"/>
    <p:sldId id="567" r:id="rId44"/>
    <p:sldId id="568" r:id="rId45"/>
    <p:sldId id="569" r:id="rId46"/>
    <p:sldId id="570" r:id="rId47"/>
    <p:sldId id="534" r:id="rId48"/>
    <p:sldId id="571" r:id="rId49"/>
    <p:sldId id="572" r:id="rId50"/>
    <p:sldId id="573" r:id="rId51"/>
    <p:sldId id="576" r:id="rId52"/>
    <p:sldId id="574" r:id="rId53"/>
    <p:sldId id="314"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0A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47DAE7-8C1B-4CDD-B097-E3ECB7EDB713}" v="350" dt="2025-06-18T15:22:34.6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94660"/>
  </p:normalViewPr>
  <p:slideViewPr>
    <p:cSldViewPr snapToGrid="0">
      <p:cViewPr>
        <p:scale>
          <a:sx n="58" d="100"/>
          <a:sy n="58" d="100"/>
        </p:scale>
        <p:origin x="1104"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rachand Amgoth" userId="ea017c71-c3c5-459d-b04b-915c0e816ad1" providerId="ADAL" clId="{3B952314-8A7D-4AE7-9A2D-A0FC2E4B1867}"/>
    <pc:docChg chg="undo custSel addSld delSld modSld">
      <pc:chgData name="Tarachand Amgoth" userId="ea017c71-c3c5-459d-b04b-915c0e816ad1" providerId="ADAL" clId="{3B952314-8A7D-4AE7-9A2D-A0FC2E4B1867}" dt="2025-06-13T02:39:55.470" v="1127" actId="5793"/>
      <pc:docMkLst>
        <pc:docMk/>
      </pc:docMkLst>
      <pc:sldChg chg="modSp mod">
        <pc:chgData name="Tarachand Amgoth" userId="ea017c71-c3c5-459d-b04b-915c0e816ad1" providerId="ADAL" clId="{3B952314-8A7D-4AE7-9A2D-A0FC2E4B1867}" dt="2025-06-12T15:35:50.537" v="305" actId="20577"/>
        <pc:sldMkLst>
          <pc:docMk/>
          <pc:sldMk cId="2342140540" sldId="382"/>
        </pc:sldMkLst>
        <pc:spChg chg="mod">
          <ac:chgData name="Tarachand Amgoth" userId="ea017c71-c3c5-459d-b04b-915c0e816ad1" providerId="ADAL" clId="{3B952314-8A7D-4AE7-9A2D-A0FC2E4B1867}" dt="2025-06-12T15:04:54.367" v="41" actId="20577"/>
          <ac:spMkLst>
            <pc:docMk/>
            <pc:sldMk cId="2342140540" sldId="382"/>
            <ac:spMk id="2" creationId="{2D285A8E-BCA9-19D1-DA6E-8479262F12DC}"/>
          </ac:spMkLst>
        </pc:spChg>
      </pc:sldChg>
      <pc:sldChg chg="delSp modSp mod">
        <pc:chgData name="Tarachand Amgoth" userId="ea017c71-c3c5-459d-b04b-915c0e816ad1" providerId="ADAL" clId="{3B952314-8A7D-4AE7-9A2D-A0FC2E4B1867}" dt="2025-06-12T15:37:34.208" v="322" actId="20577"/>
        <pc:sldMkLst>
          <pc:docMk/>
          <pc:sldMk cId="3305725663" sldId="384"/>
        </pc:sldMkLst>
        <pc:spChg chg="mod">
          <ac:chgData name="Tarachand Amgoth" userId="ea017c71-c3c5-459d-b04b-915c0e816ad1" providerId="ADAL" clId="{3B952314-8A7D-4AE7-9A2D-A0FC2E4B1867}" dt="2025-06-12T15:09:30.149" v="168" actId="20577"/>
          <ac:spMkLst>
            <pc:docMk/>
            <pc:sldMk cId="3305725663" sldId="384"/>
            <ac:spMk id="2" creationId="{D4E50077-2176-4399-6791-3FC7623362CC}"/>
          </ac:spMkLst>
        </pc:spChg>
        <pc:spChg chg="mod">
          <ac:chgData name="Tarachand Amgoth" userId="ea017c71-c3c5-459d-b04b-915c0e816ad1" providerId="ADAL" clId="{3B952314-8A7D-4AE7-9A2D-A0FC2E4B1867}" dt="2025-06-12T15:37:34.208" v="322" actId="20577"/>
          <ac:spMkLst>
            <pc:docMk/>
            <pc:sldMk cId="3305725663" sldId="384"/>
            <ac:spMk id="3" creationId="{97EAF9CB-F8A3-36FE-D8E3-43AE655D2804}"/>
          </ac:spMkLst>
        </pc:spChg>
      </pc:sldChg>
      <pc:sldChg chg="modSp mod">
        <pc:chgData name="Tarachand Amgoth" userId="ea017c71-c3c5-459d-b04b-915c0e816ad1" providerId="ADAL" clId="{3B952314-8A7D-4AE7-9A2D-A0FC2E4B1867}" dt="2025-06-12T15:36:46.680" v="311" actId="255"/>
        <pc:sldMkLst>
          <pc:docMk/>
          <pc:sldMk cId="2645271999" sldId="473"/>
        </pc:sldMkLst>
        <pc:spChg chg="mod">
          <ac:chgData name="Tarachand Amgoth" userId="ea017c71-c3c5-459d-b04b-915c0e816ad1" providerId="ADAL" clId="{3B952314-8A7D-4AE7-9A2D-A0FC2E4B1867}" dt="2025-06-12T15:36:46.680" v="311" actId="255"/>
          <ac:spMkLst>
            <pc:docMk/>
            <pc:sldMk cId="2645271999" sldId="473"/>
            <ac:spMk id="3" creationId="{0AB1D967-58C5-002B-8FFB-5BD92E77C6ED}"/>
          </ac:spMkLst>
        </pc:spChg>
      </pc:sldChg>
      <pc:sldChg chg="del">
        <pc:chgData name="Tarachand Amgoth" userId="ea017c71-c3c5-459d-b04b-915c0e816ad1" providerId="ADAL" clId="{3B952314-8A7D-4AE7-9A2D-A0FC2E4B1867}" dt="2025-06-12T15:06:04.637" v="81" actId="47"/>
        <pc:sldMkLst>
          <pc:docMk/>
          <pc:sldMk cId="3884801600" sldId="474"/>
        </pc:sldMkLst>
      </pc:sldChg>
      <pc:sldChg chg="del">
        <pc:chgData name="Tarachand Amgoth" userId="ea017c71-c3c5-459d-b04b-915c0e816ad1" providerId="ADAL" clId="{3B952314-8A7D-4AE7-9A2D-A0FC2E4B1867}" dt="2025-06-12T15:06:04.871" v="82" actId="47"/>
        <pc:sldMkLst>
          <pc:docMk/>
          <pc:sldMk cId="1554322884" sldId="475"/>
        </pc:sldMkLst>
      </pc:sldChg>
      <pc:sldChg chg="del">
        <pc:chgData name="Tarachand Amgoth" userId="ea017c71-c3c5-459d-b04b-915c0e816ad1" providerId="ADAL" clId="{3B952314-8A7D-4AE7-9A2D-A0FC2E4B1867}" dt="2025-06-12T15:06:05.105" v="83" actId="47"/>
        <pc:sldMkLst>
          <pc:docMk/>
          <pc:sldMk cId="547960379" sldId="476"/>
        </pc:sldMkLst>
      </pc:sldChg>
      <pc:sldChg chg="del">
        <pc:chgData name="Tarachand Amgoth" userId="ea017c71-c3c5-459d-b04b-915c0e816ad1" providerId="ADAL" clId="{3B952314-8A7D-4AE7-9A2D-A0FC2E4B1867}" dt="2025-06-12T15:06:05.325" v="84" actId="47"/>
        <pc:sldMkLst>
          <pc:docMk/>
          <pc:sldMk cId="2643440468" sldId="477"/>
        </pc:sldMkLst>
      </pc:sldChg>
      <pc:sldChg chg="del">
        <pc:chgData name="Tarachand Amgoth" userId="ea017c71-c3c5-459d-b04b-915c0e816ad1" providerId="ADAL" clId="{3B952314-8A7D-4AE7-9A2D-A0FC2E4B1867}" dt="2025-06-12T15:06:05.746" v="86" actId="47"/>
        <pc:sldMkLst>
          <pc:docMk/>
          <pc:sldMk cId="373426865" sldId="479"/>
        </pc:sldMkLst>
      </pc:sldChg>
      <pc:sldChg chg="del">
        <pc:chgData name="Tarachand Amgoth" userId="ea017c71-c3c5-459d-b04b-915c0e816ad1" providerId="ADAL" clId="{3B952314-8A7D-4AE7-9A2D-A0FC2E4B1867}" dt="2025-06-12T15:06:06.168" v="88" actId="47"/>
        <pc:sldMkLst>
          <pc:docMk/>
          <pc:sldMk cId="2760314068" sldId="480"/>
        </pc:sldMkLst>
      </pc:sldChg>
      <pc:sldChg chg="del">
        <pc:chgData name="Tarachand Amgoth" userId="ea017c71-c3c5-459d-b04b-915c0e816ad1" providerId="ADAL" clId="{3B952314-8A7D-4AE7-9A2D-A0FC2E4B1867}" dt="2025-06-12T15:06:06.434" v="89" actId="47"/>
        <pc:sldMkLst>
          <pc:docMk/>
          <pc:sldMk cId="2630911761" sldId="481"/>
        </pc:sldMkLst>
      </pc:sldChg>
      <pc:sldChg chg="del">
        <pc:chgData name="Tarachand Amgoth" userId="ea017c71-c3c5-459d-b04b-915c0e816ad1" providerId="ADAL" clId="{3B952314-8A7D-4AE7-9A2D-A0FC2E4B1867}" dt="2025-06-12T15:06:06.669" v="90" actId="47"/>
        <pc:sldMkLst>
          <pc:docMk/>
          <pc:sldMk cId="4253121868" sldId="482"/>
        </pc:sldMkLst>
      </pc:sldChg>
      <pc:sldChg chg="del">
        <pc:chgData name="Tarachand Amgoth" userId="ea017c71-c3c5-459d-b04b-915c0e816ad1" providerId="ADAL" clId="{3B952314-8A7D-4AE7-9A2D-A0FC2E4B1867}" dt="2025-06-12T15:06:07.138" v="92" actId="47"/>
        <pc:sldMkLst>
          <pc:docMk/>
          <pc:sldMk cId="2612988330" sldId="483"/>
        </pc:sldMkLst>
      </pc:sldChg>
      <pc:sldChg chg="del">
        <pc:chgData name="Tarachand Amgoth" userId="ea017c71-c3c5-459d-b04b-915c0e816ad1" providerId="ADAL" clId="{3B952314-8A7D-4AE7-9A2D-A0FC2E4B1867}" dt="2025-06-12T15:06:07.372" v="93" actId="47"/>
        <pc:sldMkLst>
          <pc:docMk/>
          <pc:sldMk cId="914897059" sldId="484"/>
        </pc:sldMkLst>
      </pc:sldChg>
      <pc:sldChg chg="del">
        <pc:chgData name="Tarachand Amgoth" userId="ea017c71-c3c5-459d-b04b-915c0e816ad1" providerId="ADAL" clId="{3B952314-8A7D-4AE7-9A2D-A0FC2E4B1867}" dt="2025-06-12T15:06:07.607" v="94" actId="47"/>
        <pc:sldMkLst>
          <pc:docMk/>
          <pc:sldMk cId="2062820517" sldId="485"/>
        </pc:sldMkLst>
      </pc:sldChg>
      <pc:sldChg chg="del">
        <pc:chgData name="Tarachand Amgoth" userId="ea017c71-c3c5-459d-b04b-915c0e816ad1" providerId="ADAL" clId="{3B952314-8A7D-4AE7-9A2D-A0FC2E4B1867}" dt="2025-06-12T15:06:07.919" v="95" actId="47"/>
        <pc:sldMkLst>
          <pc:docMk/>
          <pc:sldMk cId="3288450480" sldId="486"/>
        </pc:sldMkLst>
      </pc:sldChg>
      <pc:sldChg chg="del">
        <pc:chgData name="Tarachand Amgoth" userId="ea017c71-c3c5-459d-b04b-915c0e816ad1" providerId="ADAL" clId="{3B952314-8A7D-4AE7-9A2D-A0FC2E4B1867}" dt="2025-06-12T15:06:08.154" v="96" actId="47"/>
        <pc:sldMkLst>
          <pc:docMk/>
          <pc:sldMk cId="3090077230" sldId="487"/>
        </pc:sldMkLst>
      </pc:sldChg>
      <pc:sldChg chg="del">
        <pc:chgData name="Tarachand Amgoth" userId="ea017c71-c3c5-459d-b04b-915c0e816ad1" providerId="ADAL" clId="{3B952314-8A7D-4AE7-9A2D-A0FC2E4B1867}" dt="2025-06-12T15:06:09.953" v="101" actId="47"/>
        <pc:sldMkLst>
          <pc:docMk/>
          <pc:sldMk cId="3163404091" sldId="489"/>
        </pc:sldMkLst>
      </pc:sldChg>
      <pc:sldChg chg="del">
        <pc:chgData name="Tarachand Amgoth" userId="ea017c71-c3c5-459d-b04b-915c0e816ad1" providerId="ADAL" clId="{3B952314-8A7D-4AE7-9A2D-A0FC2E4B1867}" dt="2025-06-12T15:06:10.281" v="102" actId="47"/>
        <pc:sldMkLst>
          <pc:docMk/>
          <pc:sldMk cId="557117244" sldId="490"/>
        </pc:sldMkLst>
      </pc:sldChg>
      <pc:sldChg chg="del">
        <pc:chgData name="Tarachand Amgoth" userId="ea017c71-c3c5-459d-b04b-915c0e816ad1" providerId="ADAL" clId="{3B952314-8A7D-4AE7-9A2D-A0FC2E4B1867}" dt="2025-06-12T15:06:10.734" v="103" actId="47"/>
        <pc:sldMkLst>
          <pc:docMk/>
          <pc:sldMk cId="1321260130" sldId="491"/>
        </pc:sldMkLst>
      </pc:sldChg>
      <pc:sldChg chg="del">
        <pc:chgData name="Tarachand Amgoth" userId="ea017c71-c3c5-459d-b04b-915c0e816ad1" providerId="ADAL" clId="{3B952314-8A7D-4AE7-9A2D-A0FC2E4B1867}" dt="2025-06-12T15:06:11.078" v="104" actId="47"/>
        <pc:sldMkLst>
          <pc:docMk/>
          <pc:sldMk cId="2873006464" sldId="492"/>
        </pc:sldMkLst>
      </pc:sldChg>
      <pc:sldChg chg="del">
        <pc:chgData name="Tarachand Amgoth" userId="ea017c71-c3c5-459d-b04b-915c0e816ad1" providerId="ADAL" clId="{3B952314-8A7D-4AE7-9A2D-A0FC2E4B1867}" dt="2025-06-12T15:06:11.484" v="105" actId="47"/>
        <pc:sldMkLst>
          <pc:docMk/>
          <pc:sldMk cId="2128253491" sldId="494"/>
        </pc:sldMkLst>
      </pc:sldChg>
      <pc:sldChg chg="del">
        <pc:chgData name="Tarachand Amgoth" userId="ea017c71-c3c5-459d-b04b-915c0e816ad1" providerId="ADAL" clId="{3B952314-8A7D-4AE7-9A2D-A0FC2E4B1867}" dt="2025-06-12T15:06:12.313" v="107" actId="47"/>
        <pc:sldMkLst>
          <pc:docMk/>
          <pc:sldMk cId="1506806792" sldId="496"/>
        </pc:sldMkLst>
      </pc:sldChg>
      <pc:sldChg chg="del">
        <pc:chgData name="Tarachand Amgoth" userId="ea017c71-c3c5-459d-b04b-915c0e816ad1" providerId="ADAL" clId="{3B952314-8A7D-4AE7-9A2D-A0FC2E4B1867}" dt="2025-06-12T15:06:12.641" v="108" actId="47"/>
        <pc:sldMkLst>
          <pc:docMk/>
          <pc:sldMk cId="4138616334" sldId="497"/>
        </pc:sldMkLst>
      </pc:sldChg>
      <pc:sldChg chg="del">
        <pc:chgData name="Tarachand Amgoth" userId="ea017c71-c3c5-459d-b04b-915c0e816ad1" providerId="ADAL" clId="{3B952314-8A7D-4AE7-9A2D-A0FC2E4B1867}" dt="2025-06-12T15:06:13.047" v="109" actId="47"/>
        <pc:sldMkLst>
          <pc:docMk/>
          <pc:sldMk cId="265437210" sldId="498"/>
        </pc:sldMkLst>
      </pc:sldChg>
      <pc:sldChg chg="del">
        <pc:chgData name="Tarachand Amgoth" userId="ea017c71-c3c5-459d-b04b-915c0e816ad1" providerId="ADAL" clId="{3B952314-8A7D-4AE7-9A2D-A0FC2E4B1867}" dt="2025-06-12T15:06:13.579" v="110" actId="47"/>
        <pc:sldMkLst>
          <pc:docMk/>
          <pc:sldMk cId="395333429" sldId="499"/>
        </pc:sldMkLst>
      </pc:sldChg>
      <pc:sldChg chg="del">
        <pc:chgData name="Tarachand Amgoth" userId="ea017c71-c3c5-459d-b04b-915c0e816ad1" providerId="ADAL" clId="{3B952314-8A7D-4AE7-9A2D-A0FC2E4B1867}" dt="2025-06-12T15:06:13.829" v="111" actId="47"/>
        <pc:sldMkLst>
          <pc:docMk/>
          <pc:sldMk cId="3116499671" sldId="500"/>
        </pc:sldMkLst>
      </pc:sldChg>
      <pc:sldChg chg="add del">
        <pc:chgData name="Tarachand Amgoth" userId="ea017c71-c3c5-459d-b04b-915c0e816ad1" providerId="ADAL" clId="{3B952314-8A7D-4AE7-9A2D-A0FC2E4B1867}" dt="2025-06-12T16:36:29.206" v="1119" actId="47"/>
        <pc:sldMkLst>
          <pc:docMk/>
          <pc:sldMk cId="3122534212" sldId="501"/>
        </pc:sldMkLst>
      </pc:sldChg>
      <pc:sldChg chg="modSp add">
        <pc:chgData name="Tarachand Amgoth" userId="ea017c71-c3c5-459d-b04b-915c0e816ad1" providerId="ADAL" clId="{3B952314-8A7D-4AE7-9A2D-A0FC2E4B1867}" dt="2025-06-12T15:13:09.076" v="171"/>
        <pc:sldMkLst>
          <pc:docMk/>
          <pc:sldMk cId="2187197096" sldId="502"/>
        </pc:sldMkLst>
      </pc:sldChg>
      <pc:sldChg chg="del">
        <pc:chgData name="Tarachand Amgoth" userId="ea017c71-c3c5-459d-b04b-915c0e816ad1" providerId="ADAL" clId="{3B952314-8A7D-4AE7-9A2D-A0FC2E4B1867}" dt="2025-06-12T15:06:05.934" v="87" actId="47"/>
        <pc:sldMkLst>
          <pc:docMk/>
          <pc:sldMk cId="3284508281" sldId="502"/>
        </pc:sldMkLst>
      </pc:sldChg>
      <pc:sldChg chg="modSp add">
        <pc:chgData name="Tarachand Amgoth" userId="ea017c71-c3c5-459d-b04b-915c0e816ad1" providerId="ADAL" clId="{3B952314-8A7D-4AE7-9A2D-A0FC2E4B1867}" dt="2025-06-12T15:13:25.893" v="173"/>
        <pc:sldMkLst>
          <pc:docMk/>
          <pc:sldMk cId="2407331763" sldId="503"/>
        </pc:sldMkLst>
      </pc:sldChg>
      <pc:sldChg chg="modSp add">
        <pc:chgData name="Tarachand Amgoth" userId="ea017c71-c3c5-459d-b04b-915c0e816ad1" providerId="ADAL" clId="{3B952314-8A7D-4AE7-9A2D-A0FC2E4B1867}" dt="2025-06-12T15:13:45.421" v="175"/>
        <pc:sldMkLst>
          <pc:docMk/>
          <pc:sldMk cId="407677773" sldId="504"/>
        </pc:sldMkLst>
      </pc:sldChg>
      <pc:sldChg chg="del">
        <pc:chgData name="Tarachand Amgoth" userId="ea017c71-c3c5-459d-b04b-915c0e816ad1" providerId="ADAL" clId="{3B952314-8A7D-4AE7-9A2D-A0FC2E4B1867}" dt="2025-06-12T15:06:11.922" v="106" actId="47"/>
        <pc:sldMkLst>
          <pc:docMk/>
          <pc:sldMk cId="2371171372" sldId="504"/>
        </pc:sldMkLst>
      </pc:sldChg>
      <pc:sldChg chg="modSp add mod">
        <pc:chgData name="Tarachand Amgoth" userId="ea017c71-c3c5-459d-b04b-915c0e816ad1" providerId="ADAL" clId="{3B952314-8A7D-4AE7-9A2D-A0FC2E4B1867}" dt="2025-06-12T15:14:41.606" v="202"/>
        <pc:sldMkLst>
          <pc:docMk/>
          <pc:sldMk cId="2070520949" sldId="505"/>
        </pc:sldMkLst>
      </pc:sldChg>
      <pc:sldChg chg="del">
        <pc:chgData name="Tarachand Amgoth" userId="ea017c71-c3c5-459d-b04b-915c0e816ad1" providerId="ADAL" clId="{3B952314-8A7D-4AE7-9A2D-A0FC2E4B1867}" dt="2025-06-12T15:06:06.903" v="91" actId="47"/>
        <pc:sldMkLst>
          <pc:docMk/>
          <pc:sldMk cId="2385604236" sldId="505"/>
        </pc:sldMkLst>
      </pc:sldChg>
      <pc:sldChg chg="modSp add">
        <pc:chgData name="Tarachand Amgoth" userId="ea017c71-c3c5-459d-b04b-915c0e816ad1" providerId="ADAL" clId="{3B952314-8A7D-4AE7-9A2D-A0FC2E4B1867}" dt="2025-06-12T15:14:58.273" v="204"/>
        <pc:sldMkLst>
          <pc:docMk/>
          <pc:sldMk cId="940978007" sldId="506"/>
        </pc:sldMkLst>
      </pc:sldChg>
      <pc:sldChg chg="del">
        <pc:chgData name="Tarachand Amgoth" userId="ea017c71-c3c5-459d-b04b-915c0e816ad1" providerId="ADAL" clId="{3B952314-8A7D-4AE7-9A2D-A0FC2E4B1867}" dt="2025-06-12T15:06:08.405" v="97" actId="47"/>
        <pc:sldMkLst>
          <pc:docMk/>
          <pc:sldMk cId="1622089570" sldId="506"/>
        </pc:sldMkLst>
      </pc:sldChg>
      <pc:sldChg chg="del">
        <pc:chgData name="Tarachand Amgoth" userId="ea017c71-c3c5-459d-b04b-915c0e816ad1" providerId="ADAL" clId="{3B952314-8A7D-4AE7-9A2D-A0FC2E4B1867}" dt="2025-06-12T15:06:08.655" v="98" actId="47"/>
        <pc:sldMkLst>
          <pc:docMk/>
          <pc:sldMk cId="999592192" sldId="507"/>
        </pc:sldMkLst>
      </pc:sldChg>
      <pc:sldChg chg="modSp add">
        <pc:chgData name="Tarachand Amgoth" userId="ea017c71-c3c5-459d-b04b-915c0e816ad1" providerId="ADAL" clId="{3B952314-8A7D-4AE7-9A2D-A0FC2E4B1867}" dt="2025-06-12T15:15:12.957" v="206"/>
        <pc:sldMkLst>
          <pc:docMk/>
          <pc:sldMk cId="2624657744" sldId="507"/>
        </pc:sldMkLst>
      </pc:sldChg>
      <pc:sldChg chg="addSp modSp add mod">
        <pc:chgData name="Tarachand Amgoth" userId="ea017c71-c3c5-459d-b04b-915c0e816ad1" providerId="ADAL" clId="{3B952314-8A7D-4AE7-9A2D-A0FC2E4B1867}" dt="2025-06-12T15:15:45.266" v="211" actId="14734"/>
        <pc:sldMkLst>
          <pc:docMk/>
          <pc:sldMk cId="607322184" sldId="508"/>
        </pc:sldMkLst>
      </pc:sldChg>
      <pc:sldChg chg="del">
        <pc:chgData name="Tarachand Amgoth" userId="ea017c71-c3c5-459d-b04b-915c0e816ad1" providerId="ADAL" clId="{3B952314-8A7D-4AE7-9A2D-A0FC2E4B1867}" dt="2025-06-12T15:06:08.905" v="99" actId="47"/>
        <pc:sldMkLst>
          <pc:docMk/>
          <pc:sldMk cId="1622764457" sldId="508"/>
        </pc:sldMkLst>
      </pc:sldChg>
      <pc:sldChg chg="modSp add mod">
        <pc:chgData name="Tarachand Amgoth" userId="ea017c71-c3c5-459d-b04b-915c0e816ad1" providerId="ADAL" clId="{3B952314-8A7D-4AE7-9A2D-A0FC2E4B1867}" dt="2025-06-12T15:39:00.670" v="360" actId="113"/>
        <pc:sldMkLst>
          <pc:docMk/>
          <pc:sldMk cId="1719313707" sldId="509"/>
        </pc:sldMkLst>
      </pc:sldChg>
      <pc:sldChg chg="del">
        <pc:chgData name="Tarachand Amgoth" userId="ea017c71-c3c5-459d-b04b-915c0e816ad1" providerId="ADAL" clId="{3B952314-8A7D-4AE7-9A2D-A0FC2E4B1867}" dt="2025-06-12T15:06:09.124" v="100" actId="47"/>
        <pc:sldMkLst>
          <pc:docMk/>
          <pc:sldMk cId="1858595051" sldId="509"/>
        </pc:sldMkLst>
      </pc:sldChg>
      <pc:sldChg chg="addSp delSp modSp add mod">
        <pc:chgData name="Tarachand Amgoth" userId="ea017c71-c3c5-459d-b04b-915c0e816ad1" providerId="ADAL" clId="{3B952314-8A7D-4AE7-9A2D-A0FC2E4B1867}" dt="2025-06-12T15:41:38.853" v="417" actId="6549"/>
        <pc:sldMkLst>
          <pc:docMk/>
          <pc:sldMk cId="2122735362" sldId="510"/>
        </pc:sldMkLst>
      </pc:sldChg>
      <pc:sldChg chg="del">
        <pc:chgData name="Tarachand Amgoth" userId="ea017c71-c3c5-459d-b04b-915c0e816ad1" providerId="ADAL" clId="{3B952314-8A7D-4AE7-9A2D-A0FC2E4B1867}" dt="2025-06-12T15:06:05.512" v="85" actId="47"/>
        <pc:sldMkLst>
          <pc:docMk/>
          <pc:sldMk cId="3177277207" sldId="510"/>
        </pc:sldMkLst>
      </pc:sldChg>
      <pc:sldChg chg="delSp modSp add mod">
        <pc:chgData name="Tarachand Amgoth" userId="ea017c71-c3c5-459d-b04b-915c0e816ad1" providerId="ADAL" clId="{3B952314-8A7D-4AE7-9A2D-A0FC2E4B1867}" dt="2025-06-12T15:42:18.370" v="454" actId="12"/>
        <pc:sldMkLst>
          <pc:docMk/>
          <pc:sldMk cId="813468008" sldId="511"/>
        </pc:sldMkLst>
      </pc:sldChg>
      <pc:sldChg chg="modSp add mod">
        <pc:chgData name="Tarachand Amgoth" userId="ea017c71-c3c5-459d-b04b-915c0e816ad1" providerId="ADAL" clId="{3B952314-8A7D-4AE7-9A2D-A0FC2E4B1867}" dt="2025-06-12T15:43:59.211" v="492" actId="14100"/>
        <pc:sldMkLst>
          <pc:docMk/>
          <pc:sldMk cId="134056914" sldId="512"/>
        </pc:sldMkLst>
      </pc:sldChg>
      <pc:sldChg chg="addSp delSp modSp add mod">
        <pc:chgData name="Tarachand Amgoth" userId="ea017c71-c3c5-459d-b04b-915c0e816ad1" providerId="ADAL" clId="{3B952314-8A7D-4AE7-9A2D-A0FC2E4B1867}" dt="2025-06-12T15:45:46.229" v="556" actId="207"/>
        <pc:sldMkLst>
          <pc:docMk/>
          <pc:sldMk cId="3435774823" sldId="513"/>
        </pc:sldMkLst>
      </pc:sldChg>
      <pc:sldChg chg="addSp delSp modSp add mod">
        <pc:chgData name="Tarachand Amgoth" userId="ea017c71-c3c5-459d-b04b-915c0e816ad1" providerId="ADAL" clId="{3B952314-8A7D-4AE7-9A2D-A0FC2E4B1867}" dt="2025-06-12T15:47:57.134" v="623" actId="207"/>
        <pc:sldMkLst>
          <pc:docMk/>
          <pc:sldMk cId="3347150393" sldId="514"/>
        </pc:sldMkLst>
      </pc:sldChg>
      <pc:sldChg chg="addSp delSp modSp add mod">
        <pc:chgData name="Tarachand Amgoth" userId="ea017c71-c3c5-459d-b04b-915c0e816ad1" providerId="ADAL" clId="{3B952314-8A7D-4AE7-9A2D-A0FC2E4B1867}" dt="2025-06-12T15:49:29.691" v="662" actId="5793"/>
        <pc:sldMkLst>
          <pc:docMk/>
          <pc:sldMk cId="1507159872" sldId="515"/>
        </pc:sldMkLst>
      </pc:sldChg>
      <pc:sldChg chg="addSp delSp modSp add mod">
        <pc:chgData name="Tarachand Amgoth" userId="ea017c71-c3c5-459d-b04b-915c0e816ad1" providerId="ADAL" clId="{3B952314-8A7D-4AE7-9A2D-A0FC2E4B1867}" dt="2025-06-12T15:51:33.753" v="706" actId="313"/>
        <pc:sldMkLst>
          <pc:docMk/>
          <pc:sldMk cId="869686128" sldId="516"/>
        </pc:sldMkLst>
      </pc:sldChg>
      <pc:sldChg chg="add">
        <pc:chgData name="Tarachand Amgoth" userId="ea017c71-c3c5-459d-b04b-915c0e816ad1" providerId="ADAL" clId="{3B952314-8A7D-4AE7-9A2D-A0FC2E4B1867}" dt="2025-06-12T16:31:24.671" v="1112"/>
        <pc:sldMkLst>
          <pc:docMk/>
          <pc:sldMk cId="2023875181" sldId="517"/>
        </pc:sldMkLst>
      </pc:sldChg>
      <pc:sldChg chg="addSp delSp modSp add del mod">
        <pc:chgData name="Tarachand Amgoth" userId="ea017c71-c3c5-459d-b04b-915c0e816ad1" providerId="ADAL" clId="{3B952314-8A7D-4AE7-9A2D-A0FC2E4B1867}" dt="2025-06-12T16:31:14.103" v="1111" actId="2696"/>
        <pc:sldMkLst>
          <pc:docMk/>
          <pc:sldMk cId="3397491994" sldId="517"/>
        </pc:sldMkLst>
      </pc:sldChg>
      <pc:sldChg chg="add">
        <pc:chgData name="Tarachand Amgoth" userId="ea017c71-c3c5-459d-b04b-915c0e816ad1" providerId="ADAL" clId="{3B952314-8A7D-4AE7-9A2D-A0FC2E4B1867}" dt="2025-06-12T16:31:24.671" v="1112"/>
        <pc:sldMkLst>
          <pc:docMk/>
          <pc:sldMk cId="1343743557" sldId="518"/>
        </pc:sldMkLst>
      </pc:sldChg>
      <pc:sldChg chg="addSp delSp modSp add del mod">
        <pc:chgData name="Tarachand Amgoth" userId="ea017c71-c3c5-459d-b04b-915c0e816ad1" providerId="ADAL" clId="{3B952314-8A7D-4AE7-9A2D-A0FC2E4B1867}" dt="2025-06-12T16:31:14.103" v="1111" actId="2696"/>
        <pc:sldMkLst>
          <pc:docMk/>
          <pc:sldMk cId="2890314579" sldId="518"/>
        </pc:sldMkLst>
      </pc:sldChg>
      <pc:sldChg chg="addSp delSp modSp add del mod">
        <pc:chgData name="Tarachand Amgoth" userId="ea017c71-c3c5-459d-b04b-915c0e816ad1" providerId="ADAL" clId="{3B952314-8A7D-4AE7-9A2D-A0FC2E4B1867}" dt="2025-06-12T16:31:14.103" v="1111" actId="2696"/>
        <pc:sldMkLst>
          <pc:docMk/>
          <pc:sldMk cId="839158508" sldId="519"/>
        </pc:sldMkLst>
      </pc:sldChg>
      <pc:sldChg chg="add">
        <pc:chgData name="Tarachand Amgoth" userId="ea017c71-c3c5-459d-b04b-915c0e816ad1" providerId="ADAL" clId="{3B952314-8A7D-4AE7-9A2D-A0FC2E4B1867}" dt="2025-06-12T16:31:24.671" v="1112"/>
        <pc:sldMkLst>
          <pc:docMk/>
          <pc:sldMk cId="880307620" sldId="519"/>
        </pc:sldMkLst>
      </pc:sldChg>
      <pc:sldChg chg="add">
        <pc:chgData name="Tarachand Amgoth" userId="ea017c71-c3c5-459d-b04b-915c0e816ad1" providerId="ADAL" clId="{3B952314-8A7D-4AE7-9A2D-A0FC2E4B1867}" dt="2025-06-12T16:31:24.671" v="1112"/>
        <pc:sldMkLst>
          <pc:docMk/>
          <pc:sldMk cId="1542691229" sldId="520"/>
        </pc:sldMkLst>
      </pc:sldChg>
      <pc:sldChg chg="addSp delSp modSp add del mod">
        <pc:chgData name="Tarachand Amgoth" userId="ea017c71-c3c5-459d-b04b-915c0e816ad1" providerId="ADAL" clId="{3B952314-8A7D-4AE7-9A2D-A0FC2E4B1867}" dt="2025-06-12T16:31:14.103" v="1111" actId="2696"/>
        <pc:sldMkLst>
          <pc:docMk/>
          <pc:sldMk cId="2000427862" sldId="520"/>
        </pc:sldMkLst>
      </pc:sldChg>
      <pc:sldChg chg="add">
        <pc:chgData name="Tarachand Amgoth" userId="ea017c71-c3c5-459d-b04b-915c0e816ad1" providerId="ADAL" clId="{3B952314-8A7D-4AE7-9A2D-A0FC2E4B1867}" dt="2025-06-12T16:31:24.671" v="1112"/>
        <pc:sldMkLst>
          <pc:docMk/>
          <pc:sldMk cId="1338566053" sldId="521"/>
        </pc:sldMkLst>
      </pc:sldChg>
      <pc:sldChg chg="addSp delSp modSp add del mod">
        <pc:chgData name="Tarachand Amgoth" userId="ea017c71-c3c5-459d-b04b-915c0e816ad1" providerId="ADAL" clId="{3B952314-8A7D-4AE7-9A2D-A0FC2E4B1867}" dt="2025-06-12T16:31:14.103" v="1111" actId="2696"/>
        <pc:sldMkLst>
          <pc:docMk/>
          <pc:sldMk cId="3371258185" sldId="521"/>
        </pc:sldMkLst>
      </pc:sldChg>
      <pc:sldChg chg="modSp add mod">
        <pc:chgData name="Tarachand Amgoth" userId="ea017c71-c3c5-459d-b04b-915c0e816ad1" providerId="ADAL" clId="{3B952314-8A7D-4AE7-9A2D-A0FC2E4B1867}" dt="2025-06-13T02:39:55.470" v="1127" actId="5793"/>
        <pc:sldMkLst>
          <pc:docMk/>
          <pc:sldMk cId="2087269482" sldId="522"/>
        </pc:sldMkLst>
      </pc:sldChg>
      <pc:sldChg chg="addSp delSp modSp add del mod">
        <pc:chgData name="Tarachand Amgoth" userId="ea017c71-c3c5-459d-b04b-915c0e816ad1" providerId="ADAL" clId="{3B952314-8A7D-4AE7-9A2D-A0FC2E4B1867}" dt="2025-06-12T16:31:14.103" v="1111" actId="2696"/>
        <pc:sldMkLst>
          <pc:docMk/>
          <pc:sldMk cId="2591715099" sldId="522"/>
        </pc:sldMkLst>
      </pc:sldChg>
      <pc:sldChg chg="add">
        <pc:chgData name="Tarachand Amgoth" userId="ea017c71-c3c5-459d-b04b-915c0e816ad1" providerId="ADAL" clId="{3B952314-8A7D-4AE7-9A2D-A0FC2E4B1867}" dt="2025-06-12T16:31:24.671" v="1112"/>
        <pc:sldMkLst>
          <pc:docMk/>
          <pc:sldMk cId="905229763" sldId="523"/>
        </pc:sldMkLst>
      </pc:sldChg>
      <pc:sldChg chg="addSp delSp modSp add del mod">
        <pc:chgData name="Tarachand Amgoth" userId="ea017c71-c3c5-459d-b04b-915c0e816ad1" providerId="ADAL" clId="{3B952314-8A7D-4AE7-9A2D-A0FC2E4B1867}" dt="2025-06-12T16:31:14.103" v="1111" actId="2696"/>
        <pc:sldMkLst>
          <pc:docMk/>
          <pc:sldMk cId="3396268759" sldId="523"/>
        </pc:sldMkLst>
      </pc:sldChg>
      <pc:sldChg chg="add">
        <pc:chgData name="Tarachand Amgoth" userId="ea017c71-c3c5-459d-b04b-915c0e816ad1" providerId="ADAL" clId="{3B952314-8A7D-4AE7-9A2D-A0FC2E4B1867}" dt="2025-06-12T16:31:52.444" v="1114"/>
        <pc:sldMkLst>
          <pc:docMk/>
          <pc:sldMk cId="2651946238" sldId="524"/>
        </pc:sldMkLst>
      </pc:sldChg>
      <pc:sldChg chg="addSp delSp modSp add del mod">
        <pc:chgData name="Tarachand Amgoth" userId="ea017c71-c3c5-459d-b04b-915c0e816ad1" providerId="ADAL" clId="{3B952314-8A7D-4AE7-9A2D-A0FC2E4B1867}" dt="2025-06-12T16:31:42.394" v="1113" actId="2696"/>
        <pc:sldMkLst>
          <pc:docMk/>
          <pc:sldMk cId="3057762212" sldId="524"/>
        </pc:sldMkLst>
      </pc:sldChg>
      <pc:sldChg chg="modSp add mod">
        <pc:chgData name="Tarachand Amgoth" userId="ea017c71-c3c5-459d-b04b-915c0e816ad1" providerId="ADAL" clId="{3B952314-8A7D-4AE7-9A2D-A0FC2E4B1867}" dt="2025-06-12T16:35:01.346" v="1118" actId="5793"/>
        <pc:sldMkLst>
          <pc:docMk/>
          <pc:sldMk cId="715144022" sldId="525"/>
        </pc:sldMkLst>
      </pc:sldChg>
      <pc:sldChg chg="addSp delSp modSp add del mod">
        <pc:chgData name="Tarachand Amgoth" userId="ea017c71-c3c5-459d-b04b-915c0e816ad1" providerId="ADAL" clId="{3B952314-8A7D-4AE7-9A2D-A0FC2E4B1867}" dt="2025-06-12T16:31:42.394" v="1113" actId="2696"/>
        <pc:sldMkLst>
          <pc:docMk/>
          <pc:sldMk cId="3535719468" sldId="525"/>
        </pc:sldMkLst>
      </pc:sldChg>
    </pc:docChg>
  </pc:docChgLst>
  <pc:docChgLst>
    <pc:chgData name="Tarachand Amgoth" userId="ea017c71-c3c5-459d-b04b-915c0e816ad1" providerId="ADAL" clId="{45D5D9E5-5B08-429E-8D2C-66CC277FB13C}"/>
    <pc:docChg chg="undo redo custSel addSld delSld modSld sldOrd">
      <pc:chgData name="Tarachand Amgoth" userId="ea017c71-c3c5-459d-b04b-915c0e816ad1" providerId="ADAL" clId="{45D5D9E5-5B08-429E-8D2C-66CC277FB13C}" dt="2025-06-02T13:50:55.079" v="2998" actId="20577"/>
      <pc:docMkLst>
        <pc:docMk/>
      </pc:docMkLst>
      <pc:sldChg chg="modSp mod">
        <pc:chgData name="Tarachand Amgoth" userId="ea017c71-c3c5-459d-b04b-915c0e816ad1" providerId="ADAL" clId="{45D5D9E5-5B08-429E-8D2C-66CC277FB13C}" dt="2025-06-02T10:46:55.105" v="2867" actId="6549"/>
        <pc:sldMkLst>
          <pc:docMk/>
          <pc:sldMk cId="2347969515" sldId="257"/>
        </pc:sldMkLst>
      </pc:sldChg>
      <pc:sldChg chg="modSp mod">
        <pc:chgData name="Tarachand Amgoth" userId="ea017c71-c3c5-459d-b04b-915c0e816ad1" providerId="ADAL" clId="{45D5D9E5-5B08-429E-8D2C-66CC277FB13C}" dt="2025-06-01T15:37:50.700" v="18" actId="1076"/>
        <pc:sldMkLst>
          <pc:docMk/>
          <pc:sldMk cId="4198187454" sldId="364"/>
        </pc:sldMkLst>
      </pc:sldChg>
      <pc:sldChg chg="modSp mod">
        <pc:chgData name="Tarachand Amgoth" userId="ea017c71-c3c5-459d-b04b-915c0e816ad1" providerId="ADAL" clId="{45D5D9E5-5B08-429E-8D2C-66CC277FB13C}" dt="2025-06-02T13:50:55.079" v="2998" actId="20577"/>
        <pc:sldMkLst>
          <pc:docMk/>
          <pc:sldMk cId="2342140540" sldId="382"/>
        </pc:sldMkLst>
      </pc:sldChg>
      <pc:sldChg chg="addSp delSp modSp mod setBg">
        <pc:chgData name="Tarachand Amgoth" userId="ea017c71-c3c5-459d-b04b-915c0e816ad1" providerId="ADAL" clId="{45D5D9E5-5B08-429E-8D2C-66CC277FB13C}" dt="2025-06-02T13:28:00.921" v="2955" actId="20577"/>
        <pc:sldMkLst>
          <pc:docMk/>
          <pc:sldMk cId="3215640599" sldId="383"/>
        </pc:sldMkLst>
      </pc:sldChg>
      <pc:sldChg chg="addSp modSp mod">
        <pc:chgData name="Tarachand Amgoth" userId="ea017c71-c3c5-459d-b04b-915c0e816ad1" providerId="ADAL" clId="{45D5D9E5-5B08-429E-8D2C-66CC277FB13C}" dt="2025-06-01T16:16:45.272" v="493" actId="1036"/>
        <pc:sldMkLst>
          <pc:docMk/>
          <pc:sldMk cId="3305725663" sldId="384"/>
        </pc:sldMkLst>
        <pc:spChg chg="mod">
          <ac:chgData name="Tarachand Amgoth" userId="ea017c71-c3c5-459d-b04b-915c0e816ad1" providerId="ADAL" clId="{45D5D9E5-5B08-429E-8D2C-66CC277FB13C}" dt="2025-06-01T16:16:34.109" v="474" actId="14100"/>
          <ac:spMkLst>
            <pc:docMk/>
            <pc:sldMk cId="3305725663" sldId="384"/>
            <ac:spMk id="3" creationId="{97EAF9CB-F8A3-36FE-D8E3-43AE655D2804}"/>
          </ac:spMkLst>
        </pc:spChg>
      </pc:sldChg>
      <pc:sldChg chg="addSp delSp modSp add mod">
        <pc:chgData name="Tarachand Amgoth" userId="ea017c71-c3c5-459d-b04b-915c0e816ad1" providerId="ADAL" clId="{45D5D9E5-5B08-429E-8D2C-66CC277FB13C}" dt="2025-06-02T13:43:25.263" v="2977" actId="5793"/>
        <pc:sldMkLst>
          <pc:docMk/>
          <pc:sldMk cId="2985082975" sldId="385"/>
        </pc:sldMkLst>
      </pc:sldChg>
      <pc:sldChg chg="add del">
        <pc:chgData name="Tarachand Amgoth" userId="ea017c71-c3c5-459d-b04b-915c0e816ad1" providerId="ADAL" clId="{45D5D9E5-5B08-429E-8D2C-66CC277FB13C}" dt="2025-06-01T15:47:20.461" v="104" actId="2890"/>
        <pc:sldMkLst>
          <pc:docMk/>
          <pc:sldMk cId="1478861780" sldId="386"/>
        </pc:sldMkLst>
      </pc:sldChg>
      <pc:sldChg chg="addSp delSp modSp add mod">
        <pc:chgData name="Tarachand Amgoth" userId="ea017c71-c3c5-459d-b04b-915c0e816ad1" providerId="ADAL" clId="{45D5D9E5-5B08-429E-8D2C-66CC277FB13C}" dt="2025-06-02T01:39:04.048" v="1906"/>
        <pc:sldMkLst>
          <pc:docMk/>
          <pc:sldMk cId="3374613678" sldId="386"/>
        </pc:sldMkLst>
      </pc:sldChg>
      <pc:sldChg chg="addSp delSp modSp add mod">
        <pc:chgData name="Tarachand Amgoth" userId="ea017c71-c3c5-459d-b04b-915c0e816ad1" providerId="ADAL" clId="{45D5D9E5-5B08-429E-8D2C-66CC277FB13C}" dt="2025-06-02T01:39:10.005" v="1907"/>
        <pc:sldMkLst>
          <pc:docMk/>
          <pc:sldMk cId="106718249" sldId="387"/>
        </pc:sldMkLst>
      </pc:sldChg>
      <pc:sldChg chg="addSp modSp add mod">
        <pc:chgData name="Tarachand Amgoth" userId="ea017c71-c3c5-459d-b04b-915c0e816ad1" providerId="ADAL" clId="{45D5D9E5-5B08-429E-8D2C-66CC277FB13C}" dt="2025-06-02T01:39:15.382" v="1908"/>
        <pc:sldMkLst>
          <pc:docMk/>
          <pc:sldMk cId="1727030442" sldId="388"/>
        </pc:sldMkLst>
      </pc:sldChg>
      <pc:sldChg chg="modSp add del mod">
        <pc:chgData name="Tarachand Amgoth" userId="ea017c71-c3c5-459d-b04b-915c0e816ad1" providerId="ADAL" clId="{45D5D9E5-5B08-429E-8D2C-66CC277FB13C}" dt="2025-06-01T16:44:15.312" v="769" actId="47"/>
        <pc:sldMkLst>
          <pc:docMk/>
          <pc:sldMk cId="2162310290" sldId="389"/>
        </pc:sldMkLst>
      </pc:sldChg>
      <pc:sldChg chg="addSp modSp add mod">
        <pc:chgData name="Tarachand Amgoth" userId="ea017c71-c3c5-459d-b04b-915c0e816ad1" providerId="ADAL" clId="{45D5D9E5-5B08-429E-8D2C-66CC277FB13C}" dt="2025-06-02T13:31:53.305" v="2964" actId="20577"/>
        <pc:sldMkLst>
          <pc:docMk/>
          <pc:sldMk cId="3552174556" sldId="390"/>
        </pc:sldMkLst>
      </pc:sldChg>
      <pc:sldChg chg="addSp modSp add mod">
        <pc:chgData name="Tarachand Amgoth" userId="ea017c71-c3c5-459d-b04b-915c0e816ad1" providerId="ADAL" clId="{45D5D9E5-5B08-429E-8D2C-66CC277FB13C}" dt="2025-06-02T01:39:28.713" v="1910"/>
        <pc:sldMkLst>
          <pc:docMk/>
          <pc:sldMk cId="4062865017" sldId="391"/>
        </pc:sldMkLst>
      </pc:sldChg>
      <pc:sldChg chg="addSp modSp add mod">
        <pc:chgData name="Tarachand Amgoth" userId="ea017c71-c3c5-459d-b04b-915c0e816ad1" providerId="ADAL" clId="{45D5D9E5-5B08-429E-8D2C-66CC277FB13C}" dt="2025-06-02T01:39:33.765" v="1911"/>
        <pc:sldMkLst>
          <pc:docMk/>
          <pc:sldMk cId="882391348" sldId="392"/>
        </pc:sldMkLst>
      </pc:sldChg>
      <pc:sldChg chg="addSp delSp modSp add del mod">
        <pc:chgData name="Tarachand Amgoth" userId="ea017c71-c3c5-459d-b04b-915c0e816ad1" providerId="ADAL" clId="{45D5D9E5-5B08-429E-8D2C-66CC277FB13C}" dt="2025-06-01T16:52:01.039" v="865" actId="47"/>
        <pc:sldMkLst>
          <pc:docMk/>
          <pc:sldMk cId="2951081812" sldId="393"/>
        </pc:sldMkLst>
      </pc:sldChg>
      <pc:sldChg chg="addSp delSp modSp add mod">
        <pc:chgData name="Tarachand Amgoth" userId="ea017c71-c3c5-459d-b04b-915c0e816ad1" providerId="ADAL" clId="{45D5D9E5-5B08-429E-8D2C-66CC277FB13C}" dt="2025-06-02T13:33:20.716" v="2965" actId="2711"/>
        <pc:sldMkLst>
          <pc:docMk/>
          <pc:sldMk cId="3968832427" sldId="394"/>
        </pc:sldMkLst>
      </pc:sldChg>
      <pc:sldChg chg="addSp delSp modSp add mod setBg">
        <pc:chgData name="Tarachand Amgoth" userId="ea017c71-c3c5-459d-b04b-915c0e816ad1" providerId="ADAL" clId="{45D5D9E5-5B08-429E-8D2C-66CC277FB13C}" dt="2025-06-02T01:39:43.686" v="1913"/>
        <pc:sldMkLst>
          <pc:docMk/>
          <pc:sldMk cId="3699443449" sldId="395"/>
        </pc:sldMkLst>
      </pc:sldChg>
      <pc:sldChg chg="modSp add del mod">
        <pc:chgData name="Tarachand Amgoth" userId="ea017c71-c3c5-459d-b04b-915c0e816ad1" providerId="ADAL" clId="{45D5D9E5-5B08-429E-8D2C-66CC277FB13C}" dt="2025-06-01T17:03:56.172" v="1054" actId="47"/>
        <pc:sldMkLst>
          <pc:docMk/>
          <pc:sldMk cId="3129750172" sldId="396"/>
        </pc:sldMkLst>
      </pc:sldChg>
      <pc:sldChg chg="modSp add del mod">
        <pc:chgData name="Tarachand Amgoth" userId="ea017c71-c3c5-459d-b04b-915c0e816ad1" providerId="ADAL" clId="{45D5D9E5-5B08-429E-8D2C-66CC277FB13C}" dt="2025-06-01T16:52:33.890" v="866" actId="47"/>
        <pc:sldMkLst>
          <pc:docMk/>
          <pc:sldMk cId="1556349860" sldId="397"/>
        </pc:sldMkLst>
      </pc:sldChg>
      <pc:sldChg chg="addSp modSp add mod">
        <pc:chgData name="Tarachand Amgoth" userId="ea017c71-c3c5-459d-b04b-915c0e816ad1" providerId="ADAL" clId="{45D5D9E5-5B08-429E-8D2C-66CC277FB13C}" dt="2025-06-02T13:37:09.232" v="2969" actId="14100"/>
        <pc:sldMkLst>
          <pc:docMk/>
          <pc:sldMk cId="199201165" sldId="398"/>
        </pc:sldMkLst>
      </pc:sldChg>
      <pc:sldChg chg="addSp delSp modSp add mod">
        <pc:chgData name="Tarachand Amgoth" userId="ea017c71-c3c5-459d-b04b-915c0e816ad1" providerId="ADAL" clId="{45D5D9E5-5B08-429E-8D2C-66CC277FB13C}" dt="2025-06-02T01:40:05.812" v="1915"/>
        <pc:sldMkLst>
          <pc:docMk/>
          <pc:sldMk cId="1791330132" sldId="399"/>
        </pc:sldMkLst>
      </pc:sldChg>
      <pc:sldChg chg="addSp delSp modSp add mod">
        <pc:chgData name="Tarachand Amgoth" userId="ea017c71-c3c5-459d-b04b-915c0e816ad1" providerId="ADAL" clId="{45D5D9E5-5B08-429E-8D2C-66CC277FB13C}" dt="2025-06-02T13:37:35.055" v="2970" actId="6549"/>
        <pc:sldMkLst>
          <pc:docMk/>
          <pc:sldMk cId="2750308630" sldId="400"/>
        </pc:sldMkLst>
      </pc:sldChg>
      <pc:sldChg chg="addSp delSp modSp add mod">
        <pc:chgData name="Tarachand Amgoth" userId="ea017c71-c3c5-459d-b04b-915c0e816ad1" providerId="ADAL" clId="{45D5D9E5-5B08-429E-8D2C-66CC277FB13C}" dt="2025-06-02T01:40:15.629" v="1917"/>
        <pc:sldMkLst>
          <pc:docMk/>
          <pc:sldMk cId="621976572" sldId="401"/>
        </pc:sldMkLst>
      </pc:sldChg>
      <pc:sldChg chg="addSp modSp add mod">
        <pc:chgData name="Tarachand Amgoth" userId="ea017c71-c3c5-459d-b04b-915c0e816ad1" providerId="ADAL" clId="{45D5D9E5-5B08-429E-8D2C-66CC277FB13C}" dt="2025-06-02T01:40:20.524" v="1918"/>
        <pc:sldMkLst>
          <pc:docMk/>
          <pc:sldMk cId="1936976818" sldId="402"/>
        </pc:sldMkLst>
      </pc:sldChg>
      <pc:sldChg chg="modSp add del mod ord">
        <pc:chgData name="Tarachand Amgoth" userId="ea017c71-c3c5-459d-b04b-915c0e816ad1" providerId="ADAL" clId="{45D5D9E5-5B08-429E-8D2C-66CC277FB13C}" dt="2025-06-01T17:12:00.240" v="1136" actId="47"/>
        <pc:sldMkLst>
          <pc:docMk/>
          <pc:sldMk cId="1181293220" sldId="403"/>
        </pc:sldMkLst>
      </pc:sldChg>
      <pc:sldChg chg="addSp delSp modSp add mod">
        <pc:chgData name="Tarachand Amgoth" userId="ea017c71-c3c5-459d-b04b-915c0e816ad1" providerId="ADAL" clId="{45D5D9E5-5B08-429E-8D2C-66CC277FB13C}" dt="2025-06-02T01:40:24.949" v="1919"/>
        <pc:sldMkLst>
          <pc:docMk/>
          <pc:sldMk cId="3894012997" sldId="404"/>
        </pc:sldMkLst>
      </pc:sldChg>
      <pc:sldChg chg="addSp delSp modSp add mod">
        <pc:chgData name="Tarachand Amgoth" userId="ea017c71-c3c5-459d-b04b-915c0e816ad1" providerId="ADAL" clId="{45D5D9E5-5B08-429E-8D2C-66CC277FB13C}" dt="2025-06-02T01:40:30.108" v="1920"/>
        <pc:sldMkLst>
          <pc:docMk/>
          <pc:sldMk cId="4187256555" sldId="405"/>
        </pc:sldMkLst>
      </pc:sldChg>
      <pc:sldChg chg="addSp delSp modSp add mod">
        <pc:chgData name="Tarachand Amgoth" userId="ea017c71-c3c5-459d-b04b-915c0e816ad1" providerId="ADAL" clId="{45D5D9E5-5B08-429E-8D2C-66CC277FB13C}" dt="2025-06-02T01:40:34.813" v="1921"/>
        <pc:sldMkLst>
          <pc:docMk/>
          <pc:sldMk cId="454761977" sldId="406"/>
        </pc:sldMkLst>
      </pc:sldChg>
      <pc:sldChg chg="addSp delSp modSp add mod">
        <pc:chgData name="Tarachand Amgoth" userId="ea017c71-c3c5-459d-b04b-915c0e816ad1" providerId="ADAL" clId="{45D5D9E5-5B08-429E-8D2C-66CC277FB13C}" dt="2025-06-02T01:40:40.333" v="1922"/>
        <pc:sldMkLst>
          <pc:docMk/>
          <pc:sldMk cId="3407468297" sldId="407"/>
        </pc:sldMkLst>
      </pc:sldChg>
      <pc:sldChg chg="modSp add mod">
        <pc:chgData name="Tarachand Amgoth" userId="ea017c71-c3c5-459d-b04b-915c0e816ad1" providerId="ADAL" clId="{45D5D9E5-5B08-429E-8D2C-66CC277FB13C}" dt="2025-06-02T01:40:45.569" v="1923"/>
        <pc:sldMkLst>
          <pc:docMk/>
          <pc:sldMk cId="3841770057" sldId="408"/>
        </pc:sldMkLst>
      </pc:sldChg>
      <pc:sldChg chg="modSp add del mod ord">
        <pc:chgData name="Tarachand Amgoth" userId="ea017c71-c3c5-459d-b04b-915c0e816ad1" providerId="ADAL" clId="{45D5D9E5-5B08-429E-8D2C-66CC277FB13C}" dt="2025-06-01T17:22:48.414" v="1283" actId="47"/>
        <pc:sldMkLst>
          <pc:docMk/>
          <pc:sldMk cId="4157364491" sldId="409"/>
        </pc:sldMkLst>
      </pc:sldChg>
      <pc:sldChg chg="addSp modSp add mod">
        <pc:chgData name="Tarachand Amgoth" userId="ea017c71-c3c5-459d-b04b-915c0e816ad1" providerId="ADAL" clId="{45D5D9E5-5B08-429E-8D2C-66CC277FB13C}" dt="2025-06-02T01:41:02.896" v="1924"/>
        <pc:sldMkLst>
          <pc:docMk/>
          <pc:sldMk cId="3415737697" sldId="410"/>
        </pc:sldMkLst>
      </pc:sldChg>
      <pc:sldChg chg="addSp delSp modSp add mod">
        <pc:chgData name="Tarachand Amgoth" userId="ea017c71-c3c5-459d-b04b-915c0e816ad1" providerId="ADAL" clId="{45D5D9E5-5B08-429E-8D2C-66CC277FB13C}" dt="2025-06-02T01:41:07.367" v="1925"/>
        <pc:sldMkLst>
          <pc:docMk/>
          <pc:sldMk cId="371486155" sldId="411"/>
        </pc:sldMkLst>
      </pc:sldChg>
      <pc:sldChg chg="addSp delSp modSp add mod">
        <pc:chgData name="Tarachand Amgoth" userId="ea017c71-c3c5-459d-b04b-915c0e816ad1" providerId="ADAL" clId="{45D5D9E5-5B08-429E-8D2C-66CC277FB13C}" dt="2025-06-02T01:41:11.923" v="1926"/>
        <pc:sldMkLst>
          <pc:docMk/>
          <pc:sldMk cId="3330565146" sldId="412"/>
        </pc:sldMkLst>
      </pc:sldChg>
      <pc:sldChg chg="addSp delSp modSp add mod">
        <pc:chgData name="Tarachand Amgoth" userId="ea017c71-c3c5-459d-b04b-915c0e816ad1" providerId="ADAL" clId="{45D5D9E5-5B08-429E-8D2C-66CC277FB13C}" dt="2025-06-02T01:45:34.529" v="1935" actId="1076"/>
        <pc:sldMkLst>
          <pc:docMk/>
          <pc:sldMk cId="434534410" sldId="413"/>
        </pc:sldMkLst>
      </pc:sldChg>
      <pc:sldChg chg="addSp delSp modSp add mod">
        <pc:chgData name="Tarachand Amgoth" userId="ea017c71-c3c5-459d-b04b-915c0e816ad1" providerId="ADAL" clId="{45D5D9E5-5B08-429E-8D2C-66CC277FB13C}" dt="2025-06-02T13:42:20.853" v="2971"/>
        <pc:sldMkLst>
          <pc:docMk/>
          <pc:sldMk cId="237332681" sldId="414"/>
        </pc:sldMkLst>
      </pc:sldChg>
      <pc:sldChg chg="addSp modSp add mod">
        <pc:chgData name="Tarachand Amgoth" userId="ea017c71-c3c5-459d-b04b-915c0e816ad1" providerId="ADAL" clId="{45D5D9E5-5B08-429E-8D2C-66CC277FB13C}" dt="2025-06-02T13:42:25.869" v="2972"/>
        <pc:sldMkLst>
          <pc:docMk/>
          <pc:sldMk cId="4022229454" sldId="415"/>
        </pc:sldMkLst>
      </pc:sldChg>
      <pc:sldChg chg="addSp delSp modSp add mod">
        <pc:chgData name="Tarachand Amgoth" userId="ea017c71-c3c5-459d-b04b-915c0e816ad1" providerId="ADAL" clId="{45D5D9E5-5B08-429E-8D2C-66CC277FB13C}" dt="2025-06-02T13:42:31.264" v="2973"/>
        <pc:sldMkLst>
          <pc:docMk/>
          <pc:sldMk cId="1692807320" sldId="416"/>
        </pc:sldMkLst>
      </pc:sldChg>
      <pc:sldChg chg="add del">
        <pc:chgData name="Tarachand Amgoth" userId="ea017c71-c3c5-459d-b04b-915c0e816ad1" providerId="ADAL" clId="{45D5D9E5-5B08-429E-8D2C-66CC277FB13C}" dt="2025-06-01T16:07:36.368" v="342" actId="47"/>
        <pc:sldMkLst>
          <pc:docMk/>
          <pc:sldMk cId="2027001586" sldId="417"/>
        </pc:sldMkLst>
      </pc:sldChg>
      <pc:sldChg chg="addSp delSp modSp add mod">
        <pc:chgData name="Tarachand Amgoth" userId="ea017c71-c3c5-459d-b04b-915c0e816ad1" providerId="ADAL" clId="{45D5D9E5-5B08-429E-8D2C-66CC277FB13C}" dt="2025-06-02T13:42:36.281" v="2974"/>
        <pc:sldMkLst>
          <pc:docMk/>
          <pc:sldMk cId="3043309083" sldId="417"/>
        </pc:sldMkLst>
      </pc:sldChg>
      <pc:sldChg chg="addSp delSp modSp add mod">
        <pc:chgData name="Tarachand Amgoth" userId="ea017c71-c3c5-459d-b04b-915c0e816ad1" providerId="ADAL" clId="{45D5D9E5-5B08-429E-8D2C-66CC277FB13C}" dt="2025-06-02T13:42:41.193" v="2975"/>
        <pc:sldMkLst>
          <pc:docMk/>
          <pc:sldMk cId="4018550987" sldId="418"/>
        </pc:sldMkLst>
      </pc:sldChg>
      <pc:sldChg chg="modSp add mod">
        <pc:chgData name="Tarachand Amgoth" userId="ea017c71-c3c5-459d-b04b-915c0e816ad1" providerId="ADAL" clId="{45D5D9E5-5B08-429E-8D2C-66CC277FB13C}" dt="2025-06-02T13:42:46.665" v="2976"/>
        <pc:sldMkLst>
          <pc:docMk/>
          <pc:sldMk cId="851933079" sldId="419"/>
        </pc:sldMkLst>
      </pc:sldChg>
      <pc:sldChg chg="add del">
        <pc:chgData name="Tarachand Amgoth" userId="ea017c71-c3c5-459d-b04b-915c0e816ad1" providerId="ADAL" clId="{45D5D9E5-5B08-429E-8D2C-66CC277FB13C}" dt="2025-06-01T17:36:14.090" v="1548" actId="47"/>
        <pc:sldMkLst>
          <pc:docMk/>
          <pc:sldMk cId="4118242996" sldId="420"/>
        </pc:sldMkLst>
      </pc:sldChg>
      <pc:sldChg chg="addSp modSp add mod">
        <pc:chgData name="Tarachand Amgoth" userId="ea017c71-c3c5-459d-b04b-915c0e816ad1" providerId="ADAL" clId="{45D5D9E5-5B08-429E-8D2C-66CC277FB13C}" dt="2025-06-01T16:40:03.380" v="736" actId="14100"/>
        <pc:sldMkLst>
          <pc:docMk/>
          <pc:sldMk cId="3205468372" sldId="421"/>
        </pc:sldMkLst>
      </pc:sldChg>
      <pc:sldChg chg="addSp modSp add mod">
        <pc:chgData name="Tarachand Amgoth" userId="ea017c71-c3c5-459d-b04b-915c0e816ad1" providerId="ADAL" clId="{45D5D9E5-5B08-429E-8D2C-66CC277FB13C}" dt="2025-06-01T16:30:21.778" v="628" actId="255"/>
        <pc:sldMkLst>
          <pc:docMk/>
          <pc:sldMk cId="3034432109" sldId="422"/>
        </pc:sldMkLst>
      </pc:sldChg>
      <pc:sldChg chg="addSp modSp add mod">
        <pc:chgData name="Tarachand Amgoth" userId="ea017c71-c3c5-459d-b04b-915c0e816ad1" providerId="ADAL" clId="{45D5D9E5-5B08-429E-8D2C-66CC277FB13C}" dt="2025-06-01T16:46:23.173" v="807" actId="1076"/>
        <pc:sldMkLst>
          <pc:docMk/>
          <pc:sldMk cId="3118792684" sldId="423"/>
        </pc:sldMkLst>
      </pc:sldChg>
      <pc:sldChg chg="delSp modSp add mod">
        <pc:chgData name="Tarachand Amgoth" userId="ea017c71-c3c5-459d-b04b-915c0e816ad1" providerId="ADAL" clId="{45D5D9E5-5B08-429E-8D2C-66CC277FB13C}" dt="2025-06-02T01:38:58.764" v="1905"/>
        <pc:sldMkLst>
          <pc:docMk/>
          <pc:sldMk cId="2752983111" sldId="424"/>
        </pc:sldMkLst>
      </pc:sldChg>
      <pc:sldChg chg="addSp modSp add mod">
        <pc:chgData name="Tarachand Amgoth" userId="ea017c71-c3c5-459d-b04b-915c0e816ad1" providerId="ADAL" clId="{45D5D9E5-5B08-429E-8D2C-66CC277FB13C}" dt="2025-06-02T01:38:53.400" v="1904"/>
        <pc:sldMkLst>
          <pc:docMk/>
          <pc:sldMk cId="2704118673" sldId="425"/>
        </pc:sldMkLst>
      </pc:sldChg>
      <pc:sldChg chg="delSp modSp add del mod">
        <pc:chgData name="Tarachand Amgoth" userId="ea017c71-c3c5-459d-b04b-915c0e816ad1" providerId="ADAL" clId="{45D5D9E5-5B08-429E-8D2C-66CC277FB13C}" dt="2025-06-01T17:18:53.003" v="1234" actId="47"/>
        <pc:sldMkLst>
          <pc:docMk/>
          <pc:sldMk cId="238179662" sldId="426"/>
        </pc:sldMkLst>
      </pc:sldChg>
      <pc:sldChg chg="modSp add del mod">
        <pc:chgData name="Tarachand Amgoth" userId="ea017c71-c3c5-459d-b04b-915c0e816ad1" providerId="ADAL" clId="{45D5D9E5-5B08-429E-8D2C-66CC277FB13C}" dt="2025-06-01T16:40:57.337" v="737" actId="47"/>
        <pc:sldMkLst>
          <pc:docMk/>
          <pc:sldMk cId="904495218" sldId="426"/>
        </pc:sldMkLst>
      </pc:sldChg>
      <pc:sldChg chg="addSp delSp modSp add mod">
        <pc:chgData name="Tarachand Amgoth" userId="ea017c71-c3c5-459d-b04b-915c0e816ad1" providerId="ADAL" clId="{45D5D9E5-5B08-429E-8D2C-66CC277FB13C}" dt="2025-06-02T03:17:41.642" v="2418" actId="20577"/>
        <pc:sldMkLst>
          <pc:docMk/>
          <pc:sldMk cId="3190477298" sldId="426"/>
        </pc:sldMkLst>
      </pc:sldChg>
      <pc:sldChg chg="addSp delSp modSp add mod">
        <pc:chgData name="Tarachand Amgoth" userId="ea017c71-c3c5-459d-b04b-915c0e816ad1" providerId="ADAL" clId="{45D5D9E5-5B08-429E-8D2C-66CC277FB13C}" dt="2025-06-02T10:51:32.319" v="2918" actId="113"/>
        <pc:sldMkLst>
          <pc:docMk/>
          <pc:sldMk cId="942057754" sldId="427"/>
        </pc:sldMkLst>
      </pc:sldChg>
      <pc:sldChg chg="addSp delSp modSp add mod">
        <pc:chgData name="Tarachand Amgoth" userId="ea017c71-c3c5-459d-b04b-915c0e816ad1" providerId="ADAL" clId="{45D5D9E5-5B08-429E-8D2C-66CC277FB13C}" dt="2025-06-02T03:24:11.120" v="2531" actId="1036"/>
        <pc:sldMkLst>
          <pc:docMk/>
          <pc:sldMk cId="2746574111" sldId="428"/>
        </pc:sldMkLst>
      </pc:sldChg>
      <pc:sldChg chg="addSp modSp add mod ord">
        <pc:chgData name="Tarachand Amgoth" userId="ea017c71-c3c5-459d-b04b-915c0e816ad1" providerId="ADAL" clId="{45D5D9E5-5B08-429E-8D2C-66CC277FB13C}" dt="2025-06-02T03:21:33.379" v="2476" actId="1076"/>
        <pc:sldMkLst>
          <pc:docMk/>
          <pc:sldMk cId="1670319025" sldId="429"/>
        </pc:sldMkLst>
      </pc:sldChg>
      <pc:sldChg chg="modSp add del mod">
        <pc:chgData name="Tarachand Amgoth" userId="ea017c71-c3c5-459d-b04b-915c0e816ad1" providerId="ADAL" clId="{45D5D9E5-5B08-429E-8D2C-66CC277FB13C}" dt="2025-06-02T03:22:05.344" v="2477" actId="47"/>
        <pc:sldMkLst>
          <pc:docMk/>
          <pc:sldMk cId="1713411922" sldId="430"/>
        </pc:sldMkLst>
      </pc:sldChg>
      <pc:sldChg chg="addSp delSp modSp add mod setBg">
        <pc:chgData name="Tarachand Amgoth" userId="ea017c71-c3c5-459d-b04b-915c0e816ad1" providerId="ADAL" clId="{45D5D9E5-5B08-429E-8D2C-66CC277FB13C}" dt="2025-06-02T10:51:44.476" v="2920" actId="113"/>
        <pc:sldMkLst>
          <pc:docMk/>
          <pc:sldMk cId="2564502634" sldId="431"/>
        </pc:sldMkLst>
      </pc:sldChg>
      <pc:sldChg chg="addSp modSp add mod">
        <pc:chgData name="Tarachand Amgoth" userId="ea017c71-c3c5-459d-b04b-915c0e816ad1" providerId="ADAL" clId="{45D5D9E5-5B08-429E-8D2C-66CC277FB13C}" dt="2025-06-02T13:44:55.642" v="2988" actId="20577"/>
        <pc:sldMkLst>
          <pc:docMk/>
          <pc:sldMk cId="4280130857" sldId="432"/>
        </pc:sldMkLst>
      </pc:sldChg>
      <pc:sldChg chg="addSp delSp modSp add mod">
        <pc:chgData name="Tarachand Amgoth" userId="ea017c71-c3c5-459d-b04b-915c0e816ad1" providerId="ADAL" clId="{45D5D9E5-5B08-429E-8D2C-66CC277FB13C}" dt="2025-06-02T10:52:03.064" v="2922" actId="113"/>
        <pc:sldMkLst>
          <pc:docMk/>
          <pc:sldMk cId="2854861002" sldId="433"/>
        </pc:sldMkLst>
      </pc:sldChg>
      <pc:sldChg chg="addSp delSp modSp add mod">
        <pc:chgData name="Tarachand Amgoth" userId="ea017c71-c3c5-459d-b04b-915c0e816ad1" providerId="ADAL" clId="{45D5D9E5-5B08-429E-8D2C-66CC277FB13C}" dt="2025-06-02T13:50:32.175" v="2997" actId="1037"/>
        <pc:sldMkLst>
          <pc:docMk/>
          <pc:sldMk cId="1083580397" sldId="434"/>
        </pc:sldMkLst>
      </pc:sldChg>
      <pc:sldChg chg="modSp add del mod ord">
        <pc:chgData name="Tarachand Amgoth" userId="ea017c71-c3c5-459d-b04b-915c0e816ad1" providerId="ADAL" clId="{45D5D9E5-5B08-429E-8D2C-66CC277FB13C}" dt="2025-06-02T03:25:03.147" v="2536" actId="47"/>
        <pc:sldMkLst>
          <pc:docMk/>
          <pc:sldMk cId="2812713631" sldId="435"/>
        </pc:sldMkLst>
      </pc:sldChg>
      <pc:sldChg chg="modSp add del mod">
        <pc:chgData name="Tarachand Amgoth" userId="ea017c71-c3c5-459d-b04b-915c0e816ad1" providerId="ADAL" clId="{45D5D9E5-5B08-429E-8D2C-66CC277FB13C}" dt="2025-06-02T03:38:38.922" v="2764" actId="47"/>
        <pc:sldMkLst>
          <pc:docMk/>
          <pc:sldMk cId="2266834312" sldId="436"/>
        </pc:sldMkLst>
      </pc:sldChg>
      <pc:sldChg chg="addSp modSp add mod">
        <pc:chgData name="Tarachand Amgoth" userId="ea017c71-c3c5-459d-b04b-915c0e816ad1" providerId="ADAL" clId="{45D5D9E5-5B08-429E-8D2C-66CC277FB13C}" dt="2025-06-02T03:37:05.065" v="2668" actId="1076"/>
        <pc:sldMkLst>
          <pc:docMk/>
          <pc:sldMk cId="1387249826" sldId="437"/>
        </pc:sldMkLst>
      </pc:sldChg>
      <pc:sldChg chg="modSp add mod">
        <pc:chgData name="Tarachand Amgoth" userId="ea017c71-c3c5-459d-b04b-915c0e816ad1" providerId="ADAL" clId="{45D5D9E5-5B08-429E-8D2C-66CC277FB13C}" dt="2025-06-02T03:37:31.596" v="2680" actId="2711"/>
        <pc:sldMkLst>
          <pc:docMk/>
          <pc:sldMk cId="2247201421" sldId="438"/>
        </pc:sldMkLst>
      </pc:sldChg>
      <pc:sldChg chg="modSp add mod ord">
        <pc:chgData name="Tarachand Amgoth" userId="ea017c71-c3c5-459d-b04b-915c0e816ad1" providerId="ADAL" clId="{45D5D9E5-5B08-429E-8D2C-66CC277FB13C}" dt="2025-06-02T03:39:51.461" v="2778"/>
        <pc:sldMkLst>
          <pc:docMk/>
          <pc:sldMk cId="3347923463" sldId="439"/>
        </pc:sldMkLst>
      </pc:sldChg>
      <pc:sldChg chg="modSp add del mod">
        <pc:chgData name="Tarachand Amgoth" userId="ea017c71-c3c5-459d-b04b-915c0e816ad1" providerId="ADAL" clId="{45D5D9E5-5B08-429E-8D2C-66CC277FB13C}" dt="2025-06-02T03:39:54.258" v="2779" actId="47"/>
        <pc:sldMkLst>
          <pc:docMk/>
          <pc:sldMk cId="3940619145" sldId="440"/>
        </pc:sldMkLst>
      </pc:sldChg>
      <pc:sldChg chg="modSp add mod">
        <pc:chgData name="Tarachand Amgoth" userId="ea017c71-c3c5-459d-b04b-915c0e816ad1" providerId="ADAL" clId="{45D5D9E5-5B08-429E-8D2C-66CC277FB13C}" dt="2025-06-02T13:49:38.072" v="2989" actId="20577"/>
        <pc:sldMkLst>
          <pc:docMk/>
          <pc:sldMk cId="3600553645" sldId="441"/>
        </pc:sldMkLst>
      </pc:sldChg>
      <pc:sldChg chg="addSp modSp add mod">
        <pc:chgData name="Tarachand Amgoth" userId="ea017c71-c3c5-459d-b04b-915c0e816ad1" providerId="ADAL" clId="{45D5D9E5-5B08-429E-8D2C-66CC277FB13C}" dt="2025-06-02T03:31:02.105" v="2629" actId="1076"/>
        <pc:sldMkLst>
          <pc:docMk/>
          <pc:sldMk cId="3069903736" sldId="442"/>
        </pc:sldMkLst>
      </pc:sldChg>
      <pc:sldChg chg="modSp add mod">
        <pc:chgData name="Tarachand Amgoth" userId="ea017c71-c3c5-459d-b04b-915c0e816ad1" providerId="ADAL" clId="{45D5D9E5-5B08-429E-8D2C-66CC277FB13C}" dt="2025-06-02T03:39:00.090" v="2766" actId="20577"/>
        <pc:sldMkLst>
          <pc:docMk/>
          <pc:sldMk cId="3896718478" sldId="443"/>
        </pc:sldMkLst>
      </pc:sldChg>
    </pc:docChg>
  </pc:docChgLst>
  <pc:docChgLst>
    <pc:chgData name="Tarachand Amgoth" userId="ea017c71-c3c5-459d-b04b-915c0e816ad1" providerId="ADAL" clId="{D33E7A38-2B6E-4C0A-A945-C485567316EA}"/>
    <pc:docChg chg="undo custSel addSld delSld modSld">
      <pc:chgData name="Tarachand Amgoth" userId="ea017c71-c3c5-459d-b04b-915c0e816ad1" providerId="ADAL" clId="{D33E7A38-2B6E-4C0A-A945-C485567316EA}" dt="2025-06-09T15:06:43.582" v="1512"/>
      <pc:docMkLst>
        <pc:docMk/>
      </pc:docMkLst>
      <pc:sldChg chg="modSp mod">
        <pc:chgData name="Tarachand Amgoth" userId="ea017c71-c3c5-459d-b04b-915c0e816ad1" providerId="ADAL" clId="{D33E7A38-2B6E-4C0A-A945-C485567316EA}" dt="2025-06-08T15:34:23.444" v="33" actId="20577"/>
        <pc:sldMkLst>
          <pc:docMk/>
          <pc:sldMk cId="2342140540" sldId="382"/>
        </pc:sldMkLst>
        <pc:spChg chg="mod">
          <ac:chgData name="Tarachand Amgoth" userId="ea017c71-c3c5-459d-b04b-915c0e816ad1" providerId="ADAL" clId="{D33E7A38-2B6E-4C0A-A945-C485567316EA}" dt="2025-06-08T15:33:56.327" v="7" actId="20577"/>
          <ac:spMkLst>
            <pc:docMk/>
            <pc:sldMk cId="2342140540" sldId="382"/>
            <ac:spMk id="2" creationId="{2D285A8E-BCA9-19D1-DA6E-8479262F12DC}"/>
          </ac:spMkLst>
        </pc:spChg>
      </pc:sldChg>
      <pc:sldChg chg="addSp delSp modSp mod">
        <pc:chgData name="Tarachand Amgoth" userId="ea017c71-c3c5-459d-b04b-915c0e816ad1" providerId="ADAL" clId="{D33E7A38-2B6E-4C0A-A945-C485567316EA}" dt="2025-06-09T10:58:03.495" v="1465" actId="14100"/>
        <pc:sldMkLst>
          <pc:docMk/>
          <pc:sldMk cId="3305725663" sldId="384"/>
        </pc:sldMkLst>
        <pc:spChg chg="mod">
          <ac:chgData name="Tarachand Amgoth" userId="ea017c71-c3c5-459d-b04b-915c0e816ad1" providerId="ADAL" clId="{D33E7A38-2B6E-4C0A-A945-C485567316EA}" dt="2025-06-08T16:04:26.118" v="345" actId="5793"/>
          <ac:spMkLst>
            <pc:docMk/>
            <pc:sldMk cId="3305725663" sldId="384"/>
            <ac:spMk id="2" creationId="{D4E50077-2176-4399-6791-3FC7623362CC}"/>
          </ac:spMkLst>
        </pc:spChg>
        <pc:spChg chg="mod">
          <ac:chgData name="Tarachand Amgoth" userId="ea017c71-c3c5-459d-b04b-915c0e816ad1" providerId="ADAL" clId="{D33E7A38-2B6E-4C0A-A945-C485567316EA}" dt="2025-06-09T10:58:03.495" v="1465" actId="14100"/>
          <ac:spMkLst>
            <pc:docMk/>
            <pc:sldMk cId="3305725663" sldId="384"/>
            <ac:spMk id="3" creationId="{97EAF9CB-F8A3-36FE-D8E3-43AE655D2804}"/>
          </ac:spMkLst>
        </pc:spChg>
      </pc:sldChg>
      <pc:sldChg chg="del">
        <pc:chgData name="Tarachand Amgoth" userId="ea017c71-c3c5-459d-b04b-915c0e816ad1" providerId="ADAL" clId="{D33E7A38-2B6E-4C0A-A945-C485567316EA}" dt="2025-06-08T15:54:33.079" v="37" actId="47"/>
        <pc:sldMkLst>
          <pc:docMk/>
          <pc:sldMk cId="304278041" sldId="445"/>
        </pc:sldMkLst>
      </pc:sldChg>
      <pc:sldChg chg="del">
        <pc:chgData name="Tarachand Amgoth" userId="ea017c71-c3c5-459d-b04b-915c0e816ad1" providerId="ADAL" clId="{D33E7A38-2B6E-4C0A-A945-C485567316EA}" dt="2025-06-08T15:54:33.314" v="38" actId="47"/>
        <pc:sldMkLst>
          <pc:docMk/>
          <pc:sldMk cId="3648996665" sldId="446"/>
        </pc:sldMkLst>
      </pc:sldChg>
      <pc:sldChg chg="del">
        <pc:chgData name="Tarachand Amgoth" userId="ea017c71-c3c5-459d-b04b-915c0e816ad1" providerId="ADAL" clId="{D33E7A38-2B6E-4C0A-A945-C485567316EA}" dt="2025-06-08T15:54:33.565" v="39" actId="47"/>
        <pc:sldMkLst>
          <pc:docMk/>
          <pc:sldMk cId="1859223197" sldId="447"/>
        </pc:sldMkLst>
      </pc:sldChg>
      <pc:sldChg chg="del">
        <pc:chgData name="Tarachand Amgoth" userId="ea017c71-c3c5-459d-b04b-915c0e816ad1" providerId="ADAL" clId="{D33E7A38-2B6E-4C0A-A945-C485567316EA}" dt="2025-06-08T15:54:34.038" v="41" actId="47"/>
        <pc:sldMkLst>
          <pc:docMk/>
          <pc:sldMk cId="3961451256" sldId="448"/>
        </pc:sldMkLst>
      </pc:sldChg>
      <pc:sldChg chg="del">
        <pc:chgData name="Tarachand Amgoth" userId="ea017c71-c3c5-459d-b04b-915c0e816ad1" providerId="ADAL" clId="{D33E7A38-2B6E-4C0A-A945-C485567316EA}" dt="2025-06-08T15:54:33.818" v="40" actId="47"/>
        <pc:sldMkLst>
          <pc:docMk/>
          <pc:sldMk cId="1092415359" sldId="449"/>
        </pc:sldMkLst>
      </pc:sldChg>
      <pc:sldChg chg="del">
        <pc:chgData name="Tarachand Amgoth" userId="ea017c71-c3c5-459d-b04b-915c0e816ad1" providerId="ADAL" clId="{D33E7A38-2B6E-4C0A-A945-C485567316EA}" dt="2025-06-08T15:54:34.292" v="42" actId="47"/>
        <pc:sldMkLst>
          <pc:docMk/>
          <pc:sldMk cId="1472457205" sldId="450"/>
        </pc:sldMkLst>
      </pc:sldChg>
      <pc:sldChg chg="del">
        <pc:chgData name="Tarachand Amgoth" userId="ea017c71-c3c5-459d-b04b-915c0e816ad1" providerId="ADAL" clId="{D33E7A38-2B6E-4C0A-A945-C485567316EA}" dt="2025-06-08T15:54:34.555" v="43" actId="47"/>
        <pc:sldMkLst>
          <pc:docMk/>
          <pc:sldMk cId="3654785238" sldId="451"/>
        </pc:sldMkLst>
      </pc:sldChg>
      <pc:sldChg chg="del">
        <pc:chgData name="Tarachand Amgoth" userId="ea017c71-c3c5-459d-b04b-915c0e816ad1" providerId="ADAL" clId="{D33E7A38-2B6E-4C0A-A945-C485567316EA}" dt="2025-06-08T15:54:34.767" v="44" actId="47"/>
        <pc:sldMkLst>
          <pc:docMk/>
          <pc:sldMk cId="3567904711" sldId="453"/>
        </pc:sldMkLst>
      </pc:sldChg>
      <pc:sldChg chg="del">
        <pc:chgData name="Tarachand Amgoth" userId="ea017c71-c3c5-459d-b04b-915c0e816ad1" providerId="ADAL" clId="{D33E7A38-2B6E-4C0A-A945-C485567316EA}" dt="2025-06-08T15:54:35.006" v="45" actId="47"/>
        <pc:sldMkLst>
          <pc:docMk/>
          <pc:sldMk cId="724575058" sldId="454"/>
        </pc:sldMkLst>
      </pc:sldChg>
      <pc:sldChg chg="del">
        <pc:chgData name="Tarachand Amgoth" userId="ea017c71-c3c5-459d-b04b-915c0e816ad1" providerId="ADAL" clId="{D33E7A38-2B6E-4C0A-A945-C485567316EA}" dt="2025-06-08T15:54:35.225" v="46" actId="47"/>
        <pc:sldMkLst>
          <pc:docMk/>
          <pc:sldMk cId="2136028207" sldId="455"/>
        </pc:sldMkLst>
      </pc:sldChg>
      <pc:sldChg chg="del">
        <pc:chgData name="Tarachand Amgoth" userId="ea017c71-c3c5-459d-b04b-915c0e816ad1" providerId="ADAL" clId="{D33E7A38-2B6E-4C0A-A945-C485567316EA}" dt="2025-06-08T15:54:38.073" v="53" actId="47"/>
        <pc:sldMkLst>
          <pc:docMk/>
          <pc:sldMk cId="233122339" sldId="456"/>
        </pc:sldMkLst>
      </pc:sldChg>
      <pc:sldChg chg="del">
        <pc:chgData name="Tarachand Amgoth" userId="ea017c71-c3c5-459d-b04b-915c0e816ad1" providerId="ADAL" clId="{D33E7A38-2B6E-4C0A-A945-C485567316EA}" dt="2025-06-08T15:54:38.464" v="54" actId="47"/>
        <pc:sldMkLst>
          <pc:docMk/>
          <pc:sldMk cId="3105167628" sldId="457"/>
        </pc:sldMkLst>
      </pc:sldChg>
      <pc:sldChg chg="del">
        <pc:chgData name="Tarachand Amgoth" userId="ea017c71-c3c5-459d-b04b-915c0e816ad1" providerId="ADAL" clId="{D33E7A38-2B6E-4C0A-A945-C485567316EA}" dt="2025-06-08T15:54:38.825" v="55" actId="47"/>
        <pc:sldMkLst>
          <pc:docMk/>
          <pc:sldMk cId="1207667711" sldId="458"/>
        </pc:sldMkLst>
      </pc:sldChg>
      <pc:sldChg chg="del">
        <pc:chgData name="Tarachand Amgoth" userId="ea017c71-c3c5-459d-b04b-915c0e816ad1" providerId="ADAL" clId="{D33E7A38-2B6E-4C0A-A945-C485567316EA}" dt="2025-06-08T15:54:39.297" v="56" actId="47"/>
        <pc:sldMkLst>
          <pc:docMk/>
          <pc:sldMk cId="2129870256" sldId="459"/>
        </pc:sldMkLst>
      </pc:sldChg>
      <pc:sldChg chg="del">
        <pc:chgData name="Tarachand Amgoth" userId="ea017c71-c3c5-459d-b04b-915c0e816ad1" providerId="ADAL" clId="{D33E7A38-2B6E-4C0A-A945-C485567316EA}" dt="2025-06-08T15:54:39.847" v="57" actId="47"/>
        <pc:sldMkLst>
          <pc:docMk/>
          <pc:sldMk cId="3734617369" sldId="460"/>
        </pc:sldMkLst>
      </pc:sldChg>
      <pc:sldChg chg="del">
        <pc:chgData name="Tarachand Amgoth" userId="ea017c71-c3c5-459d-b04b-915c0e816ad1" providerId="ADAL" clId="{D33E7A38-2B6E-4C0A-A945-C485567316EA}" dt="2025-06-08T15:54:35.445" v="47" actId="47"/>
        <pc:sldMkLst>
          <pc:docMk/>
          <pc:sldMk cId="3705846583" sldId="461"/>
        </pc:sldMkLst>
      </pc:sldChg>
      <pc:sldChg chg="del">
        <pc:chgData name="Tarachand Amgoth" userId="ea017c71-c3c5-459d-b04b-915c0e816ad1" providerId="ADAL" clId="{D33E7A38-2B6E-4C0A-A945-C485567316EA}" dt="2025-06-08T15:54:35.665" v="48" actId="47"/>
        <pc:sldMkLst>
          <pc:docMk/>
          <pc:sldMk cId="3175856846" sldId="462"/>
        </pc:sldMkLst>
      </pc:sldChg>
      <pc:sldChg chg="del">
        <pc:chgData name="Tarachand Amgoth" userId="ea017c71-c3c5-459d-b04b-915c0e816ad1" providerId="ADAL" clId="{D33E7A38-2B6E-4C0A-A945-C485567316EA}" dt="2025-06-08T15:54:36.123" v="49" actId="47"/>
        <pc:sldMkLst>
          <pc:docMk/>
          <pc:sldMk cId="578817891" sldId="463"/>
        </pc:sldMkLst>
      </pc:sldChg>
      <pc:sldChg chg="del">
        <pc:chgData name="Tarachand Amgoth" userId="ea017c71-c3c5-459d-b04b-915c0e816ad1" providerId="ADAL" clId="{D33E7A38-2B6E-4C0A-A945-C485567316EA}" dt="2025-06-08T15:54:36.736" v="50" actId="47"/>
        <pc:sldMkLst>
          <pc:docMk/>
          <pc:sldMk cId="22718476" sldId="464"/>
        </pc:sldMkLst>
      </pc:sldChg>
      <pc:sldChg chg="del">
        <pc:chgData name="Tarachand Amgoth" userId="ea017c71-c3c5-459d-b04b-915c0e816ad1" providerId="ADAL" clId="{D33E7A38-2B6E-4C0A-A945-C485567316EA}" dt="2025-06-08T15:54:37.163" v="51" actId="47"/>
        <pc:sldMkLst>
          <pc:docMk/>
          <pc:sldMk cId="1666772756" sldId="465"/>
        </pc:sldMkLst>
      </pc:sldChg>
      <pc:sldChg chg="del">
        <pc:chgData name="Tarachand Amgoth" userId="ea017c71-c3c5-459d-b04b-915c0e816ad1" providerId="ADAL" clId="{D33E7A38-2B6E-4C0A-A945-C485567316EA}" dt="2025-06-08T15:54:37.618" v="52" actId="47"/>
        <pc:sldMkLst>
          <pc:docMk/>
          <pc:sldMk cId="2126029002" sldId="466"/>
        </pc:sldMkLst>
      </pc:sldChg>
      <pc:sldChg chg="del">
        <pc:chgData name="Tarachand Amgoth" userId="ea017c71-c3c5-459d-b04b-915c0e816ad1" providerId="ADAL" clId="{D33E7A38-2B6E-4C0A-A945-C485567316EA}" dt="2025-06-08T15:54:40.540" v="58" actId="47"/>
        <pc:sldMkLst>
          <pc:docMk/>
          <pc:sldMk cId="902517259" sldId="467"/>
        </pc:sldMkLst>
      </pc:sldChg>
      <pc:sldChg chg="del">
        <pc:chgData name="Tarachand Amgoth" userId="ea017c71-c3c5-459d-b04b-915c0e816ad1" providerId="ADAL" clId="{D33E7A38-2B6E-4C0A-A945-C485567316EA}" dt="2025-06-08T15:54:41.339" v="59" actId="47"/>
        <pc:sldMkLst>
          <pc:docMk/>
          <pc:sldMk cId="408055179" sldId="468"/>
        </pc:sldMkLst>
      </pc:sldChg>
      <pc:sldChg chg="del">
        <pc:chgData name="Tarachand Amgoth" userId="ea017c71-c3c5-459d-b04b-915c0e816ad1" providerId="ADAL" clId="{D33E7A38-2B6E-4C0A-A945-C485567316EA}" dt="2025-06-08T15:54:42.013" v="60" actId="47"/>
        <pc:sldMkLst>
          <pc:docMk/>
          <pc:sldMk cId="3971821212" sldId="469"/>
        </pc:sldMkLst>
      </pc:sldChg>
      <pc:sldChg chg="del">
        <pc:chgData name="Tarachand Amgoth" userId="ea017c71-c3c5-459d-b04b-915c0e816ad1" providerId="ADAL" clId="{D33E7A38-2B6E-4C0A-A945-C485567316EA}" dt="2025-06-08T15:54:43.078" v="61" actId="47"/>
        <pc:sldMkLst>
          <pc:docMk/>
          <pc:sldMk cId="1439576979" sldId="470"/>
        </pc:sldMkLst>
      </pc:sldChg>
      <pc:sldChg chg="del">
        <pc:chgData name="Tarachand Amgoth" userId="ea017c71-c3c5-459d-b04b-915c0e816ad1" providerId="ADAL" clId="{D33E7A38-2B6E-4C0A-A945-C485567316EA}" dt="2025-06-08T15:54:43.705" v="62" actId="47"/>
        <pc:sldMkLst>
          <pc:docMk/>
          <pc:sldMk cId="1165842287" sldId="471"/>
        </pc:sldMkLst>
      </pc:sldChg>
      <pc:sldChg chg="del">
        <pc:chgData name="Tarachand Amgoth" userId="ea017c71-c3c5-459d-b04b-915c0e816ad1" providerId="ADAL" clId="{D33E7A38-2B6E-4C0A-A945-C485567316EA}" dt="2025-06-08T15:54:46.575" v="63" actId="47"/>
        <pc:sldMkLst>
          <pc:docMk/>
          <pc:sldMk cId="3577093287" sldId="472"/>
        </pc:sldMkLst>
      </pc:sldChg>
      <pc:sldChg chg="delSp modSp mod">
        <pc:chgData name="Tarachand Amgoth" userId="ea017c71-c3c5-459d-b04b-915c0e816ad1" providerId="ADAL" clId="{D33E7A38-2B6E-4C0A-A945-C485567316EA}" dt="2025-06-09T13:38:51.505" v="1509" actId="20577"/>
        <pc:sldMkLst>
          <pc:docMk/>
          <pc:sldMk cId="2645271999" sldId="473"/>
        </pc:sldMkLst>
        <pc:spChg chg="mod">
          <ac:chgData name="Tarachand Amgoth" userId="ea017c71-c3c5-459d-b04b-915c0e816ad1" providerId="ADAL" clId="{D33E7A38-2B6E-4C0A-A945-C485567316EA}" dt="2025-06-09T13:38:51.505" v="1509" actId="20577"/>
          <ac:spMkLst>
            <pc:docMk/>
            <pc:sldMk cId="2645271999" sldId="473"/>
            <ac:spMk id="3" creationId="{0AB1D967-58C5-002B-8FFB-5BD92E77C6ED}"/>
          </ac:spMkLst>
        </pc:spChg>
      </pc:sldChg>
      <pc:sldChg chg="del">
        <pc:chgData name="Tarachand Amgoth" userId="ea017c71-c3c5-459d-b04b-915c0e816ad1" providerId="ADAL" clId="{D33E7A38-2B6E-4C0A-A945-C485567316EA}" dt="2025-06-08T15:54:16.441" v="34" actId="47"/>
        <pc:sldMkLst>
          <pc:docMk/>
          <pc:sldMk cId="2345336738" sldId="474"/>
        </pc:sldMkLst>
      </pc:sldChg>
      <pc:sldChg chg="addSp modSp add mod">
        <pc:chgData name="Tarachand Amgoth" userId="ea017c71-c3c5-459d-b04b-915c0e816ad1" providerId="ADAL" clId="{D33E7A38-2B6E-4C0A-A945-C485567316EA}" dt="2025-06-09T11:01:32.396" v="1475" actId="1037"/>
        <pc:sldMkLst>
          <pc:docMk/>
          <pc:sldMk cId="3884801600" sldId="474"/>
        </pc:sldMkLst>
      </pc:sldChg>
      <pc:sldChg chg="addSp modSp add mod">
        <pc:chgData name="Tarachand Amgoth" userId="ea017c71-c3c5-459d-b04b-915c0e816ad1" providerId="ADAL" clId="{D33E7A38-2B6E-4C0A-A945-C485567316EA}" dt="2025-06-09T05:51:13.607" v="490" actId="1076"/>
        <pc:sldMkLst>
          <pc:docMk/>
          <pc:sldMk cId="1554322884" sldId="475"/>
        </pc:sldMkLst>
      </pc:sldChg>
      <pc:sldChg chg="addSp delSp modSp add mod">
        <pc:chgData name="Tarachand Amgoth" userId="ea017c71-c3c5-459d-b04b-915c0e816ad1" providerId="ADAL" clId="{D33E7A38-2B6E-4C0A-A945-C485567316EA}" dt="2025-06-09T05:55:05.904" v="516" actId="1076"/>
        <pc:sldMkLst>
          <pc:docMk/>
          <pc:sldMk cId="547960379" sldId="476"/>
        </pc:sldMkLst>
      </pc:sldChg>
      <pc:sldChg chg="addSp delSp modSp add mod">
        <pc:chgData name="Tarachand Amgoth" userId="ea017c71-c3c5-459d-b04b-915c0e816ad1" providerId="ADAL" clId="{D33E7A38-2B6E-4C0A-A945-C485567316EA}" dt="2025-06-09T06:01:17.853" v="578" actId="1076"/>
        <pc:sldMkLst>
          <pc:docMk/>
          <pc:sldMk cId="2643440468" sldId="477"/>
        </pc:sldMkLst>
      </pc:sldChg>
      <pc:sldChg chg="modSp add del mod">
        <pc:chgData name="Tarachand Amgoth" userId="ea017c71-c3c5-459d-b04b-915c0e816ad1" providerId="ADAL" clId="{D33E7A38-2B6E-4C0A-A945-C485567316EA}" dt="2025-06-09T06:01:43.007" v="579" actId="47"/>
        <pc:sldMkLst>
          <pc:docMk/>
          <pc:sldMk cId="2525453295" sldId="478"/>
        </pc:sldMkLst>
      </pc:sldChg>
      <pc:sldChg chg="addSp modSp add mod">
        <pc:chgData name="Tarachand Amgoth" userId="ea017c71-c3c5-459d-b04b-915c0e816ad1" providerId="ADAL" clId="{D33E7A38-2B6E-4C0A-A945-C485567316EA}" dt="2025-06-09T11:07:05.969" v="1476" actId="113"/>
        <pc:sldMkLst>
          <pc:docMk/>
          <pc:sldMk cId="373426865" sldId="479"/>
        </pc:sldMkLst>
      </pc:sldChg>
      <pc:sldChg chg="addSp modSp add mod">
        <pc:chgData name="Tarachand Amgoth" userId="ea017c71-c3c5-459d-b04b-915c0e816ad1" providerId="ADAL" clId="{D33E7A38-2B6E-4C0A-A945-C485567316EA}" dt="2025-06-09T06:22:50.896" v="623" actId="1037"/>
        <pc:sldMkLst>
          <pc:docMk/>
          <pc:sldMk cId="2760314068" sldId="480"/>
        </pc:sldMkLst>
      </pc:sldChg>
      <pc:sldChg chg="addSp delSp modSp add mod setBg">
        <pc:chgData name="Tarachand Amgoth" userId="ea017c71-c3c5-459d-b04b-915c0e816ad1" providerId="ADAL" clId="{D33E7A38-2B6E-4C0A-A945-C485567316EA}" dt="2025-06-09T11:09:05.129" v="1491" actId="207"/>
        <pc:sldMkLst>
          <pc:docMk/>
          <pc:sldMk cId="2630911761" sldId="481"/>
        </pc:sldMkLst>
      </pc:sldChg>
      <pc:sldChg chg="addSp modSp add mod">
        <pc:chgData name="Tarachand Amgoth" userId="ea017c71-c3c5-459d-b04b-915c0e816ad1" providerId="ADAL" clId="{D33E7A38-2B6E-4C0A-A945-C485567316EA}" dt="2025-06-09T06:26:38.551" v="658" actId="1076"/>
        <pc:sldMkLst>
          <pc:docMk/>
          <pc:sldMk cId="4253121868" sldId="482"/>
        </pc:sldMkLst>
      </pc:sldChg>
      <pc:sldChg chg="addSp modSp add mod">
        <pc:chgData name="Tarachand Amgoth" userId="ea017c71-c3c5-459d-b04b-915c0e816ad1" providerId="ADAL" clId="{D33E7A38-2B6E-4C0A-A945-C485567316EA}" dt="2025-06-09T06:34:47.675" v="669" actId="1076"/>
        <pc:sldMkLst>
          <pc:docMk/>
          <pc:sldMk cId="2612988330" sldId="483"/>
        </pc:sldMkLst>
      </pc:sldChg>
      <pc:sldChg chg="addSp modSp add mod">
        <pc:chgData name="Tarachand Amgoth" userId="ea017c71-c3c5-459d-b04b-915c0e816ad1" providerId="ADAL" clId="{D33E7A38-2B6E-4C0A-A945-C485567316EA}" dt="2025-06-09T11:09:49.198" v="1498" actId="14734"/>
        <pc:sldMkLst>
          <pc:docMk/>
          <pc:sldMk cId="914897059" sldId="484"/>
        </pc:sldMkLst>
      </pc:sldChg>
      <pc:sldChg chg="addSp delSp modSp add mod setBg">
        <pc:chgData name="Tarachand Amgoth" userId="ea017c71-c3c5-459d-b04b-915c0e816ad1" providerId="ADAL" clId="{D33E7A38-2B6E-4C0A-A945-C485567316EA}" dt="2025-06-09T11:09:25.988" v="1493" actId="207"/>
        <pc:sldMkLst>
          <pc:docMk/>
          <pc:sldMk cId="2062820517" sldId="485"/>
        </pc:sldMkLst>
      </pc:sldChg>
      <pc:sldChg chg="addSp delSp modSp add mod">
        <pc:chgData name="Tarachand Amgoth" userId="ea017c71-c3c5-459d-b04b-915c0e816ad1" providerId="ADAL" clId="{D33E7A38-2B6E-4C0A-A945-C485567316EA}" dt="2025-06-09T13:52:35.967" v="1510" actId="20577"/>
        <pc:sldMkLst>
          <pc:docMk/>
          <pc:sldMk cId="3288450480" sldId="486"/>
        </pc:sldMkLst>
      </pc:sldChg>
      <pc:sldChg chg="addSp delSp modSp add mod">
        <pc:chgData name="Tarachand Amgoth" userId="ea017c71-c3c5-459d-b04b-915c0e816ad1" providerId="ADAL" clId="{D33E7A38-2B6E-4C0A-A945-C485567316EA}" dt="2025-06-09T07:35:52.984" v="751" actId="1076"/>
        <pc:sldMkLst>
          <pc:docMk/>
          <pc:sldMk cId="3090077230" sldId="487"/>
        </pc:sldMkLst>
      </pc:sldChg>
      <pc:sldChg chg="modSp add del mod">
        <pc:chgData name="Tarachand Amgoth" userId="ea017c71-c3c5-459d-b04b-915c0e816ad1" providerId="ADAL" clId="{D33E7A38-2B6E-4C0A-A945-C485567316EA}" dt="2025-06-09T07:31:11.472" v="703" actId="47"/>
        <pc:sldMkLst>
          <pc:docMk/>
          <pc:sldMk cId="1804201068" sldId="488"/>
        </pc:sldMkLst>
      </pc:sldChg>
      <pc:sldChg chg="addSp delSp modSp add mod setBg">
        <pc:chgData name="Tarachand Amgoth" userId="ea017c71-c3c5-459d-b04b-915c0e816ad1" providerId="ADAL" clId="{D33E7A38-2B6E-4C0A-A945-C485567316EA}" dt="2025-06-09T07:36:50.465" v="753" actId="113"/>
        <pc:sldMkLst>
          <pc:docMk/>
          <pc:sldMk cId="3163404091" sldId="489"/>
        </pc:sldMkLst>
      </pc:sldChg>
      <pc:sldChg chg="addSp modSp add mod">
        <pc:chgData name="Tarachand Amgoth" userId="ea017c71-c3c5-459d-b04b-915c0e816ad1" providerId="ADAL" clId="{D33E7A38-2B6E-4C0A-A945-C485567316EA}" dt="2025-06-09T09:46:09.406" v="1229" actId="1035"/>
        <pc:sldMkLst>
          <pc:docMk/>
          <pc:sldMk cId="557117244" sldId="490"/>
        </pc:sldMkLst>
      </pc:sldChg>
      <pc:sldChg chg="addSp delSp modSp add mod">
        <pc:chgData name="Tarachand Amgoth" userId="ea017c71-c3c5-459d-b04b-915c0e816ad1" providerId="ADAL" clId="{D33E7A38-2B6E-4C0A-A945-C485567316EA}" dt="2025-06-09T15:02:36.714" v="1511"/>
        <pc:sldMkLst>
          <pc:docMk/>
          <pc:sldMk cId="1321260130" sldId="491"/>
        </pc:sldMkLst>
      </pc:sldChg>
      <pc:sldChg chg="addSp delSp modSp add mod">
        <pc:chgData name="Tarachand Amgoth" userId="ea017c71-c3c5-459d-b04b-915c0e816ad1" providerId="ADAL" clId="{D33E7A38-2B6E-4C0A-A945-C485567316EA}" dt="2025-06-09T15:02:36.714" v="1511"/>
        <pc:sldMkLst>
          <pc:docMk/>
          <pc:sldMk cId="2873006464" sldId="492"/>
        </pc:sldMkLst>
      </pc:sldChg>
      <pc:sldChg chg="modSp add del">
        <pc:chgData name="Tarachand Amgoth" userId="ea017c71-c3c5-459d-b04b-915c0e816ad1" providerId="ADAL" clId="{D33E7A38-2B6E-4C0A-A945-C485567316EA}" dt="2025-06-09T07:47:57.315" v="802" actId="47"/>
        <pc:sldMkLst>
          <pc:docMk/>
          <pc:sldMk cId="2421453101" sldId="493"/>
        </pc:sldMkLst>
      </pc:sldChg>
      <pc:sldChg chg="addSp modSp add mod">
        <pc:chgData name="Tarachand Amgoth" userId="ea017c71-c3c5-459d-b04b-915c0e816ad1" providerId="ADAL" clId="{D33E7A38-2B6E-4C0A-A945-C485567316EA}" dt="2025-06-09T15:02:36.714" v="1511"/>
        <pc:sldMkLst>
          <pc:docMk/>
          <pc:sldMk cId="2128253491" sldId="494"/>
        </pc:sldMkLst>
      </pc:sldChg>
      <pc:sldChg chg="modSp add del mod">
        <pc:chgData name="Tarachand Amgoth" userId="ea017c71-c3c5-459d-b04b-915c0e816ad1" providerId="ADAL" clId="{D33E7A38-2B6E-4C0A-A945-C485567316EA}" dt="2025-06-09T09:27:11.024" v="1100" actId="47"/>
        <pc:sldMkLst>
          <pc:docMk/>
          <pc:sldMk cId="2418963316" sldId="495"/>
        </pc:sldMkLst>
      </pc:sldChg>
      <pc:sldChg chg="addSp delSp modSp add mod">
        <pc:chgData name="Tarachand Amgoth" userId="ea017c71-c3c5-459d-b04b-915c0e816ad1" providerId="ADAL" clId="{D33E7A38-2B6E-4C0A-A945-C485567316EA}" dt="2025-06-09T15:06:43.582" v="1512"/>
        <pc:sldMkLst>
          <pc:docMk/>
          <pc:sldMk cId="1506806792" sldId="496"/>
        </pc:sldMkLst>
      </pc:sldChg>
      <pc:sldChg chg="addSp delSp modSp add mod">
        <pc:chgData name="Tarachand Amgoth" userId="ea017c71-c3c5-459d-b04b-915c0e816ad1" providerId="ADAL" clId="{D33E7A38-2B6E-4C0A-A945-C485567316EA}" dt="2025-06-09T15:06:43.582" v="1512"/>
        <pc:sldMkLst>
          <pc:docMk/>
          <pc:sldMk cId="4138616334" sldId="497"/>
        </pc:sldMkLst>
      </pc:sldChg>
      <pc:sldChg chg="addSp delSp modSp add mod">
        <pc:chgData name="Tarachand Amgoth" userId="ea017c71-c3c5-459d-b04b-915c0e816ad1" providerId="ADAL" clId="{D33E7A38-2B6E-4C0A-A945-C485567316EA}" dt="2025-06-09T09:16:50.802" v="1027" actId="14100"/>
        <pc:sldMkLst>
          <pc:docMk/>
          <pc:sldMk cId="265437210" sldId="498"/>
        </pc:sldMkLst>
      </pc:sldChg>
      <pc:sldChg chg="addSp modSp add mod">
        <pc:chgData name="Tarachand Amgoth" userId="ea017c71-c3c5-459d-b04b-915c0e816ad1" providerId="ADAL" clId="{D33E7A38-2B6E-4C0A-A945-C485567316EA}" dt="2025-06-09T09:32:56.404" v="1141" actId="1076"/>
        <pc:sldMkLst>
          <pc:docMk/>
          <pc:sldMk cId="395333429" sldId="499"/>
        </pc:sldMkLst>
      </pc:sldChg>
      <pc:sldChg chg="addSp delSp modSp add mod">
        <pc:chgData name="Tarachand Amgoth" userId="ea017c71-c3c5-459d-b04b-915c0e816ad1" providerId="ADAL" clId="{D33E7A38-2B6E-4C0A-A945-C485567316EA}" dt="2025-06-09T09:25:55.555" v="1087" actId="207"/>
        <pc:sldMkLst>
          <pc:docMk/>
          <pc:sldMk cId="3116499671" sldId="500"/>
        </pc:sldMkLst>
      </pc:sldChg>
      <pc:sldChg chg="addSp delSp modSp add mod">
        <pc:chgData name="Tarachand Amgoth" userId="ea017c71-c3c5-459d-b04b-915c0e816ad1" providerId="ADAL" clId="{D33E7A38-2B6E-4C0A-A945-C485567316EA}" dt="2025-06-09T09:29:13.749" v="1111" actId="1076"/>
        <pc:sldMkLst>
          <pc:docMk/>
          <pc:sldMk cId="3122534212" sldId="501"/>
        </pc:sldMkLst>
      </pc:sldChg>
      <pc:sldChg chg="addSp delSp modSp add mod setBg">
        <pc:chgData name="Tarachand Amgoth" userId="ea017c71-c3c5-459d-b04b-915c0e816ad1" providerId="ADAL" clId="{D33E7A38-2B6E-4C0A-A945-C485567316EA}" dt="2025-06-09T11:07:39.302" v="1489" actId="20577"/>
        <pc:sldMkLst>
          <pc:docMk/>
          <pc:sldMk cId="3284508281" sldId="502"/>
        </pc:sldMkLst>
      </pc:sldChg>
      <pc:sldChg chg="delSp add del mod">
        <pc:chgData name="Tarachand Amgoth" userId="ea017c71-c3c5-459d-b04b-915c0e816ad1" providerId="ADAL" clId="{D33E7A38-2B6E-4C0A-A945-C485567316EA}" dt="2025-06-09T09:40:41.521" v="1181" actId="47"/>
        <pc:sldMkLst>
          <pc:docMk/>
          <pc:sldMk cId="2450406945" sldId="503"/>
        </pc:sldMkLst>
      </pc:sldChg>
      <pc:sldChg chg="addSp delSp modSp add mod">
        <pc:chgData name="Tarachand Amgoth" userId="ea017c71-c3c5-459d-b04b-915c0e816ad1" providerId="ADAL" clId="{D33E7A38-2B6E-4C0A-A945-C485567316EA}" dt="2025-06-09T15:06:43.582" v="1512"/>
        <pc:sldMkLst>
          <pc:docMk/>
          <pc:sldMk cId="2371171372" sldId="504"/>
        </pc:sldMkLst>
      </pc:sldChg>
      <pc:sldChg chg="addSp delSp modSp add mod">
        <pc:chgData name="Tarachand Amgoth" userId="ea017c71-c3c5-459d-b04b-915c0e816ad1" providerId="ADAL" clId="{D33E7A38-2B6E-4C0A-A945-C485567316EA}" dt="2025-06-09T09:49:22.173" v="1244" actId="20577"/>
        <pc:sldMkLst>
          <pc:docMk/>
          <pc:sldMk cId="2385604236" sldId="505"/>
        </pc:sldMkLst>
      </pc:sldChg>
      <pc:sldChg chg="addSp delSp modSp add mod">
        <pc:chgData name="Tarachand Amgoth" userId="ea017c71-c3c5-459d-b04b-915c0e816ad1" providerId="ADAL" clId="{D33E7A38-2B6E-4C0A-A945-C485567316EA}" dt="2025-06-09T10:24:54.227" v="1294" actId="20577"/>
        <pc:sldMkLst>
          <pc:docMk/>
          <pc:sldMk cId="1622089570" sldId="506"/>
        </pc:sldMkLst>
      </pc:sldChg>
      <pc:sldChg chg="addSp delSp modSp add mod">
        <pc:chgData name="Tarachand Amgoth" userId="ea017c71-c3c5-459d-b04b-915c0e816ad1" providerId="ADAL" clId="{D33E7A38-2B6E-4C0A-A945-C485567316EA}" dt="2025-06-09T10:32:53.314" v="1365" actId="14100"/>
        <pc:sldMkLst>
          <pc:docMk/>
          <pc:sldMk cId="999592192" sldId="507"/>
        </pc:sldMkLst>
      </pc:sldChg>
      <pc:sldChg chg="addSp delSp modSp add mod">
        <pc:chgData name="Tarachand Amgoth" userId="ea017c71-c3c5-459d-b04b-915c0e816ad1" providerId="ADAL" clId="{D33E7A38-2B6E-4C0A-A945-C485567316EA}" dt="2025-06-09T10:42:41.984" v="1392" actId="1076"/>
        <pc:sldMkLst>
          <pc:docMk/>
          <pc:sldMk cId="1622764457" sldId="508"/>
        </pc:sldMkLst>
      </pc:sldChg>
      <pc:sldChg chg="addSp modSp add mod setBg">
        <pc:chgData name="Tarachand Amgoth" userId="ea017c71-c3c5-459d-b04b-915c0e816ad1" providerId="ADAL" clId="{D33E7A38-2B6E-4C0A-A945-C485567316EA}" dt="2025-06-09T11:10:24.693" v="1501" actId="255"/>
        <pc:sldMkLst>
          <pc:docMk/>
          <pc:sldMk cId="1858595051" sldId="509"/>
        </pc:sldMkLst>
      </pc:sldChg>
      <pc:sldChg chg="addSp delSp modSp add mod">
        <pc:chgData name="Tarachand Amgoth" userId="ea017c71-c3c5-459d-b04b-915c0e816ad1" providerId="ADAL" clId="{D33E7A38-2B6E-4C0A-A945-C485567316EA}" dt="2025-06-09T10:56:19.994" v="1462" actId="1035"/>
        <pc:sldMkLst>
          <pc:docMk/>
          <pc:sldMk cId="3177277207" sldId="510"/>
        </pc:sldMkLst>
      </pc:sldChg>
    </pc:docChg>
  </pc:docChgLst>
  <pc:docChgLst>
    <pc:chgData name="Tarachand Amgoth" userId="ea017c71-c3c5-459d-b04b-915c0e816ad1" providerId="ADAL" clId="{450FC495-86E8-4DBD-B010-8EF485ABC89E}"/>
    <pc:docChg chg="undo redo custSel addSld delSld modSld sldOrd">
      <pc:chgData name="Tarachand Amgoth" userId="ea017c71-c3c5-459d-b04b-915c0e816ad1" providerId="ADAL" clId="{450FC495-86E8-4DBD-B010-8EF485ABC89E}" dt="2025-05-19T15:20:16.292" v="3024"/>
      <pc:docMkLst>
        <pc:docMk/>
      </pc:docMkLst>
      <pc:sldChg chg="addSp modSp new mod">
        <pc:chgData name="Tarachand Amgoth" userId="ea017c71-c3c5-459d-b04b-915c0e816ad1" providerId="ADAL" clId="{450FC495-86E8-4DBD-B010-8EF485ABC89E}" dt="2025-05-18T16:52:37.067" v="680" actId="2711"/>
        <pc:sldMkLst>
          <pc:docMk/>
          <pc:sldMk cId="128509175" sldId="256"/>
        </pc:sldMkLst>
      </pc:sldChg>
      <pc:sldChg chg="addSp delSp modSp new mod">
        <pc:chgData name="Tarachand Amgoth" userId="ea017c71-c3c5-459d-b04b-915c0e816ad1" providerId="ADAL" clId="{450FC495-86E8-4DBD-B010-8EF485ABC89E}" dt="2025-05-19T15:07:06.475" v="3021"/>
        <pc:sldMkLst>
          <pc:docMk/>
          <pc:sldMk cId="2347969515" sldId="257"/>
        </pc:sldMkLst>
      </pc:sldChg>
      <pc:sldChg chg="add del">
        <pc:chgData name="Tarachand Amgoth" userId="ea017c71-c3c5-459d-b04b-915c0e816ad1" providerId="ADAL" clId="{450FC495-86E8-4DBD-B010-8EF485ABC89E}" dt="2025-05-17T17:38:15.046" v="178" actId="47"/>
        <pc:sldMkLst>
          <pc:docMk/>
          <pc:sldMk cId="166379589" sldId="258"/>
        </pc:sldMkLst>
      </pc:sldChg>
      <pc:sldChg chg="modSp add del mod">
        <pc:chgData name="Tarachand Amgoth" userId="ea017c71-c3c5-459d-b04b-915c0e816ad1" providerId="ADAL" clId="{450FC495-86E8-4DBD-B010-8EF485ABC89E}" dt="2025-05-18T16:32:59.584" v="337" actId="47"/>
        <pc:sldMkLst>
          <pc:docMk/>
          <pc:sldMk cId="1746535523" sldId="258"/>
        </pc:sldMkLst>
      </pc:sldChg>
      <pc:sldChg chg="modSp add del mod">
        <pc:chgData name="Tarachand Amgoth" userId="ea017c71-c3c5-459d-b04b-915c0e816ad1" providerId="ADAL" clId="{450FC495-86E8-4DBD-B010-8EF485ABC89E}" dt="2025-05-18T16:33:25.499" v="339" actId="47"/>
        <pc:sldMkLst>
          <pc:docMk/>
          <pc:sldMk cId="2855868326" sldId="259"/>
        </pc:sldMkLst>
      </pc:sldChg>
      <pc:sldChg chg="modSp add del mod">
        <pc:chgData name="Tarachand Amgoth" userId="ea017c71-c3c5-459d-b04b-915c0e816ad1" providerId="ADAL" clId="{450FC495-86E8-4DBD-B010-8EF485ABC89E}" dt="2025-05-18T16:33:52.661" v="342" actId="47"/>
        <pc:sldMkLst>
          <pc:docMk/>
          <pc:sldMk cId="3236206752" sldId="260"/>
        </pc:sldMkLst>
      </pc:sldChg>
      <pc:sldChg chg="add del">
        <pc:chgData name="Tarachand Amgoth" userId="ea017c71-c3c5-459d-b04b-915c0e816ad1" providerId="ADAL" clId="{450FC495-86E8-4DBD-B010-8EF485ABC89E}" dt="2025-05-18T16:35:37.858" v="357" actId="47"/>
        <pc:sldMkLst>
          <pc:docMk/>
          <pc:sldMk cId="4082737632" sldId="261"/>
        </pc:sldMkLst>
      </pc:sldChg>
      <pc:sldChg chg="modSp add del mod">
        <pc:chgData name="Tarachand Amgoth" userId="ea017c71-c3c5-459d-b04b-915c0e816ad1" providerId="ADAL" clId="{450FC495-86E8-4DBD-B010-8EF485ABC89E}" dt="2025-05-18T16:34:28.318" v="349" actId="47"/>
        <pc:sldMkLst>
          <pc:docMk/>
          <pc:sldMk cId="3216077309" sldId="262"/>
        </pc:sldMkLst>
      </pc:sldChg>
      <pc:sldChg chg="modSp add del mod">
        <pc:chgData name="Tarachand Amgoth" userId="ea017c71-c3c5-459d-b04b-915c0e816ad1" providerId="ADAL" clId="{450FC495-86E8-4DBD-B010-8EF485ABC89E}" dt="2025-05-18T16:35:07.343" v="354" actId="47"/>
        <pc:sldMkLst>
          <pc:docMk/>
          <pc:sldMk cId="459854985" sldId="263"/>
        </pc:sldMkLst>
      </pc:sldChg>
      <pc:sldChg chg="modSp add del mod">
        <pc:chgData name="Tarachand Amgoth" userId="ea017c71-c3c5-459d-b04b-915c0e816ad1" providerId="ADAL" clId="{450FC495-86E8-4DBD-B010-8EF485ABC89E}" dt="2025-05-18T16:35:59.024" v="360" actId="47"/>
        <pc:sldMkLst>
          <pc:docMk/>
          <pc:sldMk cId="3431882639" sldId="264"/>
        </pc:sldMkLst>
      </pc:sldChg>
      <pc:sldChg chg="addSp modSp add mod">
        <pc:chgData name="Tarachand Amgoth" userId="ea017c71-c3c5-459d-b04b-915c0e816ad1" providerId="ADAL" clId="{450FC495-86E8-4DBD-B010-8EF485ABC89E}" dt="2025-05-19T15:07:06.475" v="3021"/>
        <pc:sldMkLst>
          <pc:docMk/>
          <pc:sldMk cId="65406577" sldId="265"/>
        </pc:sldMkLst>
      </pc:sldChg>
      <pc:sldChg chg="addSp modSp add mod">
        <pc:chgData name="Tarachand Amgoth" userId="ea017c71-c3c5-459d-b04b-915c0e816ad1" providerId="ADAL" clId="{450FC495-86E8-4DBD-B010-8EF485ABC89E}" dt="2025-05-19T15:07:06.475" v="3021"/>
        <pc:sldMkLst>
          <pc:docMk/>
          <pc:sldMk cId="4005670066" sldId="266"/>
        </pc:sldMkLst>
      </pc:sldChg>
      <pc:sldChg chg="addSp modSp add mod">
        <pc:chgData name="Tarachand Amgoth" userId="ea017c71-c3c5-459d-b04b-915c0e816ad1" providerId="ADAL" clId="{450FC495-86E8-4DBD-B010-8EF485ABC89E}" dt="2025-05-19T15:07:06.475" v="3021"/>
        <pc:sldMkLst>
          <pc:docMk/>
          <pc:sldMk cId="2906788377" sldId="267"/>
        </pc:sldMkLst>
      </pc:sldChg>
      <pc:sldChg chg="modSp add del mod">
        <pc:chgData name="Tarachand Amgoth" userId="ea017c71-c3c5-459d-b04b-915c0e816ad1" providerId="ADAL" clId="{450FC495-86E8-4DBD-B010-8EF485ABC89E}" dt="2025-05-18T17:15:00.438" v="864" actId="47"/>
        <pc:sldMkLst>
          <pc:docMk/>
          <pc:sldMk cId="2479104044" sldId="268"/>
        </pc:sldMkLst>
      </pc:sldChg>
      <pc:sldChg chg="addSp delSp modSp add mod ord">
        <pc:chgData name="Tarachand Amgoth" userId="ea017c71-c3c5-459d-b04b-915c0e816ad1" providerId="ADAL" clId="{450FC495-86E8-4DBD-B010-8EF485ABC89E}" dt="2025-05-19T15:07:06.475" v="3021"/>
        <pc:sldMkLst>
          <pc:docMk/>
          <pc:sldMk cId="2360235567" sldId="269"/>
        </pc:sldMkLst>
      </pc:sldChg>
      <pc:sldChg chg="addSp delSp modSp add mod ord setBg">
        <pc:chgData name="Tarachand Amgoth" userId="ea017c71-c3c5-459d-b04b-915c0e816ad1" providerId="ADAL" clId="{450FC495-86E8-4DBD-B010-8EF485ABC89E}" dt="2025-05-19T15:07:06.475" v="3021"/>
        <pc:sldMkLst>
          <pc:docMk/>
          <pc:sldMk cId="3299807422" sldId="270"/>
        </pc:sldMkLst>
      </pc:sldChg>
      <pc:sldChg chg="addSp delSp modSp add mod">
        <pc:chgData name="Tarachand Amgoth" userId="ea017c71-c3c5-459d-b04b-915c0e816ad1" providerId="ADAL" clId="{450FC495-86E8-4DBD-B010-8EF485ABC89E}" dt="2025-05-19T15:20:16.292" v="3024"/>
        <pc:sldMkLst>
          <pc:docMk/>
          <pc:sldMk cId="3537752806" sldId="271"/>
        </pc:sldMkLst>
      </pc:sldChg>
      <pc:sldChg chg="addSp delSp modSp add mod">
        <pc:chgData name="Tarachand Amgoth" userId="ea017c71-c3c5-459d-b04b-915c0e816ad1" providerId="ADAL" clId="{450FC495-86E8-4DBD-B010-8EF485ABC89E}" dt="2025-05-19T15:07:06.475" v="3021"/>
        <pc:sldMkLst>
          <pc:docMk/>
          <pc:sldMk cId="4154097889" sldId="272"/>
        </pc:sldMkLst>
      </pc:sldChg>
      <pc:sldChg chg="addSp delSp modSp add mod">
        <pc:chgData name="Tarachand Amgoth" userId="ea017c71-c3c5-459d-b04b-915c0e816ad1" providerId="ADAL" clId="{450FC495-86E8-4DBD-B010-8EF485ABC89E}" dt="2025-05-19T15:07:06.475" v="3021"/>
        <pc:sldMkLst>
          <pc:docMk/>
          <pc:sldMk cId="2729753253" sldId="273"/>
        </pc:sldMkLst>
      </pc:sldChg>
      <pc:sldChg chg="addSp delSp modSp add del mod">
        <pc:chgData name="Tarachand Amgoth" userId="ea017c71-c3c5-459d-b04b-915c0e816ad1" providerId="ADAL" clId="{450FC495-86E8-4DBD-B010-8EF485ABC89E}" dt="2025-05-18T17:00:01.809" v="727" actId="47"/>
        <pc:sldMkLst>
          <pc:docMk/>
          <pc:sldMk cId="216221203" sldId="274"/>
        </pc:sldMkLst>
      </pc:sldChg>
      <pc:sldChg chg="addSp delSp modSp add del mod">
        <pc:chgData name="Tarachand Amgoth" userId="ea017c71-c3c5-459d-b04b-915c0e816ad1" providerId="ADAL" clId="{450FC495-86E8-4DBD-B010-8EF485ABC89E}" dt="2025-05-18T17:04:16.406" v="787" actId="47"/>
        <pc:sldMkLst>
          <pc:docMk/>
          <pc:sldMk cId="3031546680" sldId="274"/>
        </pc:sldMkLst>
      </pc:sldChg>
      <pc:sldChg chg="addSp modSp add mod">
        <pc:chgData name="Tarachand Amgoth" userId="ea017c71-c3c5-459d-b04b-915c0e816ad1" providerId="ADAL" clId="{450FC495-86E8-4DBD-B010-8EF485ABC89E}" dt="2025-05-19T15:07:06.475" v="3021"/>
        <pc:sldMkLst>
          <pc:docMk/>
          <pc:sldMk cId="3043151034" sldId="275"/>
        </pc:sldMkLst>
      </pc:sldChg>
      <pc:sldChg chg="addSp delSp modSp add del mod">
        <pc:chgData name="Tarachand Amgoth" userId="ea017c71-c3c5-459d-b04b-915c0e816ad1" providerId="ADAL" clId="{450FC495-86E8-4DBD-B010-8EF485ABC89E}" dt="2025-05-18T17:09:33.196" v="831" actId="47"/>
        <pc:sldMkLst>
          <pc:docMk/>
          <pc:sldMk cId="4091327059" sldId="276"/>
        </pc:sldMkLst>
      </pc:sldChg>
      <pc:sldChg chg="addSp modSp add mod">
        <pc:chgData name="Tarachand Amgoth" userId="ea017c71-c3c5-459d-b04b-915c0e816ad1" providerId="ADAL" clId="{450FC495-86E8-4DBD-B010-8EF485ABC89E}" dt="2025-05-19T15:07:06.475" v="3021"/>
        <pc:sldMkLst>
          <pc:docMk/>
          <pc:sldMk cId="2324810049" sldId="277"/>
        </pc:sldMkLst>
      </pc:sldChg>
      <pc:sldChg chg="addSp modSp add mod">
        <pc:chgData name="Tarachand Amgoth" userId="ea017c71-c3c5-459d-b04b-915c0e816ad1" providerId="ADAL" clId="{450FC495-86E8-4DBD-B010-8EF485ABC89E}" dt="2025-05-19T15:07:06.475" v="3021"/>
        <pc:sldMkLst>
          <pc:docMk/>
          <pc:sldMk cId="1944628629" sldId="278"/>
        </pc:sldMkLst>
      </pc:sldChg>
      <pc:sldChg chg="addSp delSp modSp add mod">
        <pc:chgData name="Tarachand Amgoth" userId="ea017c71-c3c5-459d-b04b-915c0e816ad1" providerId="ADAL" clId="{450FC495-86E8-4DBD-B010-8EF485ABC89E}" dt="2025-05-19T15:07:06.475" v="3021"/>
        <pc:sldMkLst>
          <pc:docMk/>
          <pc:sldMk cId="3355584099" sldId="279"/>
        </pc:sldMkLst>
      </pc:sldChg>
      <pc:sldChg chg="addSp delSp modSp add mod">
        <pc:chgData name="Tarachand Amgoth" userId="ea017c71-c3c5-459d-b04b-915c0e816ad1" providerId="ADAL" clId="{450FC495-86E8-4DBD-B010-8EF485ABC89E}" dt="2025-05-19T15:07:06.475" v="3021"/>
        <pc:sldMkLst>
          <pc:docMk/>
          <pc:sldMk cId="1043555560" sldId="280"/>
        </pc:sldMkLst>
      </pc:sldChg>
      <pc:sldChg chg="addSp delSp modSp add mod">
        <pc:chgData name="Tarachand Amgoth" userId="ea017c71-c3c5-459d-b04b-915c0e816ad1" providerId="ADAL" clId="{450FC495-86E8-4DBD-B010-8EF485ABC89E}" dt="2025-05-19T15:07:06.475" v="3021"/>
        <pc:sldMkLst>
          <pc:docMk/>
          <pc:sldMk cId="424562274" sldId="281"/>
        </pc:sldMkLst>
      </pc:sldChg>
      <pc:sldChg chg="addSp delSp modSp add mod">
        <pc:chgData name="Tarachand Amgoth" userId="ea017c71-c3c5-459d-b04b-915c0e816ad1" providerId="ADAL" clId="{450FC495-86E8-4DBD-B010-8EF485ABC89E}" dt="2025-05-19T15:07:06.475" v="3021"/>
        <pc:sldMkLst>
          <pc:docMk/>
          <pc:sldMk cId="3549983590" sldId="282"/>
        </pc:sldMkLst>
      </pc:sldChg>
      <pc:sldChg chg="addSp modSp add del mod">
        <pc:chgData name="Tarachand Amgoth" userId="ea017c71-c3c5-459d-b04b-915c0e816ad1" providerId="ADAL" clId="{450FC495-86E8-4DBD-B010-8EF485ABC89E}" dt="2025-05-18T17:39:42.099" v="1027" actId="2890"/>
        <pc:sldMkLst>
          <pc:docMk/>
          <pc:sldMk cId="2057099486" sldId="283"/>
        </pc:sldMkLst>
      </pc:sldChg>
      <pc:sldChg chg="addSp delSp modSp add mod">
        <pc:chgData name="Tarachand Amgoth" userId="ea017c71-c3c5-459d-b04b-915c0e816ad1" providerId="ADAL" clId="{450FC495-86E8-4DBD-B010-8EF485ABC89E}" dt="2025-05-19T15:07:06.475" v="3021"/>
        <pc:sldMkLst>
          <pc:docMk/>
          <pc:sldMk cId="3014833025" sldId="283"/>
        </pc:sldMkLst>
      </pc:sldChg>
      <pc:sldChg chg="addSp delSp modSp add mod">
        <pc:chgData name="Tarachand Amgoth" userId="ea017c71-c3c5-459d-b04b-915c0e816ad1" providerId="ADAL" clId="{450FC495-86E8-4DBD-B010-8EF485ABC89E}" dt="2025-05-19T15:07:06.475" v="3021"/>
        <pc:sldMkLst>
          <pc:docMk/>
          <pc:sldMk cId="917481439" sldId="284"/>
        </pc:sldMkLst>
      </pc:sldChg>
      <pc:sldChg chg="addSp delSp modSp add mod setBg">
        <pc:chgData name="Tarachand Amgoth" userId="ea017c71-c3c5-459d-b04b-915c0e816ad1" providerId="ADAL" clId="{450FC495-86E8-4DBD-B010-8EF485ABC89E}" dt="2025-05-19T03:26:41.932" v="1644" actId="113"/>
        <pc:sldMkLst>
          <pc:docMk/>
          <pc:sldMk cId="4172560094" sldId="285"/>
        </pc:sldMkLst>
      </pc:sldChg>
      <pc:sldChg chg="addSp delSp modSp add mod">
        <pc:chgData name="Tarachand Amgoth" userId="ea017c71-c3c5-459d-b04b-915c0e816ad1" providerId="ADAL" clId="{450FC495-86E8-4DBD-B010-8EF485ABC89E}" dt="2025-05-19T15:07:06.475" v="3021"/>
        <pc:sldMkLst>
          <pc:docMk/>
          <pc:sldMk cId="3005731703" sldId="286"/>
        </pc:sldMkLst>
      </pc:sldChg>
      <pc:sldChg chg="addSp delSp modSp add mod">
        <pc:chgData name="Tarachand Amgoth" userId="ea017c71-c3c5-459d-b04b-915c0e816ad1" providerId="ADAL" clId="{450FC495-86E8-4DBD-B010-8EF485ABC89E}" dt="2025-05-19T15:07:06.475" v="3021"/>
        <pc:sldMkLst>
          <pc:docMk/>
          <pc:sldMk cId="4289185962" sldId="287"/>
        </pc:sldMkLst>
      </pc:sldChg>
      <pc:sldChg chg="addSp delSp modSp add mod">
        <pc:chgData name="Tarachand Amgoth" userId="ea017c71-c3c5-459d-b04b-915c0e816ad1" providerId="ADAL" clId="{450FC495-86E8-4DBD-B010-8EF485ABC89E}" dt="2025-05-19T15:07:06.475" v="3021"/>
        <pc:sldMkLst>
          <pc:docMk/>
          <pc:sldMk cId="134183764" sldId="288"/>
        </pc:sldMkLst>
      </pc:sldChg>
      <pc:sldChg chg="addSp delSp modSp add mod">
        <pc:chgData name="Tarachand Amgoth" userId="ea017c71-c3c5-459d-b04b-915c0e816ad1" providerId="ADAL" clId="{450FC495-86E8-4DBD-B010-8EF485ABC89E}" dt="2025-05-19T15:07:06.475" v="3021"/>
        <pc:sldMkLst>
          <pc:docMk/>
          <pc:sldMk cId="3696450892" sldId="289"/>
        </pc:sldMkLst>
      </pc:sldChg>
      <pc:sldChg chg="addSp delSp modSp add mod">
        <pc:chgData name="Tarachand Amgoth" userId="ea017c71-c3c5-459d-b04b-915c0e816ad1" providerId="ADAL" clId="{450FC495-86E8-4DBD-B010-8EF485ABC89E}" dt="2025-05-19T15:07:06.475" v="3021"/>
        <pc:sldMkLst>
          <pc:docMk/>
          <pc:sldMk cId="1336418505" sldId="290"/>
        </pc:sldMkLst>
      </pc:sldChg>
      <pc:sldChg chg="addSp delSp modSp add mod">
        <pc:chgData name="Tarachand Amgoth" userId="ea017c71-c3c5-459d-b04b-915c0e816ad1" providerId="ADAL" clId="{450FC495-86E8-4DBD-B010-8EF485ABC89E}" dt="2025-05-19T15:07:06.475" v="3021"/>
        <pc:sldMkLst>
          <pc:docMk/>
          <pc:sldMk cId="822956490" sldId="291"/>
        </pc:sldMkLst>
      </pc:sldChg>
      <pc:sldChg chg="addSp delSp modSp add mod">
        <pc:chgData name="Tarachand Amgoth" userId="ea017c71-c3c5-459d-b04b-915c0e816ad1" providerId="ADAL" clId="{450FC495-86E8-4DBD-B010-8EF485ABC89E}" dt="2025-05-19T15:07:06.475" v="3021"/>
        <pc:sldMkLst>
          <pc:docMk/>
          <pc:sldMk cId="2151144268" sldId="292"/>
        </pc:sldMkLst>
      </pc:sldChg>
      <pc:sldChg chg="addSp modSp add mod">
        <pc:chgData name="Tarachand Amgoth" userId="ea017c71-c3c5-459d-b04b-915c0e816ad1" providerId="ADAL" clId="{450FC495-86E8-4DBD-B010-8EF485ABC89E}" dt="2025-05-19T15:07:06.475" v="3021"/>
        <pc:sldMkLst>
          <pc:docMk/>
          <pc:sldMk cId="3423193436" sldId="293"/>
        </pc:sldMkLst>
      </pc:sldChg>
      <pc:sldChg chg="addSp delSp modSp add mod">
        <pc:chgData name="Tarachand Amgoth" userId="ea017c71-c3c5-459d-b04b-915c0e816ad1" providerId="ADAL" clId="{450FC495-86E8-4DBD-B010-8EF485ABC89E}" dt="2025-05-19T15:07:06.475" v="3021"/>
        <pc:sldMkLst>
          <pc:docMk/>
          <pc:sldMk cId="150917950" sldId="294"/>
        </pc:sldMkLst>
      </pc:sldChg>
      <pc:sldChg chg="addSp delSp modSp add del mod setBg">
        <pc:chgData name="Tarachand Amgoth" userId="ea017c71-c3c5-459d-b04b-915c0e816ad1" providerId="ADAL" clId="{450FC495-86E8-4DBD-B010-8EF485ABC89E}" dt="2025-05-19T15:07:06.475" v="3021"/>
        <pc:sldMkLst>
          <pc:docMk/>
          <pc:sldMk cId="2815229992" sldId="295"/>
        </pc:sldMkLst>
      </pc:sldChg>
      <pc:sldChg chg="addSp delSp modSp add mod">
        <pc:chgData name="Tarachand Amgoth" userId="ea017c71-c3c5-459d-b04b-915c0e816ad1" providerId="ADAL" clId="{450FC495-86E8-4DBD-B010-8EF485ABC89E}" dt="2025-05-19T15:07:06.475" v="3021"/>
        <pc:sldMkLst>
          <pc:docMk/>
          <pc:sldMk cId="2407653366" sldId="296"/>
        </pc:sldMkLst>
      </pc:sldChg>
      <pc:sldChg chg="addSp delSp modSp add mod">
        <pc:chgData name="Tarachand Amgoth" userId="ea017c71-c3c5-459d-b04b-915c0e816ad1" providerId="ADAL" clId="{450FC495-86E8-4DBD-B010-8EF485ABC89E}" dt="2025-05-19T15:07:06.475" v="3021"/>
        <pc:sldMkLst>
          <pc:docMk/>
          <pc:sldMk cId="334937096" sldId="297"/>
        </pc:sldMkLst>
      </pc:sldChg>
      <pc:sldChg chg="addSp delSp modSp add del mod">
        <pc:chgData name="Tarachand Amgoth" userId="ea017c71-c3c5-459d-b04b-915c0e816ad1" providerId="ADAL" clId="{450FC495-86E8-4DBD-B010-8EF485ABC89E}" dt="2025-05-19T15:07:06.475" v="3021"/>
        <pc:sldMkLst>
          <pc:docMk/>
          <pc:sldMk cId="2364548149" sldId="298"/>
        </pc:sldMkLst>
      </pc:sldChg>
      <pc:sldChg chg="addSp delSp modSp add mod">
        <pc:chgData name="Tarachand Amgoth" userId="ea017c71-c3c5-459d-b04b-915c0e816ad1" providerId="ADAL" clId="{450FC495-86E8-4DBD-B010-8EF485ABC89E}" dt="2025-05-19T07:19:16.715" v="2499" actId="14100"/>
        <pc:sldMkLst>
          <pc:docMk/>
          <pc:sldMk cId="3475734599" sldId="299"/>
        </pc:sldMkLst>
      </pc:sldChg>
      <pc:sldChg chg="addSp delSp modSp add mod">
        <pc:chgData name="Tarachand Amgoth" userId="ea017c71-c3c5-459d-b04b-915c0e816ad1" providerId="ADAL" clId="{450FC495-86E8-4DBD-B010-8EF485ABC89E}" dt="2025-05-19T15:07:06.475" v="3021"/>
        <pc:sldMkLst>
          <pc:docMk/>
          <pc:sldMk cId="3331910124" sldId="300"/>
        </pc:sldMkLst>
      </pc:sldChg>
      <pc:sldChg chg="addSp delSp modSp add mod">
        <pc:chgData name="Tarachand Amgoth" userId="ea017c71-c3c5-459d-b04b-915c0e816ad1" providerId="ADAL" clId="{450FC495-86E8-4DBD-B010-8EF485ABC89E}" dt="2025-05-19T15:07:06.475" v="3021"/>
        <pc:sldMkLst>
          <pc:docMk/>
          <pc:sldMk cId="1855308433" sldId="301"/>
        </pc:sldMkLst>
      </pc:sldChg>
      <pc:sldChg chg="addSp delSp modSp add mod">
        <pc:chgData name="Tarachand Amgoth" userId="ea017c71-c3c5-459d-b04b-915c0e816ad1" providerId="ADAL" clId="{450FC495-86E8-4DBD-B010-8EF485ABC89E}" dt="2025-05-19T15:07:06.475" v="3021"/>
        <pc:sldMkLst>
          <pc:docMk/>
          <pc:sldMk cId="2421706847" sldId="302"/>
        </pc:sldMkLst>
      </pc:sldChg>
      <pc:sldChg chg="addSp delSp modSp add del mod">
        <pc:chgData name="Tarachand Amgoth" userId="ea017c71-c3c5-459d-b04b-915c0e816ad1" providerId="ADAL" clId="{450FC495-86E8-4DBD-B010-8EF485ABC89E}" dt="2025-05-19T11:10:25.890" v="2656" actId="47"/>
        <pc:sldMkLst>
          <pc:docMk/>
          <pc:sldMk cId="3061306980" sldId="302"/>
        </pc:sldMkLst>
      </pc:sldChg>
      <pc:sldChg chg="addSp delSp modSp add mod">
        <pc:chgData name="Tarachand Amgoth" userId="ea017c71-c3c5-459d-b04b-915c0e816ad1" providerId="ADAL" clId="{450FC495-86E8-4DBD-B010-8EF485ABC89E}" dt="2025-05-19T15:07:06.475" v="3021"/>
        <pc:sldMkLst>
          <pc:docMk/>
          <pc:sldMk cId="804413471" sldId="303"/>
        </pc:sldMkLst>
      </pc:sldChg>
      <pc:sldChg chg="addSp delSp modSp add mod">
        <pc:chgData name="Tarachand Amgoth" userId="ea017c71-c3c5-459d-b04b-915c0e816ad1" providerId="ADAL" clId="{450FC495-86E8-4DBD-B010-8EF485ABC89E}" dt="2025-05-19T15:13:12.172" v="3023"/>
        <pc:sldMkLst>
          <pc:docMk/>
          <pc:sldMk cId="1920981875" sldId="304"/>
        </pc:sldMkLst>
      </pc:sldChg>
      <pc:sldChg chg="addSp delSp modSp add mod">
        <pc:chgData name="Tarachand Amgoth" userId="ea017c71-c3c5-459d-b04b-915c0e816ad1" providerId="ADAL" clId="{450FC495-86E8-4DBD-B010-8EF485ABC89E}" dt="2025-05-19T15:13:12.172" v="3023"/>
        <pc:sldMkLst>
          <pc:docMk/>
          <pc:sldMk cId="2223747564" sldId="305"/>
        </pc:sldMkLst>
      </pc:sldChg>
      <pc:sldChg chg="addSp delSp modSp add mod">
        <pc:chgData name="Tarachand Amgoth" userId="ea017c71-c3c5-459d-b04b-915c0e816ad1" providerId="ADAL" clId="{450FC495-86E8-4DBD-B010-8EF485ABC89E}" dt="2025-05-19T13:30:46.884" v="3020" actId="15"/>
        <pc:sldMkLst>
          <pc:docMk/>
          <pc:sldMk cId="3299482063" sldId="306"/>
        </pc:sldMkLst>
      </pc:sldChg>
      <pc:sldChg chg="addSp modSp add mod">
        <pc:chgData name="Tarachand Amgoth" userId="ea017c71-c3c5-459d-b04b-915c0e816ad1" providerId="ADAL" clId="{450FC495-86E8-4DBD-B010-8EF485ABC89E}" dt="2025-05-19T15:20:16.292" v="3024"/>
        <pc:sldMkLst>
          <pc:docMk/>
          <pc:sldMk cId="678273295" sldId="307"/>
        </pc:sldMkLst>
      </pc:sldChg>
      <pc:sldChg chg="addSp modSp add mod">
        <pc:chgData name="Tarachand Amgoth" userId="ea017c71-c3c5-459d-b04b-915c0e816ad1" providerId="ADAL" clId="{450FC495-86E8-4DBD-B010-8EF485ABC89E}" dt="2025-05-19T15:20:16.292" v="3024"/>
        <pc:sldMkLst>
          <pc:docMk/>
          <pc:sldMk cId="2654949015" sldId="308"/>
        </pc:sldMkLst>
      </pc:sldChg>
      <pc:sldChg chg="addSp modSp add mod">
        <pc:chgData name="Tarachand Amgoth" userId="ea017c71-c3c5-459d-b04b-915c0e816ad1" providerId="ADAL" clId="{450FC495-86E8-4DBD-B010-8EF485ABC89E}" dt="2025-05-19T15:20:16.292" v="3024"/>
        <pc:sldMkLst>
          <pc:docMk/>
          <pc:sldMk cId="54627421" sldId="309"/>
        </pc:sldMkLst>
      </pc:sldChg>
      <pc:sldChg chg="addSp add ord">
        <pc:chgData name="Tarachand Amgoth" userId="ea017c71-c3c5-459d-b04b-915c0e816ad1" providerId="ADAL" clId="{450FC495-86E8-4DBD-B010-8EF485ABC89E}" dt="2025-05-19T15:20:16.292" v="3024"/>
        <pc:sldMkLst>
          <pc:docMk/>
          <pc:sldMk cId="1990471472" sldId="310"/>
        </pc:sldMkLst>
      </pc:sldChg>
      <pc:sldChg chg="addSp modSp add mod">
        <pc:chgData name="Tarachand Amgoth" userId="ea017c71-c3c5-459d-b04b-915c0e816ad1" providerId="ADAL" clId="{450FC495-86E8-4DBD-B010-8EF485ABC89E}" dt="2025-05-19T15:20:16.292" v="3024"/>
        <pc:sldMkLst>
          <pc:docMk/>
          <pc:sldMk cId="1188313946" sldId="311"/>
        </pc:sldMkLst>
      </pc:sldChg>
      <pc:sldChg chg="addSp modSp add mod">
        <pc:chgData name="Tarachand Amgoth" userId="ea017c71-c3c5-459d-b04b-915c0e816ad1" providerId="ADAL" clId="{450FC495-86E8-4DBD-B010-8EF485ABC89E}" dt="2025-05-19T15:20:16.292" v="3024"/>
        <pc:sldMkLst>
          <pc:docMk/>
          <pc:sldMk cId="3078319948" sldId="312"/>
        </pc:sldMkLst>
      </pc:sldChg>
      <pc:sldChg chg="modSp add mod">
        <pc:chgData name="Tarachand Amgoth" userId="ea017c71-c3c5-459d-b04b-915c0e816ad1" providerId="ADAL" clId="{450FC495-86E8-4DBD-B010-8EF485ABC89E}" dt="2025-05-19T12:33:55.465" v="2991" actId="2711"/>
        <pc:sldMkLst>
          <pc:docMk/>
          <pc:sldMk cId="40416960" sldId="313"/>
        </pc:sldMkLst>
      </pc:sldChg>
      <pc:sldChg chg="delSp modSp new mod">
        <pc:chgData name="Tarachand Amgoth" userId="ea017c71-c3c5-459d-b04b-915c0e816ad1" providerId="ADAL" clId="{450FC495-86E8-4DBD-B010-8EF485ABC89E}" dt="2025-05-19T13:29:41.015" v="3017" actId="255"/>
        <pc:sldMkLst>
          <pc:docMk/>
          <pc:sldMk cId="530033050" sldId="314"/>
        </pc:sldMkLst>
        <pc:spChg chg="mod">
          <ac:chgData name="Tarachand Amgoth" userId="ea017c71-c3c5-459d-b04b-915c0e816ad1" providerId="ADAL" clId="{450FC495-86E8-4DBD-B010-8EF485ABC89E}" dt="2025-05-19T13:29:41.015" v="3017" actId="255"/>
          <ac:spMkLst>
            <pc:docMk/>
            <pc:sldMk cId="530033050" sldId="314"/>
            <ac:spMk id="3" creationId="{65CA08A3-AB97-1F87-01B7-6DADCD8B2B7A}"/>
          </ac:spMkLst>
        </pc:spChg>
      </pc:sldChg>
    </pc:docChg>
  </pc:docChgLst>
  <pc:docChgLst>
    <pc:chgData name="Tarachand Amgoth" userId="ea017c71-c3c5-459d-b04b-915c0e816ad1" providerId="ADAL" clId="{5447DAE7-8C1B-4CDD-B097-E3ECB7EDB713}"/>
    <pc:docChg chg="undo custSel addSld delSld modSld sldOrd">
      <pc:chgData name="Tarachand Amgoth" userId="ea017c71-c3c5-459d-b04b-915c0e816ad1" providerId="ADAL" clId="{5447DAE7-8C1B-4CDD-B097-E3ECB7EDB713}" dt="2025-06-19T03:19:21.584" v="2796" actId="20577"/>
      <pc:docMkLst>
        <pc:docMk/>
      </pc:docMkLst>
      <pc:sldChg chg="addSp delSp mod">
        <pc:chgData name="Tarachand Amgoth" userId="ea017c71-c3c5-459d-b04b-915c0e816ad1" providerId="ADAL" clId="{5447DAE7-8C1B-4CDD-B097-E3ECB7EDB713}" dt="2025-06-19T03:16:34.738" v="2707" actId="478"/>
        <pc:sldMkLst>
          <pc:docMk/>
          <pc:sldMk cId="530033050" sldId="314"/>
        </pc:sldMkLst>
        <pc:inkChg chg="add del">
          <ac:chgData name="Tarachand Amgoth" userId="ea017c71-c3c5-459d-b04b-915c0e816ad1" providerId="ADAL" clId="{5447DAE7-8C1B-4CDD-B097-E3ECB7EDB713}" dt="2025-06-19T03:16:34.738" v="2707" actId="478"/>
          <ac:inkMkLst>
            <pc:docMk/>
            <pc:sldMk cId="530033050" sldId="314"/>
            <ac:inkMk id="2" creationId="{35E2704E-63A5-FCF4-3077-426A76F48006}"/>
          </ac:inkMkLst>
        </pc:inkChg>
      </pc:sldChg>
      <pc:sldChg chg="addSp delSp modSp mod">
        <pc:chgData name="Tarachand Amgoth" userId="ea017c71-c3c5-459d-b04b-915c0e816ad1" providerId="ADAL" clId="{5447DAE7-8C1B-4CDD-B097-E3ECB7EDB713}" dt="2025-06-19T03:19:21.584" v="2796" actId="20577"/>
        <pc:sldMkLst>
          <pc:docMk/>
          <pc:sldMk cId="2342140540" sldId="382"/>
        </pc:sldMkLst>
        <pc:spChg chg="add del mod">
          <ac:chgData name="Tarachand Amgoth" userId="ea017c71-c3c5-459d-b04b-915c0e816ad1" providerId="ADAL" clId="{5447DAE7-8C1B-4CDD-B097-E3ECB7EDB713}" dt="2025-06-19T03:19:21.584" v="2796" actId="20577"/>
          <ac:spMkLst>
            <pc:docMk/>
            <pc:sldMk cId="2342140540" sldId="382"/>
            <ac:spMk id="2" creationId="{2D285A8E-BCA9-19D1-DA6E-8479262F12DC}"/>
          </ac:spMkLst>
        </pc:spChg>
      </pc:sldChg>
      <pc:sldChg chg="addSp delSp modSp mod">
        <pc:chgData name="Tarachand Amgoth" userId="ea017c71-c3c5-459d-b04b-915c0e816ad1" providerId="ADAL" clId="{5447DAE7-8C1B-4CDD-B097-E3ECB7EDB713}" dt="2025-06-17T01:45:22.170" v="1541" actId="1038"/>
        <pc:sldMkLst>
          <pc:docMk/>
          <pc:sldMk cId="3305725663" sldId="384"/>
        </pc:sldMkLst>
        <pc:spChg chg="mod">
          <ac:chgData name="Tarachand Amgoth" userId="ea017c71-c3c5-459d-b04b-915c0e816ad1" providerId="ADAL" clId="{5447DAE7-8C1B-4CDD-B097-E3ECB7EDB713}" dt="2025-06-16T15:05:31.311" v="154" actId="6549"/>
          <ac:spMkLst>
            <pc:docMk/>
            <pc:sldMk cId="3305725663" sldId="384"/>
            <ac:spMk id="2" creationId="{D4E50077-2176-4399-6791-3FC7623362CC}"/>
          </ac:spMkLst>
        </pc:spChg>
        <pc:spChg chg="mod">
          <ac:chgData name="Tarachand Amgoth" userId="ea017c71-c3c5-459d-b04b-915c0e816ad1" providerId="ADAL" clId="{5447DAE7-8C1B-4CDD-B097-E3ECB7EDB713}" dt="2025-06-17T01:42:39.319" v="1529" actId="113"/>
          <ac:spMkLst>
            <pc:docMk/>
            <pc:sldMk cId="3305725663" sldId="384"/>
            <ac:spMk id="3" creationId="{97EAF9CB-F8A3-36FE-D8E3-43AE655D2804}"/>
          </ac:spMkLst>
        </pc:spChg>
        <pc:picChg chg="add mod">
          <ac:chgData name="Tarachand Amgoth" userId="ea017c71-c3c5-459d-b04b-915c0e816ad1" providerId="ADAL" clId="{5447DAE7-8C1B-4CDD-B097-E3ECB7EDB713}" dt="2025-06-17T01:45:22.170" v="1541" actId="1038"/>
          <ac:picMkLst>
            <pc:docMk/>
            <pc:sldMk cId="3305725663" sldId="384"/>
            <ac:picMk id="18434" creationId="{6F8709E9-3B21-7215-4C52-C74324923EA8}"/>
          </ac:picMkLst>
        </pc:picChg>
      </pc:sldChg>
      <pc:sldChg chg="modSp mod">
        <pc:chgData name="Tarachand Amgoth" userId="ea017c71-c3c5-459d-b04b-915c0e816ad1" providerId="ADAL" clId="{5447DAE7-8C1B-4CDD-B097-E3ECB7EDB713}" dt="2025-06-17T03:41:14.231" v="2003" actId="255"/>
        <pc:sldMkLst>
          <pc:docMk/>
          <pc:sldMk cId="2645271999" sldId="473"/>
        </pc:sldMkLst>
        <pc:spChg chg="mod">
          <ac:chgData name="Tarachand Amgoth" userId="ea017c71-c3c5-459d-b04b-915c0e816ad1" providerId="ADAL" clId="{5447DAE7-8C1B-4CDD-B097-E3ECB7EDB713}" dt="2025-06-17T03:41:14.231" v="2003" actId="255"/>
          <ac:spMkLst>
            <pc:docMk/>
            <pc:sldMk cId="2645271999" sldId="473"/>
            <ac:spMk id="3" creationId="{0AB1D967-58C5-002B-8FFB-5BD92E77C6ED}"/>
          </ac:spMkLst>
        </pc:spChg>
      </pc:sldChg>
      <pc:sldChg chg="del">
        <pc:chgData name="Tarachand Amgoth" userId="ea017c71-c3c5-459d-b04b-915c0e816ad1" providerId="ADAL" clId="{5447DAE7-8C1B-4CDD-B097-E3ECB7EDB713}" dt="2025-06-16T15:06:31.674" v="171" actId="47"/>
        <pc:sldMkLst>
          <pc:docMk/>
          <pc:sldMk cId="3430380563" sldId="502"/>
        </pc:sldMkLst>
      </pc:sldChg>
      <pc:sldChg chg="del">
        <pc:chgData name="Tarachand Amgoth" userId="ea017c71-c3c5-459d-b04b-915c0e816ad1" providerId="ADAL" clId="{5447DAE7-8C1B-4CDD-B097-E3ECB7EDB713}" dt="2025-06-16T15:06:31.926" v="172" actId="47"/>
        <pc:sldMkLst>
          <pc:docMk/>
          <pc:sldMk cId="2407331763" sldId="503"/>
        </pc:sldMkLst>
      </pc:sldChg>
      <pc:sldChg chg="del">
        <pc:chgData name="Tarachand Amgoth" userId="ea017c71-c3c5-459d-b04b-915c0e816ad1" providerId="ADAL" clId="{5447DAE7-8C1B-4CDD-B097-E3ECB7EDB713}" dt="2025-06-16T15:06:33.833" v="176" actId="47"/>
        <pc:sldMkLst>
          <pc:docMk/>
          <pc:sldMk cId="407677773" sldId="504"/>
        </pc:sldMkLst>
      </pc:sldChg>
      <pc:sldChg chg="del">
        <pc:chgData name="Tarachand Amgoth" userId="ea017c71-c3c5-459d-b04b-915c0e816ad1" providerId="ADAL" clId="{5447DAE7-8C1B-4CDD-B097-E3ECB7EDB713}" dt="2025-06-16T15:06:35.771" v="179" actId="47"/>
        <pc:sldMkLst>
          <pc:docMk/>
          <pc:sldMk cId="2070520949" sldId="505"/>
        </pc:sldMkLst>
      </pc:sldChg>
      <pc:sldChg chg="del">
        <pc:chgData name="Tarachand Amgoth" userId="ea017c71-c3c5-459d-b04b-915c0e816ad1" providerId="ADAL" clId="{5447DAE7-8C1B-4CDD-B097-E3ECB7EDB713}" dt="2025-06-16T15:06:36.428" v="180" actId="47"/>
        <pc:sldMkLst>
          <pc:docMk/>
          <pc:sldMk cId="940978007" sldId="506"/>
        </pc:sldMkLst>
      </pc:sldChg>
      <pc:sldChg chg="del">
        <pc:chgData name="Tarachand Amgoth" userId="ea017c71-c3c5-459d-b04b-915c0e816ad1" providerId="ADAL" clId="{5447DAE7-8C1B-4CDD-B097-E3ECB7EDB713}" dt="2025-06-16T15:06:37.475" v="181" actId="47"/>
        <pc:sldMkLst>
          <pc:docMk/>
          <pc:sldMk cId="2624657744" sldId="507"/>
        </pc:sldMkLst>
      </pc:sldChg>
      <pc:sldChg chg="del">
        <pc:chgData name="Tarachand Amgoth" userId="ea017c71-c3c5-459d-b04b-915c0e816ad1" providerId="ADAL" clId="{5447DAE7-8C1B-4CDD-B097-E3ECB7EDB713}" dt="2025-06-16T15:06:41.758" v="187" actId="47"/>
        <pc:sldMkLst>
          <pc:docMk/>
          <pc:sldMk cId="607322184" sldId="508"/>
        </pc:sldMkLst>
      </pc:sldChg>
      <pc:sldChg chg="del">
        <pc:chgData name="Tarachand Amgoth" userId="ea017c71-c3c5-459d-b04b-915c0e816ad1" providerId="ADAL" clId="{5447DAE7-8C1B-4CDD-B097-E3ECB7EDB713}" dt="2025-06-16T15:06:30.455" v="165" actId="47"/>
        <pc:sldMkLst>
          <pc:docMk/>
          <pc:sldMk cId="1719313707" sldId="509"/>
        </pc:sldMkLst>
      </pc:sldChg>
      <pc:sldChg chg="del">
        <pc:chgData name="Tarachand Amgoth" userId="ea017c71-c3c5-459d-b04b-915c0e816ad1" providerId="ADAL" clId="{5447DAE7-8C1B-4CDD-B097-E3ECB7EDB713}" dt="2025-06-16T15:06:30.674" v="166" actId="47"/>
        <pc:sldMkLst>
          <pc:docMk/>
          <pc:sldMk cId="2122735362" sldId="510"/>
        </pc:sldMkLst>
      </pc:sldChg>
      <pc:sldChg chg="del">
        <pc:chgData name="Tarachand Amgoth" userId="ea017c71-c3c5-459d-b04b-915c0e816ad1" providerId="ADAL" clId="{5447DAE7-8C1B-4CDD-B097-E3ECB7EDB713}" dt="2025-06-16T15:06:30.877" v="167" actId="47"/>
        <pc:sldMkLst>
          <pc:docMk/>
          <pc:sldMk cId="813468008" sldId="511"/>
        </pc:sldMkLst>
      </pc:sldChg>
      <pc:sldChg chg="del">
        <pc:chgData name="Tarachand Amgoth" userId="ea017c71-c3c5-459d-b04b-915c0e816ad1" providerId="ADAL" clId="{5447DAE7-8C1B-4CDD-B097-E3ECB7EDB713}" dt="2025-06-16T15:06:31.065" v="168" actId="47"/>
        <pc:sldMkLst>
          <pc:docMk/>
          <pc:sldMk cId="134056914" sldId="512"/>
        </pc:sldMkLst>
      </pc:sldChg>
      <pc:sldChg chg="del">
        <pc:chgData name="Tarachand Amgoth" userId="ea017c71-c3c5-459d-b04b-915c0e816ad1" providerId="ADAL" clId="{5447DAE7-8C1B-4CDD-B097-E3ECB7EDB713}" dt="2025-06-16T15:06:31.279" v="169" actId="47"/>
        <pc:sldMkLst>
          <pc:docMk/>
          <pc:sldMk cId="3435774823" sldId="513"/>
        </pc:sldMkLst>
      </pc:sldChg>
      <pc:sldChg chg="del">
        <pc:chgData name="Tarachand Amgoth" userId="ea017c71-c3c5-459d-b04b-915c0e816ad1" providerId="ADAL" clId="{5447DAE7-8C1B-4CDD-B097-E3ECB7EDB713}" dt="2025-06-16T15:06:31.487" v="170" actId="47"/>
        <pc:sldMkLst>
          <pc:docMk/>
          <pc:sldMk cId="3347150393" sldId="514"/>
        </pc:sldMkLst>
      </pc:sldChg>
      <pc:sldChg chg="del">
        <pc:chgData name="Tarachand Amgoth" userId="ea017c71-c3c5-459d-b04b-915c0e816ad1" providerId="ADAL" clId="{5447DAE7-8C1B-4CDD-B097-E3ECB7EDB713}" dt="2025-06-16T15:06:32.129" v="173" actId="47"/>
        <pc:sldMkLst>
          <pc:docMk/>
          <pc:sldMk cId="1507159872" sldId="515"/>
        </pc:sldMkLst>
      </pc:sldChg>
      <pc:sldChg chg="del">
        <pc:chgData name="Tarachand Amgoth" userId="ea017c71-c3c5-459d-b04b-915c0e816ad1" providerId="ADAL" clId="{5447DAE7-8C1B-4CDD-B097-E3ECB7EDB713}" dt="2025-06-16T15:06:32.379" v="174" actId="47"/>
        <pc:sldMkLst>
          <pc:docMk/>
          <pc:sldMk cId="869686128" sldId="516"/>
        </pc:sldMkLst>
      </pc:sldChg>
      <pc:sldChg chg="del">
        <pc:chgData name="Tarachand Amgoth" userId="ea017c71-c3c5-459d-b04b-915c0e816ad1" providerId="ADAL" clId="{5447DAE7-8C1B-4CDD-B097-E3ECB7EDB713}" dt="2025-06-16T15:06:32.973" v="175" actId="47"/>
        <pc:sldMkLst>
          <pc:docMk/>
          <pc:sldMk cId="2081406929" sldId="517"/>
        </pc:sldMkLst>
      </pc:sldChg>
      <pc:sldChg chg="del">
        <pc:chgData name="Tarachand Amgoth" userId="ea017c71-c3c5-459d-b04b-915c0e816ad1" providerId="ADAL" clId="{5447DAE7-8C1B-4CDD-B097-E3ECB7EDB713}" dt="2025-06-16T15:06:38.069" v="182" actId="47"/>
        <pc:sldMkLst>
          <pc:docMk/>
          <pc:sldMk cId="1343743557" sldId="518"/>
        </pc:sldMkLst>
      </pc:sldChg>
      <pc:sldChg chg="del">
        <pc:chgData name="Tarachand Amgoth" userId="ea017c71-c3c5-459d-b04b-915c0e816ad1" providerId="ADAL" clId="{5447DAE7-8C1B-4CDD-B097-E3ECB7EDB713}" dt="2025-06-16T15:06:34.521" v="177" actId="47"/>
        <pc:sldMkLst>
          <pc:docMk/>
          <pc:sldMk cId="2845196121" sldId="519"/>
        </pc:sldMkLst>
      </pc:sldChg>
      <pc:sldChg chg="del">
        <pc:chgData name="Tarachand Amgoth" userId="ea017c71-c3c5-459d-b04b-915c0e816ad1" providerId="ADAL" clId="{5447DAE7-8C1B-4CDD-B097-E3ECB7EDB713}" dt="2025-06-16T15:06:35.193" v="178" actId="47"/>
        <pc:sldMkLst>
          <pc:docMk/>
          <pc:sldMk cId="1371586133" sldId="520"/>
        </pc:sldMkLst>
      </pc:sldChg>
      <pc:sldChg chg="del">
        <pc:chgData name="Tarachand Amgoth" userId="ea017c71-c3c5-459d-b04b-915c0e816ad1" providerId="ADAL" clId="{5447DAE7-8C1B-4CDD-B097-E3ECB7EDB713}" dt="2025-06-16T15:06:38.897" v="183" actId="47"/>
        <pc:sldMkLst>
          <pc:docMk/>
          <pc:sldMk cId="1338566053" sldId="521"/>
        </pc:sldMkLst>
      </pc:sldChg>
      <pc:sldChg chg="del">
        <pc:chgData name="Tarachand Amgoth" userId="ea017c71-c3c5-459d-b04b-915c0e816ad1" providerId="ADAL" clId="{5447DAE7-8C1B-4CDD-B097-E3ECB7EDB713}" dt="2025-06-16T15:06:39.554" v="184" actId="47"/>
        <pc:sldMkLst>
          <pc:docMk/>
          <pc:sldMk cId="905229763" sldId="523"/>
        </pc:sldMkLst>
      </pc:sldChg>
      <pc:sldChg chg="del">
        <pc:chgData name="Tarachand Amgoth" userId="ea017c71-c3c5-459d-b04b-915c0e816ad1" providerId="ADAL" clId="{5447DAE7-8C1B-4CDD-B097-E3ECB7EDB713}" dt="2025-06-16T15:06:40.351" v="185" actId="47"/>
        <pc:sldMkLst>
          <pc:docMk/>
          <pc:sldMk cId="2651946238" sldId="524"/>
        </pc:sldMkLst>
      </pc:sldChg>
      <pc:sldChg chg="del">
        <pc:chgData name="Tarachand Amgoth" userId="ea017c71-c3c5-459d-b04b-915c0e816ad1" providerId="ADAL" clId="{5447DAE7-8C1B-4CDD-B097-E3ECB7EDB713}" dt="2025-06-16T15:06:41.024" v="186" actId="47"/>
        <pc:sldMkLst>
          <pc:docMk/>
          <pc:sldMk cId="715144022" sldId="525"/>
        </pc:sldMkLst>
      </pc:sldChg>
      <pc:sldChg chg="addSp delSp modSp add mod">
        <pc:chgData name="Tarachand Amgoth" userId="ea017c71-c3c5-459d-b04b-915c0e816ad1" providerId="ADAL" clId="{5447DAE7-8C1B-4CDD-B097-E3ECB7EDB713}" dt="2025-06-19T03:17:48.397" v="2715" actId="478"/>
        <pc:sldMkLst>
          <pc:docMk/>
          <pc:sldMk cId="1770802450" sldId="526"/>
        </pc:sldMkLst>
        <pc:spChg chg="mod">
          <ac:chgData name="Tarachand Amgoth" userId="ea017c71-c3c5-459d-b04b-915c0e816ad1" providerId="ADAL" clId="{5447DAE7-8C1B-4CDD-B097-E3ECB7EDB713}" dt="2025-06-17T03:38:45.351" v="1958" actId="113"/>
          <ac:spMkLst>
            <pc:docMk/>
            <pc:sldMk cId="1770802450" sldId="526"/>
            <ac:spMk id="3" creationId="{8BE6A45C-6AC3-2F12-452A-CEDD3D3B60D3}"/>
          </ac:spMkLst>
        </pc:spChg>
        <pc:picChg chg="add mod">
          <ac:chgData name="Tarachand Amgoth" userId="ea017c71-c3c5-459d-b04b-915c0e816ad1" providerId="ADAL" clId="{5447DAE7-8C1B-4CDD-B097-E3ECB7EDB713}" dt="2025-06-17T02:14:14.735" v="1669" actId="1076"/>
          <ac:picMkLst>
            <pc:docMk/>
            <pc:sldMk cId="1770802450" sldId="526"/>
            <ac:picMk id="6" creationId="{5EF92AD9-D88A-8CBB-C96E-31604DDCD9F0}"/>
          </ac:picMkLst>
        </pc:picChg>
        <pc:inkChg chg="add del">
          <ac:chgData name="Tarachand Amgoth" userId="ea017c71-c3c5-459d-b04b-915c0e816ad1" providerId="ADAL" clId="{5447DAE7-8C1B-4CDD-B097-E3ECB7EDB713}" dt="2025-06-19T03:17:48.397" v="2715" actId="478"/>
          <ac:inkMkLst>
            <pc:docMk/>
            <pc:sldMk cId="1770802450" sldId="526"/>
            <ac:inkMk id="5" creationId="{EDEB123A-3364-C99C-CA3B-2EA2F2B065B0}"/>
          </ac:inkMkLst>
        </pc:inkChg>
      </pc:sldChg>
      <pc:sldChg chg="modSp add del">
        <pc:chgData name="Tarachand Amgoth" userId="ea017c71-c3c5-459d-b04b-915c0e816ad1" providerId="ADAL" clId="{5447DAE7-8C1B-4CDD-B097-E3ECB7EDB713}" dt="2025-06-17T07:43:33.800" v="2530" actId="47"/>
        <pc:sldMkLst>
          <pc:docMk/>
          <pc:sldMk cId="2495418226" sldId="527"/>
        </pc:sldMkLst>
      </pc:sldChg>
      <pc:sldChg chg="addSp delSp modSp add mod">
        <pc:chgData name="Tarachand Amgoth" userId="ea017c71-c3c5-459d-b04b-915c0e816ad1" providerId="ADAL" clId="{5447DAE7-8C1B-4CDD-B097-E3ECB7EDB713}" dt="2025-06-19T03:18:05.625" v="2720" actId="478"/>
        <pc:sldMkLst>
          <pc:docMk/>
          <pc:sldMk cId="367005568" sldId="528"/>
        </pc:sldMkLst>
        <pc:spChg chg="mod">
          <ac:chgData name="Tarachand Amgoth" userId="ea017c71-c3c5-459d-b04b-915c0e816ad1" providerId="ADAL" clId="{5447DAE7-8C1B-4CDD-B097-E3ECB7EDB713}" dt="2025-06-17T03:29:17.482" v="1862" actId="20577"/>
          <ac:spMkLst>
            <pc:docMk/>
            <pc:sldMk cId="367005568" sldId="528"/>
            <ac:spMk id="3" creationId="{525F9CF1-DE5D-C156-4052-8B1B59DECC77}"/>
          </ac:spMkLst>
        </pc:spChg>
        <pc:picChg chg="add mod">
          <ac:chgData name="Tarachand Amgoth" userId="ea017c71-c3c5-459d-b04b-915c0e816ad1" providerId="ADAL" clId="{5447DAE7-8C1B-4CDD-B097-E3ECB7EDB713}" dt="2025-06-17T05:37:34.267" v="2263" actId="14100"/>
          <ac:picMkLst>
            <pc:docMk/>
            <pc:sldMk cId="367005568" sldId="528"/>
            <ac:picMk id="1026" creationId="{158BDDBE-07DE-3B12-768F-665DD9701F64}"/>
          </ac:picMkLst>
        </pc:picChg>
        <pc:inkChg chg="add del">
          <ac:chgData name="Tarachand Amgoth" userId="ea017c71-c3c5-459d-b04b-915c0e816ad1" providerId="ADAL" clId="{5447DAE7-8C1B-4CDD-B097-E3ECB7EDB713}" dt="2025-06-19T03:18:05.625" v="2720" actId="478"/>
          <ac:inkMkLst>
            <pc:docMk/>
            <pc:sldMk cId="367005568" sldId="528"/>
            <ac:inkMk id="5" creationId="{9502F452-A267-4B0B-9465-078CE201B6C7}"/>
          </ac:inkMkLst>
        </pc:inkChg>
      </pc:sldChg>
      <pc:sldChg chg="modSp add del mod">
        <pc:chgData name="Tarachand Amgoth" userId="ea017c71-c3c5-459d-b04b-915c0e816ad1" providerId="ADAL" clId="{5447DAE7-8C1B-4CDD-B097-E3ECB7EDB713}" dt="2025-06-17T03:27:06.630" v="1839" actId="2696"/>
        <pc:sldMkLst>
          <pc:docMk/>
          <pc:sldMk cId="2928977214" sldId="528"/>
        </pc:sldMkLst>
      </pc:sldChg>
      <pc:sldChg chg="addSp modSp add mod">
        <pc:chgData name="Tarachand Amgoth" userId="ea017c71-c3c5-459d-b04b-915c0e816ad1" providerId="ADAL" clId="{5447DAE7-8C1B-4CDD-B097-E3ECB7EDB713}" dt="2025-06-17T04:09:49.975" v="2211" actId="14100"/>
        <pc:sldMkLst>
          <pc:docMk/>
          <pc:sldMk cId="885646376" sldId="529"/>
        </pc:sldMkLst>
        <pc:spChg chg="mod">
          <ac:chgData name="Tarachand Amgoth" userId="ea017c71-c3c5-459d-b04b-915c0e816ad1" providerId="ADAL" clId="{5447DAE7-8C1B-4CDD-B097-E3ECB7EDB713}" dt="2025-06-17T03:57:00.973" v="2105" actId="255"/>
          <ac:spMkLst>
            <pc:docMk/>
            <pc:sldMk cId="885646376" sldId="529"/>
            <ac:spMk id="3" creationId="{104116EE-7E14-60D4-E74A-273391086608}"/>
          </ac:spMkLst>
        </pc:spChg>
        <pc:picChg chg="add mod">
          <ac:chgData name="Tarachand Amgoth" userId="ea017c71-c3c5-459d-b04b-915c0e816ad1" providerId="ADAL" clId="{5447DAE7-8C1B-4CDD-B097-E3ECB7EDB713}" dt="2025-06-17T04:09:49.975" v="2211" actId="14100"/>
          <ac:picMkLst>
            <pc:docMk/>
            <pc:sldMk cId="885646376" sldId="529"/>
            <ac:picMk id="6" creationId="{49453C71-86DD-A9A9-0203-370F94443DE9}"/>
          </ac:picMkLst>
        </pc:picChg>
      </pc:sldChg>
      <pc:sldChg chg="addSp modSp add mod">
        <pc:chgData name="Tarachand Amgoth" userId="ea017c71-c3c5-459d-b04b-915c0e816ad1" providerId="ADAL" clId="{5447DAE7-8C1B-4CDD-B097-E3ECB7EDB713}" dt="2025-06-17T05:41:02.789" v="2276" actId="1037"/>
        <pc:sldMkLst>
          <pc:docMk/>
          <pc:sldMk cId="843332706" sldId="530"/>
        </pc:sldMkLst>
        <pc:spChg chg="mod">
          <ac:chgData name="Tarachand Amgoth" userId="ea017c71-c3c5-459d-b04b-915c0e816ad1" providerId="ADAL" clId="{5447DAE7-8C1B-4CDD-B097-E3ECB7EDB713}" dt="2025-06-16T15:07:16.808" v="231" actId="6549"/>
          <ac:spMkLst>
            <pc:docMk/>
            <pc:sldMk cId="843332706" sldId="530"/>
            <ac:spMk id="2" creationId="{D8938F69-DBCC-0BC9-E4AF-8EF2F2F866F4}"/>
          </ac:spMkLst>
        </pc:spChg>
        <pc:spChg chg="mod">
          <ac:chgData name="Tarachand Amgoth" userId="ea017c71-c3c5-459d-b04b-915c0e816ad1" providerId="ADAL" clId="{5447DAE7-8C1B-4CDD-B097-E3ECB7EDB713}" dt="2025-06-17T03:57:19.088" v="2107" actId="255"/>
          <ac:spMkLst>
            <pc:docMk/>
            <pc:sldMk cId="843332706" sldId="530"/>
            <ac:spMk id="3" creationId="{3D6221C5-8DE4-87F2-61B9-12EB3033C0C1}"/>
          </ac:spMkLst>
        </pc:spChg>
        <pc:picChg chg="add mod">
          <ac:chgData name="Tarachand Amgoth" userId="ea017c71-c3c5-459d-b04b-915c0e816ad1" providerId="ADAL" clId="{5447DAE7-8C1B-4CDD-B097-E3ECB7EDB713}" dt="2025-06-17T05:41:02.789" v="2276" actId="1037"/>
          <ac:picMkLst>
            <pc:docMk/>
            <pc:sldMk cId="843332706" sldId="530"/>
            <ac:picMk id="6" creationId="{F6CA394A-3ACF-0883-E4C7-3EF4BC6B4F0F}"/>
          </ac:picMkLst>
        </pc:picChg>
      </pc:sldChg>
      <pc:sldChg chg="modSp add del">
        <pc:chgData name="Tarachand Amgoth" userId="ea017c71-c3c5-459d-b04b-915c0e816ad1" providerId="ADAL" clId="{5447DAE7-8C1B-4CDD-B097-E3ECB7EDB713}" dt="2025-06-16T15:27:18.760" v="379" actId="47"/>
        <pc:sldMkLst>
          <pc:docMk/>
          <pc:sldMk cId="4043058291" sldId="531"/>
        </pc:sldMkLst>
      </pc:sldChg>
      <pc:sldChg chg="addSp modSp add mod">
        <pc:chgData name="Tarachand Amgoth" userId="ea017c71-c3c5-459d-b04b-915c0e816ad1" providerId="ADAL" clId="{5447DAE7-8C1B-4CDD-B097-E3ECB7EDB713}" dt="2025-06-17T06:15:05.814" v="2457" actId="1076"/>
        <pc:sldMkLst>
          <pc:docMk/>
          <pc:sldMk cId="2724138822" sldId="532"/>
        </pc:sldMkLst>
        <pc:spChg chg="mod">
          <ac:chgData name="Tarachand Amgoth" userId="ea017c71-c3c5-459d-b04b-915c0e816ad1" providerId="ADAL" clId="{5447DAE7-8C1B-4CDD-B097-E3ECB7EDB713}" dt="2025-06-17T03:56:08.582" v="2099" actId="12"/>
          <ac:spMkLst>
            <pc:docMk/>
            <pc:sldMk cId="2724138822" sldId="532"/>
            <ac:spMk id="3" creationId="{B4311837-7CAA-90CA-8D7C-0E21F06A23BF}"/>
          </ac:spMkLst>
        </pc:spChg>
        <pc:picChg chg="add mod">
          <ac:chgData name="Tarachand Amgoth" userId="ea017c71-c3c5-459d-b04b-915c0e816ad1" providerId="ADAL" clId="{5447DAE7-8C1B-4CDD-B097-E3ECB7EDB713}" dt="2025-06-17T06:15:05.814" v="2457" actId="1076"/>
          <ac:picMkLst>
            <pc:docMk/>
            <pc:sldMk cId="2724138822" sldId="532"/>
            <ac:picMk id="6" creationId="{2C28C689-93C0-3D9D-1ABA-4D152EBE7A70}"/>
          </ac:picMkLst>
        </pc:picChg>
      </pc:sldChg>
      <pc:sldChg chg="addSp delSp modSp add mod">
        <pc:chgData name="Tarachand Amgoth" userId="ea017c71-c3c5-459d-b04b-915c0e816ad1" providerId="ADAL" clId="{5447DAE7-8C1B-4CDD-B097-E3ECB7EDB713}" dt="2025-06-17T06:14:29.172" v="2453" actId="14100"/>
        <pc:sldMkLst>
          <pc:docMk/>
          <pc:sldMk cId="3750659569" sldId="533"/>
        </pc:sldMkLst>
        <pc:spChg chg="add del mod">
          <ac:chgData name="Tarachand Amgoth" userId="ea017c71-c3c5-459d-b04b-915c0e816ad1" providerId="ADAL" clId="{5447DAE7-8C1B-4CDD-B097-E3ECB7EDB713}" dt="2025-06-17T06:14:29.172" v="2453" actId="14100"/>
          <ac:spMkLst>
            <pc:docMk/>
            <pc:sldMk cId="3750659569" sldId="533"/>
            <ac:spMk id="3" creationId="{14980363-BBAB-D385-5A41-E91830978FF9}"/>
          </ac:spMkLst>
        </pc:spChg>
        <pc:picChg chg="add mod">
          <ac:chgData name="Tarachand Amgoth" userId="ea017c71-c3c5-459d-b04b-915c0e816ad1" providerId="ADAL" clId="{5447DAE7-8C1B-4CDD-B097-E3ECB7EDB713}" dt="2025-06-17T06:14:19.802" v="2451" actId="1036"/>
          <ac:picMkLst>
            <pc:docMk/>
            <pc:sldMk cId="3750659569" sldId="533"/>
            <ac:picMk id="5122" creationId="{AAB40F74-9F6E-AB3B-D627-78025679BDB8}"/>
          </ac:picMkLst>
        </pc:picChg>
      </pc:sldChg>
      <pc:sldChg chg="addSp delSp modSp add mod">
        <pc:chgData name="Tarachand Amgoth" userId="ea017c71-c3c5-459d-b04b-915c0e816ad1" providerId="ADAL" clId="{5447DAE7-8C1B-4CDD-B097-E3ECB7EDB713}" dt="2025-06-17T06:56:47.363" v="2478" actId="1076"/>
        <pc:sldMkLst>
          <pc:docMk/>
          <pc:sldMk cId="1030885213" sldId="534"/>
        </pc:sldMkLst>
        <pc:spChg chg="mod">
          <ac:chgData name="Tarachand Amgoth" userId="ea017c71-c3c5-459d-b04b-915c0e816ad1" providerId="ADAL" clId="{5447DAE7-8C1B-4CDD-B097-E3ECB7EDB713}" dt="2025-06-17T03:47:12.187" v="2082" actId="113"/>
          <ac:spMkLst>
            <pc:docMk/>
            <pc:sldMk cId="1030885213" sldId="534"/>
            <ac:spMk id="3" creationId="{4001104D-442D-6888-0CF4-4844395A8409}"/>
          </ac:spMkLst>
        </pc:spChg>
        <pc:picChg chg="add mod">
          <ac:chgData name="Tarachand Amgoth" userId="ea017c71-c3c5-459d-b04b-915c0e816ad1" providerId="ADAL" clId="{5447DAE7-8C1B-4CDD-B097-E3ECB7EDB713}" dt="2025-06-17T06:56:47.363" v="2478" actId="1076"/>
          <ac:picMkLst>
            <pc:docMk/>
            <pc:sldMk cId="1030885213" sldId="534"/>
            <ac:picMk id="6" creationId="{059C2EFF-BB41-3C69-A539-3EFD6C8EB434}"/>
          </ac:picMkLst>
        </pc:picChg>
      </pc:sldChg>
      <pc:sldChg chg="addSp modSp add mod">
        <pc:chgData name="Tarachand Amgoth" userId="ea017c71-c3c5-459d-b04b-915c0e816ad1" providerId="ADAL" clId="{5447DAE7-8C1B-4CDD-B097-E3ECB7EDB713}" dt="2025-06-17T03:41:02.968" v="2002" actId="113"/>
        <pc:sldMkLst>
          <pc:docMk/>
          <pc:sldMk cId="1263203899" sldId="535"/>
        </pc:sldMkLst>
        <pc:spChg chg="mod">
          <ac:chgData name="Tarachand Amgoth" userId="ea017c71-c3c5-459d-b04b-915c0e816ad1" providerId="ADAL" clId="{5447DAE7-8C1B-4CDD-B097-E3ECB7EDB713}" dt="2025-06-17T03:41:02.968" v="2002" actId="113"/>
          <ac:spMkLst>
            <pc:docMk/>
            <pc:sldMk cId="1263203899" sldId="535"/>
            <ac:spMk id="3" creationId="{F5CFF45C-50DF-1D7B-CB8A-A007164E69E7}"/>
          </ac:spMkLst>
        </pc:spChg>
        <pc:picChg chg="add mod">
          <ac:chgData name="Tarachand Amgoth" userId="ea017c71-c3c5-459d-b04b-915c0e816ad1" providerId="ADAL" clId="{5447DAE7-8C1B-4CDD-B097-E3ECB7EDB713}" dt="2025-06-17T01:53:42.696" v="1590" actId="1038"/>
          <ac:picMkLst>
            <pc:docMk/>
            <pc:sldMk cId="1263203899" sldId="535"/>
            <ac:picMk id="21506" creationId="{73588FC7-44DF-FDF1-B14F-7EEF672CCE86}"/>
          </ac:picMkLst>
        </pc:picChg>
      </pc:sldChg>
      <pc:sldChg chg="addSp modSp add mod">
        <pc:chgData name="Tarachand Amgoth" userId="ea017c71-c3c5-459d-b04b-915c0e816ad1" providerId="ADAL" clId="{5447DAE7-8C1B-4CDD-B097-E3ECB7EDB713}" dt="2025-06-17T03:40:47.049" v="1994" actId="113"/>
        <pc:sldMkLst>
          <pc:docMk/>
          <pc:sldMk cId="2356164878" sldId="536"/>
        </pc:sldMkLst>
        <pc:spChg chg="mod">
          <ac:chgData name="Tarachand Amgoth" userId="ea017c71-c3c5-459d-b04b-915c0e816ad1" providerId="ADAL" clId="{5447DAE7-8C1B-4CDD-B097-E3ECB7EDB713}" dt="2025-06-17T03:40:47.049" v="1994" actId="113"/>
          <ac:spMkLst>
            <pc:docMk/>
            <pc:sldMk cId="2356164878" sldId="536"/>
            <ac:spMk id="3" creationId="{7A2CA73A-A8A8-F398-0206-FA94BEEBE5B6}"/>
          </ac:spMkLst>
        </pc:spChg>
        <pc:picChg chg="add mod">
          <ac:chgData name="Tarachand Amgoth" userId="ea017c71-c3c5-459d-b04b-915c0e816ad1" providerId="ADAL" clId="{5447DAE7-8C1B-4CDD-B097-E3ECB7EDB713}" dt="2025-06-17T01:53:12.446" v="1546" actId="1076"/>
          <ac:picMkLst>
            <pc:docMk/>
            <pc:sldMk cId="2356164878" sldId="536"/>
            <ac:picMk id="20482" creationId="{CA7700DE-948B-9760-AF11-17B244B8C592}"/>
          </ac:picMkLst>
        </pc:picChg>
      </pc:sldChg>
      <pc:sldChg chg="addSp modSp add mod">
        <pc:chgData name="Tarachand Amgoth" userId="ea017c71-c3c5-459d-b04b-915c0e816ad1" providerId="ADAL" clId="{5447DAE7-8C1B-4CDD-B097-E3ECB7EDB713}" dt="2025-06-17T03:40:32.650" v="1986" actId="1076"/>
        <pc:sldMkLst>
          <pc:docMk/>
          <pc:sldMk cId="1045829794" sldId="537"/>
        </pc:sldMkLst>
        <pc:spChg chg="mod">
          <ac:chgData name="Tarachand Amgoth" userId="ea017c71-c3c5-459d-b04b-915c0e816ad1" providerId="ADAL" clId="{5447DAE7-8C1B-4CDD-B097-E3ECB7EDB713}" dt="2025-06-17T03:40:27.771" v="1985" actId="20577"/>
          <ac:spMkLst>
            <pc:docMk/>
            <pc:sldMk cId="1045829794" sldId="537"/>
            <ac:spMk id="3" creationId="{FA507637-FF27-1817-1295-377CC0464922}"/>
          </ac:spMkLst>
        </pc:spChg>
        <pc:picChg chg="add mod">
          <ac:chgData name="Tarachand Amgoth" userId="ea017c71-c3c5-459d-b04b-915c0e816ad1" providerId="ADAL" clId="{5447DAE7-8C1B-4CDD-B097-E3ECB7EDB713}" dt="2025-06-17T03:40:32.650" v="1986" actId="1076"/>
          <ac:picMkLst>
            <pc:docMk/>
            <pc:sldMk cId="1045829794" sldId="537"/>
            <ac:picMk id="19458" creationId="{A07147A8-16FF-61F3-EFDB-E8AC20D6696F}"/>
          </ac:picMkLst>
        </pc:picChg>
      </pc:sldChg>
      <pc:sldChg chg="modSp add del mod">
        <pc:chgData name="Tarachand Amgoth" userId="ea017c71-c3c5-459d-b04b-915c0e816ad1" providerId="ADAL" clId="{5447DAE7-8C1B-4CDD-B097-E3ECB7EDB713}" dt="2025-06-16T17:04:16.585" v="1125" actId="47"/>
        <pc:sldMkLst>
          <pc:docMk/>
          <pc:sldMk cId="2142766828" sldId="538"/>
        </pc:sldMkLst>
      </pc:sldChg>
      <pc:sldChg chg="addSp delSp modSp add mod">
        <pc:chgData name="Tarachand Amgoth" userId="ea017c71-c3c5-459d-b04b-915c0e816ad1" providerId="ADAL" clId="{5447DAE7-8C1B-4CDD-B097-E3ECB7EDB713}" dt="2025-06-19T03:18:22.096" v="2725" actId="478"/>
        <pc:sldMkLst>
          <pc:docMk/>
          <pc:sldMk cId="3740948216" sldId="539"/>
        </pc:sldMkLst>
        <pc:spChg chg="mod">
          <ac:chgData name="Tarachand Amgoth" userId="ea017c71-c3c5-459d-b04b-915c0e816ad1" providerId="ADAL" clId="{5447DAE7-8C1B-4CDD-B097-E3ECB7EDB713}" dt="2025-06-17T03:42:25.036" v="2010" actId="20577"/>
          <ac:spMkLst>
            <pc:docMk/>
            <pc:sldMk cId="3740948216" sldId="539"/>
            <ac:spMk id="3" creationId="{9AB16E96-07C7-F847-BC73-E86371C2912A}"/>
          </ac:spMkLst>
        </pc:spChg>
        <pc:picChg chg="add mod">
          <ac:chgData name="Tarachand Amgoth" userId="ea017c71-c3c5-459d-b04b-915c0e816ad1" providerId="ADAL" clId="{5447DAE7-8C1B-4CDD-B097-E3ECB7EDB713}" dt="2025-06-17T01:55:50.786" v="1594" actId="1076"/>
          <ac:picMkLst>
            <pc:docMk/>
            <pc:sldMk cId="3740948216" sldId="539"/>
            <ac:picMk id="6" creationId="{4E2DDD93-D65F-BA94-7F03-64E4840D3483}"/>
          </ac:picMkLst>
        </pc:picChg>
        <pc:inkChg chg="add del">
          <ac:chgData name="Tarachand Amgoth" userId="ea017c71-c3c5-459d-b04b-915c0e816ad1" providerId="ADAL" clId="{5447DAE7-8C1B-4CDD-B097-E3ECB7EDB713}" dt="2025-06-19T03:18:22.096" v="2725" actId="478"/>
          <ac:inkMkLst>
            <pc:docMk/>
            <pc:sldMk cId="3740948216" sldId="539"/>
            <ac:inkMk id="5" creationId="{83A3A81F-73C3-2225-536E-C442F96A144C}"/>
          </ac:inkMkLst>
        </pc:inkChg>
      </pc:sldChg>
      <pc:sldChg chg="addSp delSp modSp add mod">
        <pc:chgData name="Tarachand Amgoth" userId="ea017c71-c3c5-459d-b04b-915c0e816ad1" providerId="ADAL" clId="{5447DAE7-8C1B-4CDD-B097-E3ECB7EDB713}" dt="2025-06-19T03:18:19.612" v="2724" actId="478"/>
        <pc:sldMkLst>
          <pc:docMk/>
          <pc:sldMk cId="3105401573" sldId="540"/>
        </pc:sldMkLst>
        <pc:spChg chg="mod">
          <ac:chgData name="Tarachand Amgoth" userId="ea017c71-c3c5-459d-b04b-915c0e816ad1" providerId="ADAL" clId="{5447DAE7-8C1B-4CDD-B097-E3ECB7EDB713}" dt="2025-06-17T03:42:32.915" v="2017" actId="20577"/>
          <ac:spMkLst>
            <pc:docMk/>
            <pc:sldMk cId="3105401573" sldId="540"/>
            <ac:spMk id="3" creationId="{2D5735D5-3888-90F8-33C7-5E3662980FDF}"/>
          </ac:spMkLst>
        </pc:spChg>
        <pc:picChg chg="add mod">
          <ac:chgData name="Tarachand Amgoth" userId="ea017c71-c3c5-459d-b04b-915c0e816ad1" providerId="ADAL" clId="{5447DAE7-8C1B-4CDD-B097-E3ECB7EDB713}" dt="2025-06-17T01:57:43.959" v="1601"/>
          <ac:picMkLst>
            <pc:docMk/>
            <pc:sldMk cId="3105401573" sldId="540"/>
            <ac:picMk id="6" creationId="{76B9CBD2-E5EF-AF37-47EB-95B1CDC4D4D0}"/>
          </ac:picMkLst>
        </pc:picChg>
        <pc:inkChg chg="add del">
          <ac:chgData name="Tarachand Amgoth" userId="ea017c71-c3c5-459d-b04b-915c0e816ad1" providerId="ADAL" clId="{5447DAE7-8C1B-4CDD-B097-E3ECB7EDB713}" dt="2025-06-19T03:18:19.612" v="2724" actId="478"/>
          <ac:inkMkLst>
            <pc:docMk/>
            <pc:sldMk cId="3105401573" sldId="540"/>
            <ac:inkMk id="5" creationId="{A9BEDDD2-1DA2-BD2E-4D7B-DC7E4412E55C}"/>
          </ac:inkMkLst>
        </pc:inkChg>
      </pc:sldChg>
      <pc:sldChg chg="addSp delSp modSp add mod">
        <pc:chgData name="Tarachand Amgoth" userId="ea017c71-c3c5-459d-b04b-915c0e816ad1" providerId="ADAL" clId="{5447DAE7-8C1B-4CDD-B097-E3ECB7EDB713}" dt="2025-06-19T03:18:16.660" v="2723" actId="478"/>
        <pc:sldMkLst>
          <pc:docMk/>
          <pc:sldMk cId="2952583498" sldId="541"/>
        </pc:sldMkLst>
        <pc:spChg chg="mod">
          <ac:chgData name="Tarachand Amgoth" userId="ea017c71-c3c5-459d-b04b-915c0e816ad1" providerId="ADAL" clId="{5447DAE7-8C1B-4CDD-B097-E3ECB7EDB713}" dt="2025-06-17T03:42:39.952" v="2024" actId="20577"/>
          <ac:spMkLst>
            <pc:docMk/>
            <pc:sldMk cId="2952583498" sldId="541"/>
            <ac:spMk id="3" creationId="{2013B9DE-DC7C-117B-4487-D8D6F8652310}"/>
          </ac:spMkLst>
        </pc:spChg>
        <pc:picChg chg="add mod">
          <ac:chgData name="Tarachand Amgoth" userId="ea017c71-c3c5-459d-b04b-915c0e816ad1" providerId="ADAL" clId="{5447DAE7-8C1B-4CDD-B097-E3ECB7EDB713}" dt="2025-06-17T02:04:25.457" v="1605" actId="1076"/>
          <ac:picMkLst>
            <pc:docMk/>
            <pc:sldMk cId="2952583498" sldId="541"/>
            <ac:picMk id="6" creationId="{BC97FBDF-8C5E-1129-0E35-727A05897AA8}"/>
          </ac:picMkLst>
        </pc:picChg>
        <pc:inkChg chg="add del">
          <ac:chgData name="Tarachand Amgoth" userId="ea017c71-c3c5-459d-b04b-915c0e816ad1" providerId="ADAL" clId="{5447DAE7-8C1B-4CDD-B097-E3ECB7EDB713}" dt="2025-06-19T03:18:16.660" v="2723" actId="478"/>
          <ac:inkMkLst>
            <pc:docMk/>
            <pc:sldMk cId="2952583498" sldId="541"/>
            <ac:inkMk id="5" creationId="{51282A36-3FD8-AE80-4FBF-A22D202EA49A}"/>
          </ac:inkMkLst>
        </pc:inkChg>
      </pc:sldChg>
      <pc:sldChg chg="addSp delSp modSp add mod">
        <pc:chgData name="Tarachand Amgoth" userId="ea017c71-c3c5-459d-b04b-915c0e816ad1" providerId="ADAL" clId="{5447DAE7-8C1B-4CDD-B097-E3ECB7EDB713}" dt="2025-06-19T03:18:11.938" v="2722" actId="478"/>
        <pc:sldMkLst>
          <pc:docMk/>
          <pc:sldMk cId="908990147" sldId="542"/>
        </pc:sldMkLst>
        <pc:spChg chg="mod">
          <ac:chgData name="Tarachand Amgoth" userId="ea017c71-c3c5-459d-b04b-915c0e816ad1" providerId="ADAL" clId="{5447DAE7-8C1B-4CDD-B097-E3ECB7EDB713}" dt="2025-06-17T03:42:46.737" v="2031" actId="20577"/>
          <ac:spMkLst>
            <pc:docMk/>
            <pc:sldMk cId="908990147" sldId="542"/>
            <ac:spMk id="3" creationId="{8F43D98A-F18F-159D-624A-5FB027B3BE68}"/>
          </ac:spMkLst>
        </pc:spChg>
        <pc:picChg chg="add mod">
          <ac:chgData name="Tarachand Amgoth" userId="ea017c71-c3c5-459d-b04b-915c0e816ad1" providerId="ADAL" clId="{5447DAE7-8C1B-4CDD-B097-E3ECB7EDB713}" dt="2025-06-17T02:12:05.458" v="1666" actId="1038"/>
          <ac:picMkLst>
            <pc:docMk/>
            <pc:sldMk cId="908990147" sldId="542"/>
            <ac:picMk id="22530" creationId="{8F4FDF2A-8722-04B6-186D-6E689C9930CF}"/>
          </ac:picMkLst>
        </pc:picChg>
        <pc:inkChg chg="add del">
          <ac:chgData name="Tarachand Amgoth" userId="ea017c71-c3c5-459d-b04b-915c0e816ad1" providerId="ADAL" clId="{5447DAE7-8C1B-4CDD-B097-E3ECB7EDB713}" dt="2025-06-19T03:18:11.938" v="2722" actId="478"/>
          <ac:inkMkLst>
            <pc:docMk/>
            <pc:sldMk cId="908990147" sldId="542"/>
            <ac:inkMk id="5" creationId="{CC06AB70-E2EA-06DB-98A0-075C441A237B}"/>
          </ac:inkMkLst>
        </pc:inkChg>
      </pc:sldChg>
      <pc:sldChg chg="addSp delSp modSp add mod">
        <pc:chgData name="Tarachand Amgoth" userId="ea017c71-c3c5-459d-b04b-915c0e816ad1" providerId="ADAL" clId="{5447DAE7-8C1B-4CDD-B097-E3ECB7EDB713}" dt="2025-06-19T03:18:09.251" v="2721" actId="478"/>
        <pc:sldMkLst>
          <pc:docMk/>
          <pc:sldMk cId="339242590" sldId="543"/>
        </pc:sldMkLst>
        <pc:spChg chg="mod">
          <ac:chgData name="Tarachand Amgoth" userId="ea017c71-c3c5-459d-b04b-915c0e816ad1" providerId="ADAL" clId="{5447DAE7-8C1B-4CDD-B097-E3ECB7EDB713}" dt="2025-06-17T03:39:46.353" v="1974" actId="113"/>
          <ac:spMkLst>
            <pc:docMk/>
            <pc:sldMk cId="339242590" sldId="543"/>
            <ac:spMk id="3" creationId="{F1512EA0-7457-1811-51FE-624C64716073}"/>
          </ac:spMkLst>
        </pc:spChg>
        <pc:graphicFrameChg chg="add mod modGraphic">
          <ac:chgData name="Tarachand Amgoth" userId="ea017c71-c3c5-459d-b04b-915c0e816ad1" providerId="ADAL" clId="{5447DAE7-8C1B-4CDD-B097-E3ECB7EDB713}" dt="2025-06-16T17:07:04.704" v="1155" actId="113"/>
          <ac:graphicFrameMkLst>
            <pc:docMk/>
            <pc:sldMk cId="339242590" sldId="543"/>
            <ac:graphicFrameMk id="5" creationId="{86CC5B79-4DCB-06D6-9771-B8B3E39807AC}"/>
          </ac:graphicFrameMkLst>
        </pc:graphicFrameChg>
        <pc:inkChg chg="add del">
          <ac:chgData name="Tarachand Amgoth" userId="ea017c71-c3c5-459d-b04b-915c0e816ad1" providerId="ADAL" clId="{5447DAE7-8C1B-4CDD-B097-E3ECB7EDB713}" dt="2025-06-19T03:18:09.251" v="2721" actId="478"/>
          <ac:inkMkLst>
            <pc:docMk/>
            <pc:sldMk cId="339242590" sldId="543"/>
            <ac:inkMk id="6" creationId="{D3C8BD4C-832E-FB7F-EF22-8D8C960C39A4}"/>
          </ac:inkMkLst>
        </pc:inkChg>
      </pc:sldChg>
      <pc:sldChg chg="addSp modSp add mod">
        <pc:chgData name="Tarachand Amgoth" userId="ea017c71-c3c5-459d-b04b-915c0e816ad1" providerId="ADAL" clId="{5447DAE7-8C1B-4CDD-B097-E3ECB7EDB713}" dt="2025-06-17T03:38:32.389" v="1957" actId="20577"/>
        <pc:sldMkLst>
          <pc:docMk/>
          <pc:sldMk cId="321456078" sldId="544"/>
        </pc:sldMkLst>
        <pc:spChg chg="mod">
          <ac:chgData name="Tarachand Amgoth" userId="ea017c71-c3c5-459d-b04b-915c0e816ad1" providerId="ADAL" clId="{5447DAE7-8C1B-4CDD-B097-E3ECB7EDB713}" dt="2025-06-17T03:38:32.389" v="1957" actId="20577"/>
          <ac:spMkLst>
            <pc:docMk/>
            <pc:sldMk cId="321456078" sldId="544"/>
            <ac:spMk id="3" creationId="{0CF9275E-F27E-0424-41EB-9E7C58504004}"/>
          </ac:spMkLst>
        </pc:spChg>
        <pc:picChg chg="add mod">
          <ac:chgData name="Tarachand Amgoth" userId="ea017c71-c3c5-459d-b04b-915c0e816ad1" providerId="ADAL" clId="{5447DAE7-8C1B-4CDD-B097-E3ECB7EDB713}" dt="2025-06-17T02:16:29.471" v="1674" actId="1076"/>
          <ac:picMkLst>
            <pc:docMk/>
            <pc:sldMk cId="321456078" sldId="544"/>
            <ac:picMk id="6" creationId="{C287AA9F-9F1F-3950-AFB8-5F8BBFD4D276}"/>
          </ac:picMkLst>
        </pc:picChg>
      </pc:sldChg>
      <pc:sldChg chg="addSp modSp add mod">
        <pc:chgData name="Tarachand Amgoth" userId="ea017c71-c3c5-459d-b04b-915c0e816ad1" providerId="ADAL" clId="{5447DAE7-8C1B-4CDD-B097-E3ECB7EDB713}" dt="2025-06-17T03:38:17.018" v="1950" actId="20577"/>
        <pc:sldMkLst>
          <pc:docMk/>
          <pc:sldMk cId="3066496794" sldId="545"/>
        </pc:sldMkLst>
        <pc:spChg chg="mod">
          <ac:chgData name="Tarachand Amgoth" userId="ea017c71-c3c5-459d-b04b-915c0e816ad1" providerId="ADAL" clId="{5447DAE7-8C1B-4CDD-B097-E3ECB7EDB713}" dt="2025-06-17T03:38:17.018" v="1950" actId="20577"/>
          <ac:spMkLst>
            <pc:docMk/>
            <pc:sldMk cId="3066496794" sldId="545"/>
            <ac:spMk id="3" creationId="{B865EC9C-ADAC-8DB8-C354-9BF7B0DC074D}"/>
          </ac:spMkLst>
        </pc:spChg>
        <pc:picChg chg="add mod">
          <ac:chgData name="Tarachand Amgoth" userId="ea017c71-c3c5-459d-b04b-915c0e816ad1" providerId="ADAL" clId="{5447DAE7-8C1B-4CDD-B097-E3ECB7EDB713}" dt="2025-06-17T02:22:47.799" v="1780" actId="1076"/>
          <ac:picMkLst>
            <pc:docMk/>
            <pc:sldMk cId="3066496794" sldId="545"/>
            <ac:picMk id="6" creationId="{CC1C0681-4E49-27CF-C312-7C897524B473}"/>
          </ac:picMkLst>
        </pc:picChg>
      </pc:sldChg>
      <pc:sldChg chg="addSp delSp modSp add mod">
        <pc:chgData name="Tarachand Amgoth" userId="ea017c71-c3c5-459d-b04b-915c0e816ad1" providerId="ADAL" clId="{5447DAE7-8C1B-4CDD-B097-E3ECB7EDB713}" dt="2025-06-19T03:17:42.322" v="2714" actId="478"/>
        <pc:sldMkLst>
          <pc:docMk/>
          <pc:sldMk cId="3258657042" sldId="546"/>
        </pc:sldMkLst>
        <pc:spChg chg="mod">
          <ac:chgData name="Tarachand Amgoth" userId="ea017c71-c3c5-459d-b04b-915c0e816ad1" providerId="ADAL" clId="{5447DAE7-8C1B-4CDD-B097-E3ECB7EDB713}" dt="2025-06-18T13:03:25.259" v="2534" actId="207"/>
          <ac:spMkLst>
            <pc:docMk/>
            <pc:sldMk cId="3258657042" sldId="546"/>
            <ac:spMk id="3" creationId="{B486AE69-1B53-A379-E7FE-C74856491FAF}"/>
          </ac:spMkLst>
        </pc:spChg>
        <pc:picChg chg="add mod">
          <ac:chgData name="Tarachand Amgoth" userId="ea017c71-c3c5-459d-b04b-915c0e816ad1" providerId="ADAL" clId="{5447DAE7-8C1B-4CDD-B097-E3ECB7EDB713}" dt="2025-06-17T02:21:25.867" v="1774" actId="1037"/>
          <ac:picMkLst>
            <pc:docMk/>
            <pc:sldMk cId="3258657042" sldId="546"/>
            <ac:picMk id="6" creationId="{CAC4C4B8-E05C-AC5C-CDFE-5A2C0F7C061C}"/>
          </ac:picMkLst>
        </pc:picChg>
        <pc:picChg chg="add mod">
          <ac:chgData name="Tarachand Amgoth" userId="ea017c71-c3c5-459d-b04b-915c0e816ad1" providerId="ADAL" clId="{5447DAE7-8C1B-4CDD-B097-E3ECB7EDB713}" dt="2025-06-17T02:25:11.577" v="1838" actId="1038"/>
          <ac:picMkLst>
            <pc:docMk/>
            <pc:sldMk cId="3258657042" sldId="546"/>
            <ac:picMk id="9" creationId="{50177255-0F75-7634-60F3-A01D0C97C671}"/>
          </ac:picMkLst>
        </pc:picChg>
        <pc:inkChg chg="add del">
          <ac:chgData name="Tarachand Amgoth" userId="ea017c71-c3c5-459d-b04b-915c0e816ad1" providerId="ADAL" clId="{5447DAE7-8C1B-4CDD-B097-E3ECB7EDB713}" dt="2025-06-19T03:17:42.322" v="2714" actId="478"/>
          <ac:inkMkLst>
            <pc:docMk/>
            <pc:sldMk cId="3258657042" sldId="546"/>
            <ac:inkMk id="5" creationId="{82FB2491-8616-0D8D-F3DF-DAEBF98B6D87}"/>
          </ac:inkMkLst>
        </pc:inkChg>
      </pc:sldChg>
      <pc:sldChg chg="addSp delSp modSp add mod">
        <pc:chgData name="Tarachand Amgoth" userId="ea017c71-c3c5-459d-b04b-915c0e816ad1" providerId="ADAL" clId="{5447DAE7-8C1B-4CDD-B097-E3ECB7EDB713}" dt="2025-06-19T03:17:34.641" v="2712" actId="478"/>
        <pc:sldMkLst>
          <pc:docMk/>
          <pc:sldMk cId="1949547906" sldId="547"/>
        </pc:sldMkLst>
        <pc:spChg chg="mod">
          <ac:chgData name="Tarachand Amgoth" userId="ea017c71-c3c5-459d-b04b-915c0e816ad1" providerId="ADAL" clId="{5447DAE7-8C1B-4CDD-B097-E3ECB7EDB713}" dt="2025-06-17T03:43:14.718" v="2035" actId="207"/>
          <ac:spMkLst>
            <pc:docMk/>
            <pc:sldMk cId="1949547906" sldId="547"/>
            <ac:spMk id="3" creationId="{45B3A6C2-C30E-F01A-6130-B4BE2DFA987C}"/>
          </ac:spMkLst>
        </pc:spChg>
        <pc:graphicFrameChg chg="add mod modGraphic">
          <ac:chgData name="Tarachand Amgoth" userId="ea017c71-c3c5-459d-b04b-915c0e816ad1" providerId="ADAL" clId="{5447DAE7-8C1B-4CDD-B097-E3ECB7EDB713}" dt="2025-06-16T17:11:38.144" v="1230" actId="20577"/>
          <ac:graphicFrameMkLst>
            <pc:docMk/>
            <pc:sldMk cId="1949547906" sldId="547"/>
            <ac:graphicFrameMk id="6" creationId="{A998CF9B-6F31-201E-11F7-ED59BB84CE73}"/>
          </ac:graphicFrameMkLst>
        </pc:graphicFrameChg>
        <pc:inkChg chg="add del">
          <ac:chgData name="Tarachand Amgoth" userId="ea017c71-c3c5-459d-b04b-915c0e816ad1" providerId="ADAL" clId="{5447DAE7-8C1B-4CDD-B097-E3ECB7EDB713}" dt="2025-06-19T03:17:34.641" v="2712" actId="478"/>
          <ac:inkMkLst>
            <pc:docMk/>
            <pc:sldMk cId="1949547906" sldId="547"/>
            <ac:inkMk id="5" creationId="{85302F6F-B9DB-8EA8-D3F3-B9D29E7E0342}"/>
          </ac:inkMkLst>
        </pc:inkChg>
      </pc:sldChg>
      <pc:sldChg chg="addSp delSp modSp add mod ord">
        <pc:chgData name="Tarachand Amgoth" userId="ea017c71-c3c5-459d-b04b-915c0e816ad1" providerId="ADAL" clId="{5447DAE7-8C1B-4CDD-B097-E3ECB7EDB713}" dt="2025-06-19T03:17:38.898" v="2713" actId="478"/>
        <pc:sldMkLst>
          <pc:docMk/>
          <pc:sldMk cId="1017667331" sldId="548"/>
        </pc:sldMkLst>
        <pc:spChg chg="mod">
          <ac:chgData name="Tarachand Amgoth" userId="ea017c71-c3c5-459d-b04b-915c0e816ad1" providerId="ADAL" clId="{5447DAE7-8C1B-4CDD-B097-E3ECB7EDB713}" dt="2025-06-18T13:03:33.748" v="2537" actId="20577"/>
          <ac:spMkLst>
            <pc:docMk/>
            <pc:sldMk cId="1017667331" sldId="548"/>
            <ac:spMk id="3" creationId="{2489AE93-0D43-F289-E821-DF845AF84AC4}"/>
          </ac:spMkLst>
        </pc:spChg>
        <pc:picChg chg="add mod">
          <ac:chgData name="Tarachand Amgoth" userId="ea017c71-c3c5-459d-b04b-915c0e816ad1" providerId="ADAL" clId="{5447DAE7-8C1B-4CDD-B097-E3ECB7EDB713}" dt="2025-06-17T02:23:18.240" v="1802" actId="1037"/>
          <ac:picMkLst>
            <pc:docMk/>
            <pc:sldMk cId="1017667331" sldId="548"/>
            <ac:picMk id="6" creationId="{5A6FFE66-CAE1-2632-6810-F2269F40200D}"/>
          </ac:picMkLst>
        </pc:picChg>
        <pc:picChg chg="add mod">
          <ac:chgData name="Tarachand Amgoth" userId="ea017c71-c3c5-459d-b04b-915c0e816ad1" providerId="ADAL" clId="{5447DAE7-8C1B-4CDD-B097-E3ECB7EDB713}" dt="2025-06-17T04:07:52.369" v="2206" actId="1076"/>
          <ac:picMkLst>
            <pc:docMk/>
            <pc:sldMk cId="1017667331" sldId="548"/>
            <ac:picMk id="7" creationId="{9E6CCD25-45C4-DC60-6C88-93364AAE7B04}"/>
          </ac:picMkLst>
        </pc:picChg>
        <pc:inkChg chg="add del">
          <ac:chgData name="Tarachand Amgoth" userId="ea017c71-c3c5-459d-b04b-915c0e816ad1" providerId="ADAL" clId="{5447DAE7-8C1B-4CDD-B097-E3ECB7EDB713}" dt="2025-06-19T03:17:38.898" v="2713" actId="478"/>
          <ac:inkMkLst>
            <pc:docMk/>
            <pc:sldMk cId="1017667331" sldId="548"/>
            <ac:inkMk id="5" creationId="{C9BFDC83-A5A5-4542-42B1-67F0AED05B49}"/>
          </ac:inkMkLst>
        </pc:inkChg>
      </pc:sldChg>
      <pc:sldChg chg="add del">
        <pc:chgData name="Tarachand Amgoth" userId="ea017c71-c3c5-459d-b04b-915c0e816ad1" providerId="ADAL" clId="{5447DAE7-8C1B-4CDD-B097-E3ECB7EDB713}" dt="2025-06-16T17:11:59.525" v="1232" actId="47"/>
        <pc:sldMkLst>
          <pc:docMk/>
          <pc:sldMk cId="448137143" sldId="549"/>
        </pc:sldMkLst>
      </pc:sldChg>
      <pc:sldChg chg="add del">
        <pc:chgData name="Tarachand Amgoth" userId="ea017c71-c3c5-459d-b04b-915c0e816ad1" providerId="ADAL" clId="{5447DAE7-8C1B-4CDD-B097-E3ECB7EDB713}" dt="2025-06-16T17:11:55.194" v="1231" actId="47"/>
        <pc:sldMkLst>
          <pc:docMk/>
          <pc:sldMk cId="3357406676" sldId="550"/>
        </pc:sldMkLst>
      </pc:sldChg>
      <pc:sldChg chg="addSp delSp modSp add mod">
        <pc:chgData name="Tarachand Amgoth" userId="ea017c71-c3c5-459d-b04b-915c0e816ad1" providerId="ADAL" clId="{5447DAE7-8C1B-4CDD-B097-E3ECB7EDB713}" dt="2025-06-19T03:18:01.723" v="2719" actId="478"/>
        <pc:sldMkLst>
          <pc:docMk/>
          <pc:sldMk cId="612380235" sldId="551"/>
        </pc:sldMkLst>
        <pc:spChg chg="mod">
          <ac:chgData name="Tarachand Amgoth" userId="ea017c71-c3c5-459d-b04b-915c0e816ad1" providerId="ADAL" clId="{5447DAE7-8C1B-4CDD-B097-E3ECB7EDB713}" dt="2025-06-17T03:39:17.843" v="1963" actId="113"/>
          <ac:spMkLst>
            <pc:docMk/>
            <pc:sldMk cId="612380235" sldId="551"/>
            <ac:spMk id="3" creationId="{4F678268-45AA-F2B8-63D4-ADEE2C8797B8}"/>
          </ac:spMkLst>
        </pc:spChg>
        <pc:picChg chg="add mod">
          <ac:chgData name="Tarachand Amgoth" userId="ea017c71-c3c5-459d-b04b-915c0e816ad1" providerId="ADAL" clId="{5447DAE7-8C1B-4CDD-B097-E3ECB7EDB713}" dt="2025-06-17T03:58:49.581" v="2110" actId="14100"/>
          <ac:picMkLst>
            <pc:docMk/>
            <pc:sldMk cId="612380235" sldId="551"/>
            <ac:picMk id="6" creationId="{EB7E45FC-CB73-D3B9-9871-84774680BF28}"/>
          </ac:picMkLst>
        </pc:picChg>
        <pc:inkChg chg="add del">
          <ac:chgData name="Tarachand Amgoth" userId="ea017c71-c3c5-459d-b04b-915c0e816ad1" providerId="ADAL" clId="{5447DAE7-8C1B-4CDD-B097-E3ECB7EDB713}" dt="2025-06-19T03:17:59.105" v="2718" actId="478"/>
          <ac:inkMkLst>
            <pc:docMk/>
            <pc:sldMk cId="612380235" sldId="551"/>
            <ac:inkMk id="5" creationId="{B77B01F3-A72C-D536-0BDA-89D9A93FFE5D}"/>
          </ac:inkMkLst>
        </pc:inkChg>
        <pc:inkChg chg="add del">
          <ac:chgData name="Tarachand Amgoth" userId="ea017c71-c3c5-459d-b04b-915c0e816ad1" providerId="ADAL" clId="{5447DAE7-8C1B-4CDD-B097-E3ECB7EDB713}" dt="2025-06-19T03:18:01.723" v="2719" actId="478"/>
          <ac:inkMkLst>
            <pc:docMk/>
            <pc:sldMk cId="612380235" sldId="551"/>
            <ac:inkMk id="7" creationId="{5C1383D7-5B60-DC43-DC80-789D78A9E839}"/>
          </ac:inkMkLst>
        </pc:inkChg>
      </pc:sldChg>
      <pc:sldChg chg="modSp add del mod">
        <pc:chgData name="Tarachand Amgoth" userId="ea017c71-c3c5-459d-b04b-915c0e816ad1" providerId="ADAL" clId="{5447DAE7-8C1B-4CDD-B097-E3ECB7EDB713}" dt="2025-06-17T03:27:06.630" v="1839" actId="2696"/>
        <pc:sldMkLst>
          <pc:docMk/>
          <pc:sldMk cId="4151012430" sldId="551"/>
        </pc:sldMkLst>
      </pc:sldChg>
      <pc:sldChg chg="addSp modSp add mod">
        <pc:chgData name="Tarachand Amgoth" userId="ea017c71-c3c5-459d-b04b-915c0e816ad1" providerId="ADAL" clId="{5447DAE7-8C1B-4CDD-B097-E3ECB7EDB713}" dt="2025-06-17T04:01:20.516" v="2115" actId="1076"/>
        <pc:sldMkLst>
          <pc:docMk/>
          <pc:sldMk cId="740730737" sldId="552"/>
        </pc:sldMkLst>
        <pc:spChg chg="mod">
          <ac:chgData name="Tarachand Amgoth" userId="ea017c71-c3c5-459d-b04b-915c0e816ad1" providerId="ADAL" clId="{5447DAE7-8C1B-4CDD-B097-E3ECB7EDB713}" dt="2025-06-17T03:39:12.060" v="1962" actId="113"/>
          <ac:spMkLst>
            <pc:docMk/>
            <pc:sldMk cId="740730737" sldId="552"/>
            <ac:spMk id="3" creationId="{82D75AAE-F49E-6D96-5111-FFDD53E9051B}"/>
          </ac:spMkLst>
        </pc:spChg>
        <pc:picChg chg="add mod">
          <ac:chgData name="Tarachand Amgoth" userId="ea017c71-c3c5-459d-b04b-915c0e816ad1" providerId="ADAL" clId="{5447DAE7-8C1B-4CDD-B097-E3ECB7EDB713}" dt="2025-06-17T04:01:20.516" v="2115" actId="1076"/>
          <ac:picMkLst>
            <pc:docMk/>
            <pc:sldMk cId="740730737" sldId="552"/>
            <ac:picMk id="6" creationId="{8F371ADC-68F5-0149-D917-A849D0903F1E}"/>
          </ac:picMkLst>
        </pc:picChg>
      </pc:sldChg>
      <pc:sldChg chg="modSp add del mod">
        <pc:chgData name="Tarachand Amgoth" userId="ea017c71-c3c5-459d-b04b-915c0e816ad1" providerId="ADAL" clId="{5447DAE7-8C1B-4CDD-B097-E3ECB7EDB713}" dt="2025-06-17T03:27:06.630" v="1839" actId="2696"/>
        <pc:sldMkLst>
          <pc:docMk/>
          <pc:sldMk cId="2552967322" sldId="552"/>
        </pc:sldMkLst>
      </pc:sldChg>
      <pc:sldChg chg="addSp delSp modSp add mod">
        <pc:chgData name="Tarachand Amgoth" userId="ea017c71-c3c5-459d-b04b-915c0e816ad1" providerId="ADAL" clId="{5447DAE7-8C1B-4CDD-B097-E3ECB7EDB713}" dt="2025-06-19T03:17:51.809" v="2716" actId="478"/>
        <pc:sldMkLst>
          <pc:docMk/>
          <pc:sldMk cId="384598942" sldId="553"/>
        </pc:sldMkLst>
        <pc:spChg chg="mod">
          <ac:chgData name="Tarachand Amgoth" userId="ea017c71-c3c5-459d-b04b-915c0e816ad1" providerId="ADAL" clId="{5447DAE7-8C1B-4CDD-B097-E3ECB7EDB713}" dt="2025-06-17T03:38:50.884" v="1959" actId="113"/>
          <ac:spMkLst>
            <pc:docMk/>
            <pc:sldMk cId="384598942" sldId="553"/>
            <ac:spMk id="3" creationId="{D727EA04-C893-D95B-37C9-411A03CCBEF3}"/>
          </ac:spMkLst>
        </pc:spChg>
        <pc:inkChg chg="add del">
          <ac:chgData name="Tarachand Amgoth" userId="ea017c71-c3c5-459d-b04b-915c0e816ad1" providerId="ADAL" clId="{5447DAE7-8C1B-4CDD-B097-E3ECB7EDB713}" dt="2025-06-19T03:17:51.809" v="2716" actId="478"/>
          <ac:inkMkLst>
            <pc:docMk/>
            <pc:sldMk cId="384598942" sldId="553"/>
            <ac:inkMk id="6" creationId="{B0B90A0C-547B-AA0D-C854-7BB63EFCFC90}"/>
          </ac:inkMkLst>
        </pc:inkChg>
      </pc:sldChg>
      <pc:sldChg chg="addSp modSp add del mod">
        <pc:chgData name="Tarachand Amgoth" userId="ea017c71-c3c5-459d-b04b-915c0e816ad1" providerId="ADAL" clId="{5447DAE7-8C1B-4CDD-B097-E3ECB7EDB713}" dt="2025-06-17T03:27:06.630" v="1839" actId="2696"/>
        <pc:sldMkLst>
          <pc:docMk/>
          <pc:sldMk cId="2568579843" sldId="553"/>
        </pc:sldMkLst>
      </pc:sldChg>
      <pc:sldChg chg="addSp delSp modSp add mod">
        <pc:chgData name="Tarachand Amgoth" userId="ea017c71-c3c5-459d-b04b-915c0e816ad1" providerId="ADAL" clId="{5447DAE7-8C1B-4CDD-B097-E3ECB7EDB713}" dt="2025-06-19T03:17:55.476" v="2717" actId="478"/>
        <pc:sldMkLst>
          <pc:docMk/>
          <pc:sldMk cId="473784330" sldId="554"/>
        </pc:sldMkLst>
        <pc:spChg chg="mod">
          <ac:chgData name="Tarachand Amgoth" userId="ea017c71-c3c5-459d-b04b-915c0e816ad1" providerId="ADAL" clId="{5447DAE7-8C1B-4CDD-B097-E3ECB7EDB713}" dt="2025-06-17T04:06:41.516" v="2185" actId="12"/>
          <ac:spMkLst>
            <pc:docMk/>
            <pc:sldMk cId="473784330" sldId="554"/>
            <ac:spMk id="3" creationId="{C2BB539D-1801-70A6-7AB8-3A182BBEA0E7}"/>
          </ac:spMkLst>
        </pc:spChg>
        <pc:spChg chg="add mod">
          <ac:chgData name="Tarachand Amgoth" userId="ea017c71-c3c5-459d-b04b-915c0e816ad1" providerId="ADAL" clId="{5447DAE7-8C1B-4CDD-B097-E3ECB7EDB713}" dt="2025-06-17T04:06:59.652" v="2202" actId="14100"/>
          <ac:spMkLst>
            <pc:docMk/>
            <pc:sldMk cId="473784330" sldId="554"/>
            <ac:spMk id="8" creationId="{66CE775E-B9A2-9AEF-447A-31B19F35DA2A}"/>
          </ac:spMkLst>
        </pc:spChg>
        <pc:picChg chg="add mod">
          <ac:chgData name="Tarachand Amgoth" userId="ea017c71-c3c5-459d-b04b-915c0e816ad1" providerId="ADAL" clId="{5447DAE7-8C1B-4CDD-B097-E3ECB7EDB713}" dt="2025-06-17T04:06:01.416" v="2173" actId="1035"/>
          <ac:picMkLst>
            <pc:docMk/>
            <pc:sldMk cId="473784330" sldId="554"/>
            <ac:picMk id="6" creationId="{408F6223-A72A-338A-7891-AB7AAEBA6361}"/>
          </ac:picMkLst>
        </pc:picChg>
        <pc:inkChg chg="add del">
          <ac:chgData name="Tarachand Amgoth" userId="ea017c71-c3c5-459d-b04b-915c0e816ad1" providerId="ADAL" clId="{5447DAE7-8C1B-4CDD-B097-E3ECB7EDB713}" dt="2025-06-19T03:17:55.476" v="2717" actId="478"/>
          <ac:inkMkLst>
            <pc:docMk/>
            <pc:sldMk cId="473784330" sldId="554"/>
            <ac:inkMk id="5" creationId="{C826E031-43CD-B31D-4A92-03CBD9A29A88}"/>
          </ac:inkMkLst>
        </pc:inkChg>
      </pc:sldChg>
      <pc:sldChg chg="modSp add del mod ord">
        <pc:chgData name="Tarachand Amgoth" userId="ea017c71-c3c5-459d-b04b-915c0e816ad1" providerId="ADAL" clId="{5447DAE7-8C1B-4CDD-B097-E3ECB7EDB713}" dt="2025-06-17T03:27:06.630" v="1839" actId="2696"/>
        <pc:sldMkLst>
          <pc:docMk/>
          <pc:sldMk cId="3798645445" sldId="554"/>
        </pc:sldMkLst>
      </pc:sldChg>
      <pc:sldChg chg="add del">
        <pc:chgData name="Tarachand Amgoth" userId="ea017c71-c3c5-459d-b04b-915c0e816ad1" providerId="ADAL" clId="{5447DAE7-8C1B-4CDD-B097-E3ECB7EDB713}" dt="2025-06-17T03:35:29.601" v="1899" actId="47"/>
        <pc:sldMkLst>
          <pc:docMk/>
          <pc:sldMk cId="30959766" sldId="555"/>
        </pc:sldMkLst>
      </pc:sldChg>
      <pc:sldChg chg="modSp add del mod ord">
        <pc:chgData name="Tarachand Amgoth" userId="ea017c71-c3c5-459d-b04b-915c0e816ad1" providerId="ADAL" clId="{5447DAE7-8C1B-4CDD-B097-E3ECB7EDB713}" dt="2025-06-17T03:27:06.630" v="1839" actId="2696"/>
        <pc:sldMkLst>
          <pc:docMk/>
          <pc:sldMk cId="312365608" sldId="555"/>
        </pc:sldMkLst>
      </pc:sldChg>
      <pc:sldChg chg="addSp delSp modSp add mod">
        <pc:chgData name="Tarachand Amgoth" userId="ea017c71-c3c5-459d-b04b-915c0e816ad1" providerId="ADAL" clId="{5447DAE7-8C1B-4CDD-B097-E3ECB7EDB713}" dt="2025-06-17T04:13:14.176" v="2229" actId="1076"/>
        <pc:sldMkLst>
          <pc:docMk/>
          <pc:sldMk cId="725071466" sldId="556"/>
        </pc:sldMkLst>
        <pc:spChg chg="mod">
          <ac:chgData name="Tarachand Amgoth" userId="ea017c71-c3c5-459d-b04b-915c0e816ad1" providerId="ADAL" clId="{5447DAE7-8C1B-4CDD-B097-E3ECB7EDB713}" dt="2025-06-17T04:13:10.200" v="2228" actId="14100"/>
          <ac:spMkLst>
            <pc:docMk/>
            <pc:sldMk cId="725071466" sldId="556"/>
            <ac:spMk id="3" creationId="{939E9D34-8BA1-1533-0DAF-1D637F296653}"/>
          </ac:spMkLst>
        </pc:spChg>
        <pc:picChg chg="add mod">
          <ac:chgData name="Tarachand Amgoth" userId="ea017c71-c3c5-459d-b04b-915c0e816ad1" providerId="ADAL" clId="{5447DAE7-8C1B-4CDD-B097-E3ECB7EDB713}" dt="2025-06-17T04:13:14.176" v="2229" actId="1076"/>
          <ac:picMkLst>
            <pc:docMk/>
            <pc:sldMk cId="725071466" sldId="556"/>
            <ac:picMk id="1026" creationId="{5D9CD2F0-6AF2-E168-1AD7-52B454A7EE84}"/>
          </ac:picMkLst>
        </pc:picChg>
      </pc:sldChg>
      <pc:sldChg chg="add del">
        <pc:chgData name="Tarachand Amgoth" userId="ea017c71-c3c5-459d-b04b-915c0e816ad1" providerId="ADAL" clId="{5447DAE7-8C1B-4CDD-B097-E3ECB7EDB713}" dt="2025-06-16T15:22:36.019" v="327" actId="47"/>
        <pc:sldMkLst>
          <pc:docMk/>
          <pc:sldMk cId="2481090560" sldId="556"/>
        </pc:sldMkLst>
      </pc:sldChg>
      <pc:sldChg chg="addSp delSp modSp add mod">
        <pc:chgData name="Tarachand Amgoth" userId="ea017c71-c3c5-459d-b04b-915c0e816ad1" providerId="ADAL" clId="{5447DAE7-8C1B-4CDD-B097-E3ECB7EDB713}" dt="2025-06-17T04:18:15.014" v="2259" actId="1076"/>
        <pc:sldMkLst>
          <pc:docMk/>
          <pc:sldMk cId="3390876068" sldId="557"/>
        </pc:sldMkLst>
        <pc:spChg chg="mod">
          <ac:chgData name="Tarachand Amgoth" userId="ea017c71-c3c5-459d-b04b-915c0e816ad1" providerId="ADAL" clId="{5447DAE7-8C1B-4CDD-B097-E3ECB7EDB713}" dt="2025-06-17T04:18:01.256" v="2256" actId="255"/>
          <ac:spMkLst>
            <pc:docMk/>
            <pc:sldMk cId="3390876068" sldId="557"/>
            <ac:spMk id="3" creationId="{7F5AB64D-3A75-C7E0-EB5C-BF0DA8204137}"/>
          </ac:spMkLst>
        </pc:spChg>
        <pc:spChg chg="add mod">
          <ac:chgData name="Tarachand Amgoth" userId="ea017c71-c3c5-459d-b04b-915c0e816ad1" providerId="ADAL" clId="{5447DAE7-8C1B-4CDD-B097-E3ECB7EDB713}" dt="2025-06-17T04:18:15.014" v="2259" actId="1076"/>
          <ac:spMkLst>
            <pc:docMk/>
            <pc:sldMk cId="3390876068" sldId="557"/>
            <ac:spMk id="7" creationId="{AAB12C59-2864-51B8-67E5-85C01DA4E021}"/>
          </ac:spMkLst>
        </pc:spChg>
        <pc:picChg chg="add mod">
          <ac:chgData name="Tarachand Amgoth" userId="ea017c71-c3c5-459d-b04b-915c0e816ad1" providerId="ADAL" clId="{5447DAE7-8C1B-4CDD-B097-E3ECB7EDB713}" dt="2025-06-17T04:18:10.084" v="2258" actId="1076"/>
          <ac:picMkLst>
            <pc:docMk/>
            <pc:sldMk cId="3390876068" sldId="557"/>
            <ac:picMk id="6" creationId="{45B06E9A-A73A-58EA-0921-49EFB5A90564}"/>
          </ac:picMkLst>
        </pc:picChg>
      </pc:sldChg>
      <pc:sldChg chg="addSp modSp add mod">
        <pc:chgData name="Tarachand Amgoth" userId="ea017c71-c3c5-459d-b04b-915c0e816ad1" providerId="ADAL" clId="{5447DAE7-8C1B-4CDD-B097-E3ECB7EDB713}" dt="2025-06-17T03:43:37.382" v="2039" actId="207"/>
        <pc:sldMkLst>
          <pc:docMk/>
          <pc:sldMk cId="4249785228" sldId="558"/>
        </pc:sldMkLst>
        <pc:spChg chg="mod">
          <ac:chgData name="Tarachand Amgoth" userId="ea017c71-c3c5-459d-b04b-915c0e816ad1" providerId="ADAL" clId="{5447DAE7-8C1B-4CDD-B097-E3ECB7EDB713}" dt="2025-06-17T03:43:37.382" v="2039" actId="207"/>
          <ac:spMkLst>
            <pc:docMk/>
            <pc:sldMk cId="4249785228" sldId="558"/>
            <ac:spMk id="3" creationId="{8BB39C19-87AB-AC89-9A1E-0F8E6000A928}"/>
          </ac:spMkLst>
        </pc:spChg>
        <pc:graphicFrameChg chg="add mod modGraphic">
          <ac:chgData name="Tarachand Amgoth" userId="ea017c71-c3c5-459d-b04b-915c0e816ad1" providerId="ADAL" clId="{5447DAE7-8C1B-4CDD-B097-E3ECB7EDB713}" dt="2025-06-17T01:20:58.901" v="1308" actId="1076"/>
          <ac:graphicFrameMkLst>
            <pc:docMk/>
            <pc:sldMk cId="4249785228" sldId="558"/>
            <ac:graphicFrameMk id="5" creationId="{3394F200-7A75-F5D6-3251-0C8CCA187799}"/>
          </ac:graphicFrameMkLst>
        </pc:graphicFrameChg>
      </pc:sldChg>
      <pc:sldChg chg="addSp delSp modSp add mod">
        <pc:chgData name="Tarachand Amgoth" userId="ea017c71-c3c5-459d-b04b-915c0e816ad1" providerId="ADAL" clId="{5447DAE7-8C1B-4CDD-B097-E3ECB7EDB713}" dt="2025-06-17T07:43:20.787" v="2529" actId="1076"/>
        <pc:sldMkLst>
          <pc:docMk/>
          <pc:sldMk cId="1889834473" sldId="559"/>
        </pc:sldMkLst>
        <pc:spChg chg="mod">
          <ac:chgData name="Tarachand Amgoth" userId="ea017c71-c3c5-459d-b04b-915c0e816ad1" providerId="ADAL" clId="{5447DAE7-8C1B-4CDD-B097-E3ECB7EDB713}" dt="2025-06-17T04:14:58.865" v="2234" actId="14100"/>
          <ac:spMkLst>
            <pc:docMk/>
            <pc:sldMk cId="1889834473" sldId="559"/>
            <ac:spMk id="3" creationId="{A3215662-B2DB-61AD-27BF-6B7D96A8FAE3}"/>
          </ac:spMkLst>
        </pc:spChg>
        <pc:picChg chg="add mod">
          <ac:chgData name="Tarachand Amgoth" userId="ea017c71-c3c5-459d-b04b-915c0e816ad1" providerId="ADAL" clId="{5447DAE7-8C1B-4CDD-B097-E3ECB7EDB713}" dt="2025-06-17T07:43:20.787" v="2529" actId="1076"/>
          <ac:picMkLst>
            <pc:docMk/>
            <pc:sldMk cId="1889834473" sldId="559"/>
            <ac:picMk id="6146" creationId="{4D8643D2-EFBF-0325-560D-5F63A202CC1E}"/>
          </ac:picMkLst>
        </pc:picChg>
      </pc:sldChg>
      <pc:sldChg chg="addSp delSp modSp add mod ord">
        <pc:chgData name="Tarachand Amgoth" userId="ea017c71-c3c5-459d-b04b-915c0e816ad1" providerId="ADAL" clId="{5447DAE7-8C1B-4CDD-B097-E3ECB7EDB713}" dt="2025-06-19T03:17:27.892" v="2711" actId="478"/>
        <pc:sldMkLst>
          <pc:docMk/>
          <pc:sldMk cId="3281950567" sldId="560"/>
        </pc:sldMkLst>
        <pc:spChg chg="mod">
          <ac:chgData name="Tarachand Amgoth" userId="ea017c71-c3c5-459d-b04b-915c0e816ad1" providerId="ADAL" clId="{5447DAE7-8C1B-4CDD-B097-E3ECB7EDB713}" dt="2025-06-17T05:39:29.951" v="2268" actId="14100"/>
          <ac:spMkLst>
            <pc:docMk/>
            <pc:sldMk cId="3281950567" sldId="560"/>
            <ac:spMk id="3" creationId="{E6DE525D-26C7-387A-15BF-450EE86CA1B0}"/>
          </ac:spMkLst>
        </pc:spChg>
        <pc:picChg chg="add del mod">
          <ac:chgData name="Tarachand Amgoth" userId="ea017c71-c3c5-459d-b04b-915c0e816ad1" providerId="ADAL" clId="{5447DAE7-8C1B-4CDD-B097-E3ECB7EDB713}" dt="2025-06-18T13:09:16.269" v="2601" actId="478"/>
          <ac:picMkLst>
            <pc:docMk/>
            <pc:sldMk cId="3281950567" sldId="560"/>
            <ac:picMk id="6" creationId="{06A9E906-9353-F52D-34CB-B53C587FCBBF}"/>
          </ac:picMkLst>
        </pc:picChg>
        <pc:picChg chg="add del mod">
          <ac:chgData name="Tarachand Amgoth" userId="ea017c71-c3c5-459d-b04b-915c0e816ad1" providerId="ADAL" clId="{5447DAE7-8C1B-4CDD-B097-E3ECB7EDB713}" dt="2025-06-18T13:09:17.816" v="2602" actId="478"/>
          <ac:picMkLst>
            <pc:docMk/>
            <pc:sldMk cId="3281950567" sldId="560"/>
            <ac:picMk id="8" creationId="{A6034746-24EF-1C54-62ED-1E95B571DF9C}"/>
          </ac:picMkLst>
        </pc:picChg>
        <pc:picChg chg="add del mod ord">
          <ac:chgData name="Tarachand Amgoth" userId="ea017c71-c3c5-459d-b04b-915c0e816ad1" providerId="ADAL" clId="{5447DAE7-8C1B-4CDD-B097-E3ECB7EDB713}" dt="2025-06-18T13:09:20.879" v="2604" actId="478"/>
          <ac:picMkLst>
            <pc:docMk/>
            <pc:sldMk cId="3281950567" sldId="560"/>
            <ac:picMk id="10" creationId="{3E212429-E598-0250-9D61-C25D2A45F338}"/>
          </ac:picMkLst>
        </pc:picChg>
        <pc:picChg chg="add del mod ord">
          <ac:chgData name="Tarachand Amgoth" userId="ea017c71-c3c5-459d-b04b-915c0e816ad1" providerId="ADAL" clId="{5447DAE7-8C1B-4CDD-B097-E3ECB7EDB713}" dt="2025-06-18T13:09:19.613" v="2603" actId="478"/>
          <ac:picMkLst>
            <pc:docMk/>
            <pc:sldMk cId="3281950567" sldId="560"/>
            <ac:picMk id="11" creationId="{BA4665EC-59BC-46A7-AFF1-52C667E2F140}"/>
          </ac:picMkLst>
        </pc:picChg>
        <pc:picChg chg="add mod">
          <ac:chgData name="Tarachand Amgoth" userId="ea017c71-c3c5-459d-b04b-915c0e816ad1" providerId="ADAL" clId="{5447DAE7-8C1B-4CDD-B097-E3ECB7EDB713}" dt="2025-06-18T13:09:31.538" v="2607" actId="1076"/>
          <ac:picMkLst>
            <pc:docMk/>
            <pc:sldMk cId="3281950567" sldId="560"/>
            <ac:picMk id="13" creationId="{6AECCB8D-2057-ED28-3460-96100BF89F37}"/>
          </ac:picMkLst>
        </pc:picChg>
        <pc:picChg chg="add del mod">
          <ac:chgData name="Tarachand Amgoth" userId="ea017c71-c3c5-459d-b04b-915c0e816ad1" providerId="ADAL" clId="{5447DAE7-8C1B-4CDD-B097-E3ECB7EDB713}" dt="2025-06-18T13:09:14.691" v="2600" actId="478"/>
          <ac:picMkLst>
            <pc:docMk/>
            <pc:sldMk cId="3281950567" sldId="560"/>
            <ac:picMk id="2050" creationId="{1BD1BFF0-D493-5ACF-BC2A-4836A30158EE}"/>
          </ac:picMkLst>
        </pc:picChg>
        <pc:inkChg chg="add del">
          <ac:chgData name="Tarachand Amgoth" userId="ea017c71-c3c5-459d-b04b-915c0e816ad1" providerId="ADAL" clId="{5447DAE7-8C1B-4CDD-B097-E3ECB7EDB713}" dt="2025-06-19T03:17:27.892" v="2711" actId="478"/>
          <ac:inkMkLst>
            <pc:docMk/>
            <pc:sldMk cId="3281950567" sldId="560"/>
            <ac:inkMk id="14" creationId="{7DA71935-C786-CC0F-96F7-C29A3745FEB8}"/>
          </ac:inkMkLst>
        </pc:inkChg>
      </pc:sldChg>
      <pc:sldChg chg="addSp modSp add mod">
        <pc:chgData name="Tarachand Amgoth" userId="ea017c71-c3c5-459d-b04b-915c0e816ad1" providerId="ADAL" clId="{5447DAE7-8C1B-4CDD-B097-E3ECB7EDB713}" dt="2025-06-17T05:49:42.901" v="2319" actId="14100"/>
        <pc:sldMkLst>
          <pc:docMk/>
          <pc:sldMk cId="975455007" sldId="561"/>
        </pc:sldMkLst>
        <pc:spChg chg="mod">
          <ac:chgData name="Tarachand Amgoth" userId="ea017c71-c3c5-459d-b04b-915c0e816ad1" providerId="ADAL" clId="{5447DAE7-8C1B-4CDD-B097-E3ECB7EDB713}" dt="2025-06-17T05:49:38.599" v="2317" actId="14100"/>
          <ac:spMkLst>
            <pc:docMk/>
            <pc:sldMk cId="975455007" sldId="561"/>
            <ac:spMk id="3" creationId="{7179A914-2215-80A8-D017-17AEAA29A246}"/>
          </ac:spMkLst>
        </pc:spChg>
        <pc:picChg chg="add mod">
          <ac:chgData name="Tarachand Amgoth" userId="ea017c71-c3c5-459d-b04b-915c0e816ad1" providerId="ADAL" clId="{5447DAE7-8C1B-4CDD-B097-E3ECB7EDB713}" dt="2025-06-17T05:49:42.901" v="2319" actId="14100"/>
          <ac:picMkLst>
            <pc:docMk/>
            <pc:sldMk cId="975455007" sldId="561"/>
            <ac:picMk id="6" creationId="{8611DBA6-D037-7987-58AE-F808F3B7EE26}"/>
          </ac:picMkLst>
        </pc:picChg>
      </pc:sldChg>
      <pc:sldChg chg="addSp modSp add mod">
        <pc:chgData name="Tarachand Amgoth" userId="ea017c71-c3c5-459d-b04b-915c0e816ad1" providerId="ADAL" clId="{5447DAE7-8C1B-4CDD-B097-E3ECB7EDB713}" dt="2025-06-17T03:44:35.798" v="2049" actId="113"/>
        <pc:sldMkLst>
          <pc:docMk/>
          <pc:sldMk cId="4156432370" sldId="562"/>
        </pc:sldMkLst>
        <pc:spChg chg="mod">
          <ac:chgData name="Tarachand Amgoth" userId="ea017c71-c3c5-459d-b04b-915c0e816ad1" providerId="ADAL" clId="{5447DAE7-8C1B-4CDD-B097-E3ECB7EDB713}" dt="2025-06-17T03:44:35.798" v="2049" actId="113"/>
          <ac:spMkLst>
            <pc:docMk/>
            <pc:sldMk cId="4156432370" sldId="562"/>
            <ac:spMk id="3" creationId="{6753DCFB-3DEC-7EA2-A810-4F0AEA36F1CE}"/>
          </ac:spMkLst>
        </pc:spChg>
        <pc:graphicFrameChg chg="add mod modGraphic">
          <ac:chgData name="Tarachand Amgoth" userId="ea017c71-c3c5-459d-b04b-915c0e816ad1" providerId="ADAL" clId="{5447DAE7-8C1B-4CDD-B097-E3ECB7EDB713}" dt="2025-06-17T01:24:26.331" v="1336" actId="2711"/>
          <ac:graphicFrameMkLst>
            <pc:docMk/>
            <pc:sldMk cId="4156432370" sldId="562"/>
            <ac:graphicFrameMk id="5" creationId="{3AD9E726-11EF-8520-F7A2-0851A1F7B347}"/>
          </ac:graphicFrameMkLst>
        </pc:graphicFrameChg>
      </pc:sldChg>
      <pc:sldChg chg="addSp modSp add mod">
        <pc:chgData name="Tarachand Amgoth" userId="ea017c71-c3c5-459d-b04b-915c0e816ad1" providerId="ADAL" clId="{5447DAE7-8C1B-4CDD-B097-E3ECB7EDB713}" dt="2025-06-18T13:10:57.717" v="2619" actId="20577"/>
        <pc:sldMkLst>
          <pc:docMk/>
          <pc:sldMk cId="195630942" sldId="563"/>
        </pc:sldMkLst>
        <pc:spChg chg="mod">
          <ac:chgData name="Tarachand Amgoth" userId="ea017c71-c3c5-459d-b04b-915c0e816ad1" providerId="ADAL" clId="{5447DAE7-8C1B-4CDD-B097-E3ECB7EDB713}" dt="2025-06-18T13:10:57.717" v="2619" actId="20577"/>
          <ac:spMkLst>
            <pc:docMk/>
            <pc:sldMk cId="195630942" sldId="563"/>
            <ac:spMk id="3" creationId="{6DFD01A5-734B-8CD0-C11C-CA3C01FCF45E}"/>
          </ac:spMkLst>
        </pc:spChg>
        <pc:picChg chg="add mod">
          <ac:chgData name="Tarachand Amgoth" userId="ea017c71-c3c5-459d-b04b-915c0e816ad1" providerId="ADAL" clId="{5447DAE7-8C1B-4CDD-B097-E3ECB7EDB713}" dt="2025-06-17T05:54:45.224" v="2330" actId="14100"/>
          <ac:picMkLst>
            <pc:docMk/>
            <pc:sldMk cId="195630942" sldId="563"/>
            <ac:picMk id="6" creationId="{65D650DF-7CE8-DE08-792D-7ED17A23C444}"/>
          </ac:picMkLst>
        </pc:picChg>
      </pc:sldChg>
      <pc:sldChg chg="addSp delSp modSp add mod ord">
        <pc:chgData name="Tarachand Amgoth" userId="ea017c71-c3c5-459d-b04b-915c0e816ad1" providerId="ADAL" clId="{5447DAE7-8C1B-4CDD-B097-E3ECB7EDB713}" dt="2025-06-17T05:52:08.804" v="2325" actId="1038"/>
        <pc:sldMkLst>
          <pc:docMk/>
          <pc:sldMk cId="1333524386" sldId="564"/>
        </pc:sldMkLst>
        <pc:spChg chg="mod">
          <ac:chgData name="Tarachand Amgoth" userId="ea017c71-c3c5-459d-b04b-915c0e816ad1" providerId="ADAL" clId="{5447DAE7-8C1B-4CDD-B097-E3ECB7EDB713}" dt="2025-06-17T05:46:20.618" v="2280" actId="14100"/>
          <ac:spMkLst>
            <pc:docMk/>
            <pc:sldMk cId="1333524386" sldId="564"/>
            <ac:spMk id="3" creationId="{DDE7FEB4-BC91-A54D-E022-21E8C0E402F4}"/>
          </ac:spMkLst>
        </pc:spChg>
        <pc:picChg chg="add mod">
          <ac:chgData name="Tarachand Amgoth" userId="ea017c71-c3c5-459d-b04b-915c0e816ad1" providerId="ADAL" clId="{5447DAE7-8C1B-4CDD-B097-E3ECB7EDB713}" dt="2025-06-17T05:52:08.804" v="2325" actId="1038"/>
          <ac:picMkLst>
            <pc:docMk/>
            <pc:sldMk cId="1333524386" sldId="564"/>
            <ac:picMk id="8" creationId="{835D47C3-0CD8-4865-46BD-ACB921F101FC}"/>
          </ac:picMkLst>
        </pc:picChg>
      </pc:sldChg>
      <pc:sldChg chg="addSp delSp modSp add mod">
        <pc:chgData name="Tarachand Amgoth" userId="ea017c71-c3c5-459d-b04b-915c0e816ad1" providerId="ADAL" clId="{5447DAE7-8C1B-4CDD-B097-E3ECB7EDB713}" dt="2025-06-17T05:55:28.490" v="2336" actId="14100"/>
        <pc:sldMkLst>
          <pc:docMk/>
          <pc:sldMk cId="3568794273" sldId="565"/>
        </pc:sldMkLst>
        <pc:spChg chg="mod">
          <ac:chgData name="Tarachand Amgoth" userId="ea017c71-c3c5-459d-b04b-915c0e816ad1" providerId="ADAL" clId="{5447DAE7-8C1B-4CDD-B097-E3ECB7EDB713}" dt="2025-06-17T05:55:28.490" v="2336" actId="14100"/>
          <ac:spMkLst>
            <pc:docMk/>
            <pc:sldMk cId="3568794273" sldId="565"/>
            <ac:spMk id="3" creationId="{D8DD9923-E13B-F454-5AF4-8A95BC2C2DFC}"/>
          </ac:spMkLst>
        </pc:spChg>
        <pc:picChg chg="add mod">
          <ac:chgData name="Tarachand Amgoth" userId="ea017c71-c3c5-459d-b04b-915c0e816ad1" providerId="ADAL" clId="{5447DAE7-8C1B-4CDD-B097-E3ECB7EDB713}" dt="2025-06-17T05:55:24.566" v="2335" actId="1076"/>
          <ac:picMkLst>
            <pc:docMk/>
            <pc:sldMk cId="3568794273" sldId="565"/>
            <ac:picMk id="3074" creationId="{F1DB7688-D8E3-81BC-DE0E-76DB75B3E443}"/>
          </ac:picMkLst>
        </pc:picChg>
      </pc:sldChg>
      <pc:sldChg chg="addSp delSp modSp add mod">
        <pc:chgData name="Tarachand Amgoth" userId="ea017c71-c3c5-459d-b04b-915c0e816ad1" providerId="ADAL" clId="{5447DAE7-8C1B-4CDD-B097-E3ECB7EDB713}" dt="2025-06-17T03:53:58.911" v="2091" actId="113"/>
        <pc:sldMkLst>
          <pc:docMk/>
          <pc:sldMk cId="975748914" sldId="566"/>
        </pc:sldMkLst>
        <pc:spChg chg="mod">
          <ac:chgData name="Tarachand Amgoth" userId="ea017c71-c3c5-459d-b04b-915c0e816ad1" providerId="ADAL" clId="{5447DAE7-8C1B-4CDD-B097-E3ECB7EDB713}" dt="2025-06-17T03:53:58.911" v="2091" actId="113"/>
          <ac:spMkLst>
            <pc:docMk/>
            <pc:sldMk cId="975748914" sldId="566"/>
            <ac:spMk id="3" creationId="{FD2DB737-61FB-4056-EE22-3CA81371DA5D}"/>
          </ac:spMkLst>
        </pc:spChg>
        <pc:graphicFrameChg chg="add mod modGraphic">
          <ac:chgData name="Tarachand Amgoth" userId="ea017c71-c3c5-459d-b04b-915c0e816ad1" providerId="ADAL" clId="{5447DAE7-8C1B-4CDD-B097-E3ECB7EDB713}" dt="2025-06-17T01:28:14.945" v="1417" actId="2711"/>
          <ac:graphicFrameMkLst>
            <pc:docMk/>
            <pc:sldMk cId="975748914" sldId="566"/>
            <ac:graphicFrameMk id="6" creationId="{F94789BB-2CBB-7B01-15E1-4874A40A4E29}"/>
          </ac:graphicFrameMkLst>
        </pc:graphicFrameChg>
      </pc:sldChg>
      <pc:sldChg chg="addSp delSp modSp add mod">
        <pc:chgData name="Tarachand Amgoth" userId="ea017c71-c3c5-459d-b04b-915c0e816ad1" providerId="ADAL" clId="{5447DAE7-8C1B-4CDD-B097-E3ECB7EDB713}" dt="2025-06-17T03:46:19.469" v="2075" actId="113"/>
        <pc:sldMkLst>
          <pc:docMk/>
          <pc:sldMk cId="1401114981" sldId="567"/>
        </pc:sldMkLst>
        <pc:spChg chg="mod">
          <ac:chgData name="Tarachand Amgoth" userId="ea017c71-c3c5-459d-b04b-915c0e816ad1" providerId="ADAL" clId="{5447DAE7-8C1B-4CDD-B097-E3ECB7EDB713}" dt="2025-06-17T03:46:19.469" v="2075" actId="113"/>
          <ac:spMkLst>
            <pc:docMk/>
            <pc:sldMk cId="1401114981" sldId="567"/>
            <ac:spMk id="3" creationId="{868CB9DC-6B7F-6A40-2802-BD51AE4ACC96}"/>
          </ac:spMkLst>
        </pc:spChg>
        <pc:graphicFrameChg chg="add mod modGraphic">
          <ac:chgData name="Tarachand Amgoth" userId="ea017c71-c3c5-459d-b04b-915c0e816ad1" providerId="ADAL" clId="{5447DAE7-8C1B-4CDD-B097-E3ECB7EDB713}" dt="2025-06-17T01:29:40.557" v="1430" actId="255"/>
          <ac:graphicFrameMkLst>
            <pc:docMk/>
            <pc:sldMk cId="1401114981" sldId="567"/>
            <ac:graphicFrameMk id="5" creationId="{A00B86B8-218A-94FE-5325-4061EB52CFDB}"/>
          </ac:graphicFrameMkLst>
        </pc:graphicFrameChg>
      </pc:sldChg>
      <pc:sldChg chg="addSp delSp modSp add mod">
        <pc:chgData name="Tarachand Amgoth" userId="ea017c71-c3c5-459d-b04b-915c0e816ad1" providerId="ADAL" clId="{5447DAE7-8C1B-4CDD-B097-E3ECB7EDB713}" dt="2025-06-17T06:20:15.484" v="2468" actId="14100"/>
        <pc:sldMkLst>
          <pc:docMk/>
          <pc:sldMk cId="1171061366" sldId="568"/>
        </pc:sldMkLst>
        <pc:spChg chg="mod">
          <ac:chgData name="Tarachand Amgoth" userId="ea017c71-c3c5-459d-b04b-915c0e816ad1" providerId="ADAL" clId="{5447DAE7-8C1B-4CDD-B097-E3ECB7EDB713}" dt="2025-06-17T06:20:10.338" v="2466" actId="14100"/>
          <ac:spMkLst>
            <pc:docMk/>
            <pc:sldMk cId="1171061366" sldId="568"/>
            <ac:spMk id="3" creationId="{020F4385-F528-ACF1-353F-A176EE6CCBB7}"/>
          </ac:spMkLst>
        </pc:spChg>
        <pc:picChg chg="add mod">
          <ac:chgData name="Tarachand Amgoth" userId="ea017c71-c3c5-459d-b04b-915c0e816ad1" providerId="ADAL" clId="{5447DAE7-8C1B-4CDD-B097-E3ECB7EDB713}" dt="2025-06-17T06:20:15.484" v="2468" actId="14100"/>
          <ac:picMkLst>
            <pc:docMk/>
            <pc:sldMk cId="1171061366" sldId="568"/>
            <ac:picMk id="6" creationId="{7D450AD0-D306-EF7C-59CF-BAE5548D4D65}"/>
          </ac:picMkLst>
        </pc:picChg>
      </pc:sldChg>
      <pc:sldChg chg="addSp modSp add mod">
        <pc:chgData name="Tarachand Amgoth" userId="ea017c71-c3c5-459d-b04b-915c0e816ad1" providerId="ADAL" clId="{5447DAE7-8C1B-4CDD-B097-E3ECB7EDB713}" dt="2025-06-17T03:46:58.472" v="2080" actId="21"/>
        <pc:sldMkLst>
          <pc:docMk/>
          <pc:sldMk cId="1356949437" sldId="569"/>
        </pc:sldMkLst>
        <pc:spChg chg="mod">
          <ac:chgData name="Tarachand Amgoth" userId="ea017c71-c3c5-459d-b04b-915c0e816ad1" providerId="ADAL" clId="{5447DAE7-8C1B-4CDD-B097-E3ECB7EDB713}" dt="2025-06-17T03:46:58.472" v="2080" actId="21"/>
          <ac:spMkLst>
            <pc:docMk/>
            <pc:sldMk cId="1356949437" sldId="569"/>
            <ac:spMk id="3" creationId="{03A2686A-8F3F-1C42-A2BE-01F55968C1AA}"/>
          </ac:spMkLst>
        </pc:spChg>
        <pc:graphicFrameChg chg="add mod modGraphic">
          <ac:chgData name="Tarachand Amgoth" userId="ea017c71-c3c5-459d-b04b-915c0e816ad1" providerId="ADAL" clId="{5447DAE7-8C1B-4CDD-B097-E3ECB7EDB713}" dt="2025-06-17T01:31:30.587" v="1449" actId="1076"/>
          <ac:graphicFrameMkLst>
            <pc:docMk/>
            <pc:sldMk cId="1356949437" sldId="569"/>
            <ac:graphicFrameMk id="5" creationId="{08E71148-5755-12A6-DD9D-4313F042D973}"/>
          </ac:graphicFrameMkLst>
        </pc:graphicFrameChg>
      </pc:sldChg>
      <pc:sldChg chg="addSp delSp modSp add mod">
        <pc:chgData name="Tarachand Amgoth" userId="ea017c71-c3c5-459d-b04b-915c0e816ad1" providerId="ADAL" clId="{5447DAE7-8C1B-4CDD-B097-E3ECB7EDB713}" dt="2025-06-17T06:53:06.190" v="2472" actId="1076"/>
        <pc:sldMkLst>
          <pc:docMk/>
          <pc:sldMk cId="3219734786" sldId="570"/>
        </pc:sldMkLst>
        <pc:spChg chg="mod">
          <ac:chgData name="Tarachand Amgoth" userId="ea017c71-c3c5-459d-b04b-915c0e816ad1" providerId="ADAL" clId="{5447DAE7-8C1B-4CDD-B097-E3ECB7EDB713}" dt="2025-06-17T03:47:06.233" v="2081"/>
          <ac:spMkLst>
            <pc:docMk/>
            <pc:sldMk cId="3219734786" sldId="570"/>
            <ac:spMk id="3" creationId="{339140F6-1C02-A260-68C9-585B0D30ADDA}"/>
          </ac:spMkLst>
        </pc:spChg>
        <pc:spChg chg="add">
          <ac:chgData name="Tarachand Amgoth" userId="ea017c71-c3c5-459d-b04b-915c0e816ad1" providerId="ADAL" clId="{5447DAE7-8C1B-4CDD-B097-E3ECB7EDB713}" dt="2025-06-16T15:30:09.735" v="407"/>
          <ac:spMkLst>
            <pc:docMk/>
            <pc:sldMk cId="3219734786" sldId="570"/>
            <ac:spMk id="7" creationId="{C5EB5D7D-B5B4-FD39-3674-79AB37E9AFC0}"/>
          </ac:spMkLst>
        </pc:spChg>
        <pc:picChg chg="add mod">
          <ac:chgData name="Tarachand Amgoth" userId="ea017c71-c3c5-459d-b04b-915c0e816ad1" providerId="ADAL" clId="{5447DAE7-8C1B-4CDD-B097-E3ECB7EDB713}" dt="2025-06-17T06:53:06.190" v="2472" actId="1076"/>
          <ac:picMkLst>
            <pc:docMk/>
            <pc:sldMk cId="3219734786" sldId="570"/>
            <ac:picMk id="6" creationId="{B4B9533D-F26D-0BC2-5933-A205C06E088F}"/>
          </ac:picMkLst>
        </pc:picChg>
      </pc:sldChg>
      <pc:sldChg chg="addSp delSp modSp add mod">
        <pc:chgData name="Tarachand Amgoth" userId="ea017c71-c3c5-459d-b04b-915c0e816ad1" providerId="ADAL" clId="{5447DAE7-8C1B-4CDD-B097-E3ECB7EDB713}" dt="2025-06-19T03:17:09.405" v="2709" actId="478"/>
        <pc:sldMkLst>
          <pc:docMk/>
          <pc:sldMk cId="3124319759" sldId="571"/>
        </pc:sldMkLst>
        <pc:spChg chg="mod">
          <ac:chgData name="Tarachand Amgoth" userId="ea017c71-c3c5-459d-b04b-915c0e816ad1" providerId="ADAL" clId="{5447DAE7-8C1B-4CDD-B097-E3ECB7EDB713}" dt="2025-06-17T03:47:19.534" v="2083" actId="113"/>
          <ac:spMkLst>
            <pc:docMk/>
            <pc:sldMk cId="3124319759" sldId="571"/>
            <ac:spMk id="3" creationId="{DB363AAA-4DDF-B501-2058-01769ED44C59}"/>
          </ac:spMkLst>
        </pc:spChg>
        <pc:picChg chg="add mod">
          <ac:chgData name="Tarachand Amgoth" userId="ea017c71-c3c5-459d-b04b-915c0e816ad1" providerId="ADAL" clId="{5447DAE7-8C1B-4CDD-B097-E3ECB7EDB713}" dt="2025-06-17T07:01:55.332" v="2501" actId="1038"/>
          <ac:picMkLst>
            <pc:docMk/>
            <pc:sldMk cId="3124319759" sldId="571"/>
            <ac:picMk id="6" creationId="{65AA6DA5-D820-65B7-506D-97A2F58F1914}"/>
          </ac:picMkLst>
        </pc:picChg>
        <pc:inkChg chg="add del">
          <ac:chgData name="Tarachand Amgoth" userId="ea017c71-c3c5-459d-b04b-915c0e816ad1" providerId="ADAL" clId="{5447DAE7-8C1B-4CDD-B097-E3ECB7EDB713}" dt="2025-06-19T03:17:09.405" v="2709" actId="478"/>
          <ac:inkMkLst>
            <pc:docMk/>
            <pc:sldMk cId="3124319759" sldId="571"/>
            <ac:inkMk id="5" creationId="{C214E9CB-183F-6B58-ECE2-D8E8FC578AA2}"/>
          </ac:inkMkLst>
        </pc:inkChg>
      </pc:sldChg>
      <pc:sldChg chg="addSp delSp modSp add mod">
        <pc:chgData name="Tarachand Amgoth" userId="ea017c71-c3c5-459d-b04b-915c0e816ad1" providerId="ADAL" clId="{5447DAE7-8C1B-4CDD-B097-E3ECB7EDB713}" dt="2025-06-17T07:30:26.096" v="2513" actId="14100"/>
        <pc:sldMkLst>
          <pc:docMk/>
          <pc:sldMk cId="1557085829" sldId="572"/>
        </pc:sldMkLst>
        <pc:spChg chg="mod">
          <ac:chgData name="Tarachand Amgoth" userId="ea017c71-c3c5-459d-b04b-915c0e816ad1" providerId="ADAL" clId="{5447DAE7-8C1B-4CDD-B097-E3ECB7EDB713}" dt="2025-06-17T03:47:24.661" v="2084" actId="113"/>
          <ac:spMkLst>
            <pc:docMk/>
            <pc:sldMk cId="1557085829" sldId="572"/>
            <ac:spMk id="3" creationId="{F7B75888-7A69-F4ED-6CE9-91EA54BBFA38}"/>
          </ac:spMkLst>
        </pc:spChg>
        <pc:picChg chg="add mod">
          <ac:chgData name="Tarachand Amgoth" userId="ea017c71-c3c5-459d-b04b-915c0e816ad1" providerId="ADAL" clId="{5447DAE7-8C1B-4CDD-B097-E3ECB7EDB713}" dt="2025-06-17T07:30:26.096" v="2513" actId="14100"/>
          <ac:picMkLst>
            <pc:docMk/>
            <pc:sldMk cId="1557085829" sldId="572"/>
            <ac:picMk id="6" creationId="{F15361A6-A5CF-F443-8960-051F64745627}"/>
          </ac:picMkLst>
        </pc:picChg>
      </pc:sldChg>
      <pc:sldChg chg="addSp delSp modSp add mod">
        <pc:chgData name="Tarachand Amgoth" userId="ea017c71-c3c5-459d-b04b-915c0e816ad1" providerId="ADAL" clId="{5447DAE7-8C1B-4CDD-B097-E3ECB7EDB713}" dt="2025-06-17T07:25:05.577" v="2510" actId="1076"/>
        <pc:sldMkLst>
          <pc:docMk/>
          <pc:sldMk cId="2882443229" sldId="573"/>
        </pc:sldMkLst>
        <pc:spChg chg="mod">
          <ac:chgData name="Tarachand Amgoth" userId="ea017c71-c3c5-459d-b04b-915c0e816ad1" providerId="ADAL" clId="{5447DAE7-8C1B-4CDD-B097-E3ECB7EDB713}" dt="2025-06-17T07:23:58.153" v="2504" actId="14100"/>
          <ac:spMkLst>
            <pc:docMk/>
            <pc:sldMk cId="2882443229" sldId="573"/>
            <ac:spMk id="3" creationId="{E7D20695-07C8-2EDC-CE9F-FB66D7D91327}"/>
          </ac:spMkLst>
        </pc:spChg>
        <pc:picChg chg="add mod">
          <ac:chgData name="Tarachand Amgoth" userId="ea017c71-c3c5-459d-b04b-915c0e816ad1" providerId="ADAL" clId="{5447DAE7-8C1B-4CDD-B097-E3ECB7EDB713}" dt="2025-06-17T07:25:05.577" v="2510" actId="1076"/>
          <ac:picMkLst>
            <pc:docMk/>
            <pc:sldMk cId="2882443229" sldId="573"/>
            <ac:picMk id="6" creationId="{C5B050AA-A75B-ADC9-3FEA-6D18A07C0B45}"/>
          </ac:picMkLst>
        </pc:picChg>
      </pc:sldChg>
      <pc:sldChg chg="addSp delSp modSp add mod">
        <pc:chgData name="Tarachand Amgoth" userId="ea017c71-c3c5-459d-b04b-915c0e816ad1" providerId="ADAL" clId="{5447DAE7-8C1B-4CDD-B097-E3ECB7EDB713}" dt="2025-06-19T03:17:02.577" v="2708" actId="478"/>
        <pc:sldMkLst>
          <pc:docMk/>
          <pc:sldMk cId="1286403617" sldId="574"/>
        </pc:sldMkLst>
        <pc:spChg chg="mod">
          <ac:chgData name="Tarachand Amgoth" userId="ea017c71-c3c5-459d-b04b-915c0e816ad1" providerId="ADAL" clId="{5447DAE7-8C1B-4CDD-B097-E3ECB7EDB713}" dt="2025-06-17T03:53:31.039" v="2089" actId="113"/>
          <ac:spMkLst>
            <pc:docMk/>
            <pc:sldMk cId="1286403617" sldId="574"/>
            <ac:spMk id="3" creationId="{91737ACB-518B-C2FF-0374-EBBA920070D8}"/>
          </ac:spMkLst>
        </pc:spChg>
        <pc:picChg chg="add mod">
          <ac:chgData name="Tarachand Amgoth" userId="ea017c71-c3c5-459d-b04b-915c0e816ad1" providerId="ADAL" clId="{5447DAE7-8C1B-4CDD-B097-E3ECB7EDB713}" dt="2025-06-17T07:38:22.498" v="2524" actId="1038"/>
          <ac:picMkLst>
            <pc:docMk/>
            <pc:sldMk cId="1286403617" sldId="574"/>
            <ac:picMk id="6" creationId="{491E7D30-D695-28DD-FEAB-2F3E68097284}"/>
          </ac:picMkLst>
        </pc:picChg>
        <pc:inkChg chg="add del">
          <ac:chgData name="Tarachand Amgoth" userId="ea017c71-c3c5-459d-b04b-915c0e816ad1" providerId="ADAL" clId="{5447DAE7-8C1B-4CDD-B097-E3ECB7EDB713}" dt="2025-06-19T03:17:02.577" v="2708" actId="478"/>
          <ac:inkMkLst>
            <pc:docMk/>
            <pc:sldMk cId="1286403617" sldId="574"/>
            <ac:inkMk id="5" creationId="{F63CF349-D8EE-DAB0-ABC4-3B60DC12ED63}"/>
          </ac:inkMkLst>
        </pc:inkChg>
      </pc:sldChg>
      <pc:sldChg chg="addSp modSp add mod">
        <pc:chgData name="Tarachand Amgoth" userId="ea017c71-c3c5-459d-b04b-915c0e816ad1" providerId="ADAL" clId="{5447DAE7-8C1B-4CDD-B097-E3ECB7EDB713}" dt="2025-06-17T05:48:50.428" v="2313" actId="20577"/>
        <pc:sldMkLst>
          <pc:docMk/>
          <pc:sldMk cId="2845295185" sldId="575"/>
        </pc:sldMkLst>
        <pc:spChg chg="mod">
          <ac:chgData name="Tarachand Amgoth" userId="ea017c71-c3c5-459d-b04b-915c0e816ad1" providerId="ADAL" clId="{5447DAE7-8C1B-4CDD-B097-E3ECB7EDB713}" dt="2025-06-17T05:48:15.278" v="2298" actId="21"/>
          <ac:spMkLst>
            <pc:docMk/>
            <pc:sldMk cId="2845295185" sldId="575"/>
            <ac:spMk id="3" creationId="{DB8F7123-7C7D-ACE0-5914-06E04D99672C}"/>
          </ac:spMkLst>
        </pc:spChg>
        <pc:spChg chg="add mod">
          <ac:chgData name="Tarachand Amgoth" userId="ea017c71-c3c5-459d-b04b-915c0e816ad1" providerId="ADAL" clId="{5447DAE7-8C1B-4CDD-B097-E3ECB7EDB713}" dt="2025-06-17T05:48:50.428" v="2313" actId="20577"/>
          <ac:spMkLst>
            <pc:docMk/>
            <pc:sldMk cId="2845295185" sldId="575"/>
            <ac:spMk id="7" creationId="{AAE945FB-1F4E-355B-0517-F0A176D0512A}"/>
          </ac:spMkLst>
        </pc:spChg>
        <pc:picChg chg="add mod">
          <ac:chgData name="Tarachand Amgoth" userId="ea017c71-c3c5-459d-b04b-915c0e816ad1" providerId="ADAL" clId="{5447DAE7-8C1B-4CDD-B097-E3ECB7EDB713}" dt="2025-06-17T05:48:24.233" v="2301" actId="1076"/>
          <ac:picMkLst>
            <pc:docMk/>
            <pc:sldMk cId="2845295185" sldId="575"/>
            <ac:picMk id="6" creationId="{16962699-5CCB-0BBF-18B0-4BFC291559A0}"/>
          </ac:picMkLst>
        </pc:picChg>
      </pc:sldChg>
      <pc:sldChg chg="addSp modSp add mod">
        <pc:chgData name="Tarachand Amgoth" userId="ea017c71-c3c5-459d-b04b-915c0e816ad1" providerId="ADAL" clId="{5447DAE7-8C1B-4CDD-B097-E3ECB7EDB713}" dt="2025-06-17T07:35:24.966" v="2518" actId="14100"/>
        <pc:sldMkLst>
          <pc:docMk/>
          <pc:sldMk cId="1090408756" sldId="576"/>
        </pc:sldMkLst>
        <pc:spChg chg="mod">
          <ac:chgData name="Tarachand Amgoth" userId="ea017c71-c3c5-459d-b04b-915c0e816ad1" providerId="ADAL" clId="{5447DAE7-8C1B-4CDD-B097-E3ECB7EDB713}" dt="2025-06-17T03:54:36.606" v="2093" actId="5793"/>
          <ac:spMkLst>
            <pc:docMk/>
            <pc:sldMk cId="1090408756" sldId="576"/>
            <ac:spMk id="3" creationId="{A4AD2120-338C-AB88-B3BE-26BD719E375B}"/>
          </ac:spMkLst>
        </pc:spChg>
        <pc:picChg chg="add mod">
          <ac:chgData name="Tarachand Amgoth" userId="ea017c71-c3c5-459d-b04b-915c0e816ad1" providerId="ADAL" clId="{5447DAE7-8C1B-4CDD-B097-E3ECB7EDB713}" dt="2025-06-17T07:35:24.966" v="2518" actId="14100"/>
          <ac:picMkLst>
            <pc:docMk/>
            <pc:sldMk cId="1090408756" sldId="576"/>
            <ac:picMk id="6" creationId="{94B7EF7E-61A9-E507-E471-16B4E88C80A4}"/>
          </ac:picMkLst>
        </pc:picChg>
      </pc:sldChg>
      <pc:sldChg chg="add">
        <pc:chgData name="Tarachand Amgoth" userId="ea017c71-c3c5-459d-b04b-915c0e816ad1" providerId="ADAL" clId="{5447DAE7-8C1B-4CDD-B097-E3ECB7EDB713}" dt="2025-06-17T05:55:00.406" v="2331" actId="2890"/>
        <pc:sldMkLst>
          <pc:docMk/>
          <pc:sldMk cId="3939032121" sldId="577"/>
        </pc:sldMkLst>
      </pc:sldChg>
      <pc:sldChg chg="addSp delSp modSp add mod">
        <pc:chgData name="Tarachand Amgoth" userId="ea017c71-c3c5-459d-b04b-915c0e816ad1" providerId="ADAL" clId="{5447DAE7-8C1B-4CDD-B097-E3ECB7EDB713}" dt="2025-06-18T13:13:45.411" v="2702" actId="1037"/>
        <pc:sldMkLst>
          <pc:docMk/>
          <pc:sldMk cId="337737554" sldId="578"/>
        </pc:sldMkLst>
        <pc:spChg chg="mod">
          <ac:chgData name="Tarachand Amgoth" userId="ea017c71-c3c5-459d-b04b-915c0e816ad1" providerId="ADAL" clId="{5447DAE7-8C1B-4CDD-B097-E3ECB7EDB713}" dt="2025-06-18T13:13:17.699" v="2653" actId="14100"/>
          <ac:spMkLst>
            <pc:docMk/>
            <pc:sldMk cId="337737554" sldId="578"/>
            <ac:spMk id="3" creationId="{48401BAE-A606-6F0A-4D46-0D5260DB2251}"/>
          </ac:spMkLst>
        </pc:spChg>
        <pc:spChg chg="add mod">
          <ac:chgData name="Tarachand Amgoth" userId="ea017c71-c3c5-459d-b04b-915c0e816ad1" providerId="ADAL" clId="{5447DAE7-8C1B-4CDD-B097-E3ECB7EDB713}" dt="2025-06-18T13:13:33.267" v="2671" actId="1036"/>
          <ac:spMkLst>
            <pc:docMk/>
            <pc:sldMk cId="337737554" sldId="578"/>
            <ac:spMk id="5" creationId="{8CCADE61-03EC-5710-7ACA-6F709F7E3F95}"/>
          </ac:spMkLst>
        </pc:spChg>
        <pc:picChg chg="add mod">
          <ac:chgData name="Tarachand Amgoth" userId="ea017c71-c3c5-459d-b04b-915c0e816ad1" providerId="ADAL" clId="{5447DAE7-8C1B-4CDD-B097-E3ECB7EDB713}" dt="2025-06-18T13:13:45.411" v="2702" actId="1037"/>
          <ac:picMkLst>
            <pc:docMk/>
            <pc:sldMk cId="337737554" sldId="578"/>
            <ac:picMk id="4098" creationId="{9BE400E4-77DA-60A5-966C-10F1154D6AFD}"/>
          </ac:picMkLst>
        </pc:picChg>
      </pc:sldChg>
      <pc:sldChg chg="addSp delSp modSp add mod">
        <pc:chgData name="Tarachand Amgoth" userId="ea017c71-c3c5-459d-b04b-915c0e816ad1" providerId="ADAL" clId="{5447DAE7-8C1B-4CDD-B097-E3ECB7EDB713}" dt="2025-06-19T03:17:17.546" v="2710" actId="478"/>
        <pc:sldMkLst>
          <pc:docMk/>
          <pc:sldMk cId="700437644" sldId="579"/>
        </pc:sldMkLst>
        <pc:spChg chg="mod">
          <ac:chgData name="Tarachand Amgoth" userId="ea017c71-c3c5-459d-b04b-915c0e816ad1" providerId="ADAL" clId="{5447DAE7-8C1B-4CDD-B097-E3ECB7EDB713}" dt="2025-06-17T06:06:10.864" v="2421" actId="14100"/>
          <ac:spMkLst>
            <pc:docMk/>
            <pc:sldMk cId="700437644" sldId="579"/>
            <ac:spMk id="3" creationId="{0AF443D7-68BC-6FD5-1017-DF0AD33AB1EE}"/>
          </ac:spMkLst>
        </pc:spChg>
        <pc:picChg chg="add mod">
          <ac:chgData name="Tarachand Amgoth" userId="ea017c71-c3c5-459d-b04b-915c0e816ad1" providerId="ADAL" clId="{5447DAE7-8C1B-4CDD-B097-E3ECB7EDB713}" dt="2025-06-17T06:07:29.853" v="2429" actId="14100"/>
          <ac:picMkLst>
            <pc:docMk/>
            <pc:sldMk cId="700437644" sldId="579"/>
            <ac:picMk id="6" creationId="{FFBB707B-C572-2ABF-EBA3-C43584B47977}"/>
          </ac:picMkLst>
        </pc:picChg>
        <pc:inkChg chg="add del">
          <ac:chgData name="Tarachand Amgoth" userId="ea017c71-c3c5-459d-b04b-915c0e816ad1" providerId="ADAL" clId="{5447DAE7-8C1B-4CDD-B097-E3ECB7EDB713}" dt="2025-06-19T03:17:17.546" v="2710" actId="478"/>
          <ac:inkMkLst>
            <pc:docMk/>
            <pc:sldMk cId="700437644" sldId="579"/>
            <ac:inkMk id="5" creationId="{D023193F-73C9-645D-B96E-7E96E7D2E2A9}"/>
          </ac:inkMkLst>
        </pc:inkChg>
      </pc:sldChg>
      <pc:sldChg chg="addSp modSp add del mod">
        <pc:chgData name="Tarachand Amgoth" userId="ea017c71-c3c5-459d-b04b-915c0e816ad1" providerId="ADAL" clId="{5447DAE7-8C1B-4CDD-B097-E3ECB7EDB713}" dt="2025-06-17T06:07:41.503" v="2435" actId="1038"/>
        <pc:sldMkLst>
          <pc:docMk/>
          <pc:sldMk cId="1385313096" sldId="580"/>
        </pc:sldMkLst>
        <pc:spChg chg="mod">
          <ac:chgData name="Tarachand Amgoth" userId="ea017c71-c3c5-459d-b04b-915c0e816ad1" providerId="ADAL" clId="{5447DAE7-8C1B-4CDD-B097-E3ECB7EDB713}" dt="2025-06-17T06:06:29.936" v="2424" actId="113"/>
          <ac:spMkLst>
            <pc:docMk/>
            <pc:sldMk cId="1385313096" sldId="580"/>
            <ac:spMk id="3" creationId="{46913091-11E8-7B14-B393-D02321B333E7}"/>
          </ac:spMkLst>
        </pc:spChg>
        <pc:picChg chg="add mod">
          <ac:chgData name="Tarachand Amgoth" userId="ea017c71-c3c5-459d-b04b-915c0e816ad1" providerId="ADAL" clId="{5447DAE7-8C1B-4CDD-B097-E3ECB7EDB713}" dt="2025-06-17T06:07:41.503" v="2435" actId="1038"/>
          <ac:picMkLst>
            <pc:docMk/>
            <pc:sldMk cId="1385313096" sldId="580"/>
            <ac:picMk id="5" creationId="{99296FBC-3B2E-774C-1171-B71DFC4F2063}"/>
          </ac:picMkLst>
        </pc:picChg>
      </pc:sldChg>
    </pc:docChg>
  </pc:docChgLst>
  <pc:docChgLst>
    <pc:chgData name="Tarachand Amgoth" userId="ea017c71-c3c5-459d-b04b-915c0e816ad1" providerId="ADAL" clId="{96EB1148-40AF-4894-8C47-B064AB043402}"/>
    <pc:docChg chg="undo custSel addSld delSld modSld">
      <pc:chgData name="Tarachand Amgoth" userId="ea017c71-c3c5-459d-b04b-915c0e816ad1" providerId="ADAL" clId="{96EB1148-40AF-4894-8C47-B064AB043402}" dt="2025-05-23T15:02:13.246" v="1014"/>
      <pc:docMkLst>
        <pc:docMk/>
      </pc:docMkLst>
      <pc:sldChg chg="modSp mod">
        <pc:chgData name="Tarachand Amgoth" userId="ea017c71-c3c5-459d-b04b-915c0e816ad1" providerId="ADAL" clId="{96EB1148-40AF-4894-8C47-B064AB043402}" dt="2025-05-23T12:45:41.445" v="938" actId="20577"/>
        <pc:sldMkLst>
          <pc:docMk/>
          <pc:sldMk cId="128509175" sldId="256"/>
        </pc:sldMkLst>
      </pc:sldChg>
      <pc:sldChg chg="addSp delSp modSp mod">
        <pc:chgData name="Tarachand Amgoth" userId="ea017c71-c3c5-459d-b04b-915c0e816ad1" providerId="ADAL" clId="{96EB1148-40AF-4894-8C47-B064AB043402}" dt="2025-05-21T16:02:57.929" v="489" actId="6549"/>
        <pc:sldMkLst>
          <pc:docMk/>
          <pc:sldMk cId="2347969515" sldId="257"/>
        </pc:sldMkLst>
      </pc:sldChg>
      <pc:sldChg chg="del">
        <pc:chgData name="Tarachand Amgoth" userId="ea017c71-c3c5-459d-b04b-915c0e816ad1" providerId="ADAL" clId="{96EB1148-40AF-4894-8C47-B064AB043402}" dt="2025-05-21T15:45:41.116" v="249" actId="47"/>
        <pc:sldMkLst>
          <pc:docMk/>
          <pc:sldMk cId="65406577" sldId="265"/>
        </pc:sldMkLst>
      </pc:sldChg>
      <pc:sldChg chg="del">
        <pc:chgData name="Tarachand Amgoth" userId="ea017c71-c3c5-459d-b04b-915c0e816ad1" providerId="ADAL" clId="{96EB1148-40AF-4894-8C47-B064AB043402}" dt="2025-05-21T15:45:41.492" v="251" actId="47"/>
        <pc:sldMkLst>
          <pc:docMk/>
          <pc:sldMk cId="4005670066" sldId="266"/>
        </pc:sldMkLst>
      </pc:sldChg>
      <pc:sldChg chg="del">
        <pc:chgData name="Tarachand Amgoth" userId="ea017c71-c3c5-459d-b04b-915c0e816ad1" providerId="ADAL" clId="{96EB1148-40AF-4894-8C47-B064AB043402}" dt="2025-05-21T15:45:42.198" v="255" actId="47"/>
        <pc:sldMkLst>
          <pc:docMk/>
          <pc:sldMk cId="2906788377" sldId="267"/>
        </pc:sldMkLst>
      </pc:sldChg>
      <pc:sldChg chg="del">
        <pc:chgData name="Tarachand Amgoth" userId="ea017c71-c3c5-459d-b04b-915c0e816ad1" providerId="ADAL" clId="{96EB1148-40AF-4894-8C47-B064AB043402}" dt="2025-05-21T15:45:42.010" v="254" actId="47"/>
        <pc:sldMkLst>
          <pc:docMk/>
          <pc:sldMk cId="2360235567" sldId="269"/>
        </pc:sldMkLst>
      </pc:sldChg>
      <pc:sldChg chg="del">
        <pc:chgData name="Tarachand Amgoth" userId="ea017c71-c3c5-459d-b04b-915c0e816ad1" providerId="ADAL" clId="{96EB1148-40AF-4894-8C47-B064AB043402}" dt="2025-05-21T15:45:46.503" v="279" actId="47"/>
        <pc:sldMkLst>
          <pc:docMk/>
          <pc:sldMk cId="3299807422" sldId="270"/>
        </pc:sldMkLst>
      </pc:sldChg>
      <pc:sldChg chg="del">
        <pc:chgData name="Tarachand Amgoth" userId="ea017c71-c3c5-459d-b04b-915c0e816ad1" providerId="ADAL" clId="{96EB1148-40AF-4894-8C47-B064AB043402}" dt="2025-05-21T15:45:47.649" v="285" actId="47"/>
        <pc:sldMkLst>
          <pc:docMk/>
          <pc:sldMk cId="3537752806" sldId="271"/>
        </pc:sldMkLst>
      </pc:sldChg>
      <pc:sldChg chg="del">
        <pc:chgData name="Tarachand Amgoth" userId="ea017c71-c3c5-459d-b04b-915c0e816ad1" providerId="ADAL" clId="{96EB1148-40AF-4894-8C47-B064AB043402}" dt="2025-05-21T15:45:40.896" v="248" actId="47"/>
        <pc:sldMkLst>
          <pc:docMk/>
          <pc:sldMk cId="4154097889" sldId="272"/>
        </pc:sldMkLst>
      </pc:sldChg>
      <pc:sldChg chg="del">
        <pc:chgData name="Tarachand Amgoth" userId="ea017c71-c3c5-459d-b04b-915c0e816ad1" providerId="ADAL" clId="{96EB1148-40AF-4894-8C47-B064AB043402}" dt="2025-05-21T15:45:36.857" v="247" actId="47"/>
        <pc:sldMkLst>
          <pc:docMk/>
          <pc:sldMk cId="2729753253" sldId="273"/>
        </pc:sldMkLst>
      </pc:sldChg>
      <pc:sldChg chg="del">
        <pc:chgData name="Tarachand Amgoth" userId="ea017c71-c3c5-459d-b04b-915c0e816ad1" providerId="ADAL" clId="{96EB1148-40AF-4894-8C47-B064AB043402}" dt="2025-05-21T15:45:41.304" v="250" actId="47"/>
        <pc:sldMkLst>
          <pc:docMk/>
          <pc:sldMk cId="3043151034" sldId="275"/>
        </pc:sldMkLst>
      </pc:sldChg>
      <pc:sldChg chg="del">
        <pc:chgData name="Tarachand Amgoth" userId="ea017c71-c3c5-459d-b04b-915c0e816ad1" providerId="ADAL" clId="{96EB1148-40AF-4894-8C47-B064AB043402}" dt="2025-05-21T15:45:41.649" v="252" actId="47"/>
        <pc:sldMkLst>
          <pc:docMk/>
          <pc:sldMk cId="2324810049" sldId="277"/>
        </pc:sldMkLst>
      </pc:sldChg>
      <pc:sldChg chg="del">
        <pc:chgData name="Tarachand Amgoth" userId="ea017c71-c3c5-459d-b04b-915c0e816ad1" providerId="ADAL" clId="{96EB1148-40AF-4894-8C47-B064AB043402}" dt="2025-05-21T15:45:41.830" v="253" actId="47"/>
        <pc:sldMkLst>
          <pc:docMk/>
          <pc:sldMk cId="1944628629" sldId="278"/>
        </pc:sldMkLst>
      </pc:sldChg>
      <pc:sldChg chg="del">
        <pc:chgData name="Tarachand Amgoth" userId="ea017c71-c3c5-459d-b04b-915c0e816ad1" providerId="ADAL" clId="{96EB1148-40AF-4894-8C47-B064AB043402}" dt="2025-05-21T15:45:42.371" v="256" actId="47"/>
        <pc:sldMkLst>
          <pc:docMk/>
          <pc:sldMk cId="3355584099" sldId="279"/>
        </pc:sldMkLst>
      </pc:sldChg>
      <pc:sldChg chg="del">
        <pc:chgData name="Tarachand Amgoth" userId="ea017c71-c3c5-459d-b04b-915c0e816ad1" providerId="ADAL" clId="{96EB1148-40AF-4894-8C47-B064AB043402}" dt="2025-05-21T15:45:42.560" v="257" actId="47"/>
        <pc:sldMkLst>
          <pc:docMk/>
          <pc:sldMk cId="1043555560" sldId="280"/>
        </pc:sldMkLst>
      </pc:sldChg>
      <pc:sldChg chg="del">
        <pc:chgData name="Tarachand Amgoth" userId="ea017c71-c3c5-459d-b04b-915c0e816ad1" providerId="ADAL" clId="{96EB1148-40AF-4894-8C47-B064AB043402}" dt="2025-05-21T15:45:42.732" v="258" actId="47"/>
        <pc:sldMkLst>
          <pc:docMk/>
          <pc:sldMk cId="424562274" sldId="281"/>
        </pc:sldMkLst>
      </pc:sldChg>
      <pc:sldChg chg="del">
        <pc:chgData name="Tarachand Amgoth" userId="ea017c71-c3c5-459d-b04b-915c0e816ad1" providerId="ADAL" clId="{96EB1148-40AF-4894-8C47-B064AB043402}" dt="2025-05-21T15:45:42.932" v="259" actId="47"/>
        <pc:sldMkLst>
          <pc:docMk/>
          <pc:sldMk cId="3549983590" sldId="282"/>
        </pc:sldMkLst>
      </pc:sldChg>
      <pc:sldChg chg="del">
        <pc:chgData name="Tarachand Amgoth" userId="ea017c71-c3c5-459d-b04b-915c0e816ad1" providerId="ADAL" clId="{96EB1148-40AF-4894-8C47-B064AB043402}" dt="2025-05-21T15:45:43.267" v="261" actId="47"/>
        <pc:sldMkLst>
          <pc:docMk/>
          <pc:sldMk cId="3014833025" sldId="283"/>
        </pc:sldMkLst>
      </pc:sldChg>
      <pc:sldChg chg="del">
        <pc:chgData name="Tarachand Amgoth" userId="ea017c71-c3c5-459d-b04b-915c0e816ad1" providerId="ADAL" clId="{96EB1148-40AF-4894-8C47-B064AB043402}" dt="2025-05-21T15:45:43.094" v="260" actId="47"/>
        <pc:sldMkLst>
          <pc:docMk/>
          <pc:sldMk cId="917481439" sldId="284"/>
        </pc:sldMkLst>
      </pc:sldChg>
      <pc:sldChg chg="del">
        <pc:chgData name="Tarachand Amgoth" userId="ea017c71-c3c5-459d-b04b-915c0e816ad1" providerId="ADAL" clId="{96EB1148-40AF-4894-8C47-B064AB043402}" dt="2025-05-21T15:45:43.612" v="263" actId="47"/>
        <pc:sldMkLst>
          <pc:docMk/>
          <pc:sldMk cId="4172560094" sldId="285"/>
        </pc:sldMkLst>
      </pc:sldChg>
      <pc:sldChg chg="del">
        <pc:chgData name="Tarachand Amgoth" userId="ea017c71-c3c5-459d-b04b-915c0e816ad1" providerId="ADAL" clId="{96EB1148-40AF-4894-8C47-B064AB043402}" dt="2025-05-21T15:45:43.433" v="262" actId="47"/>
        <pc:sldMkLst>
          <pc:docMk/>
          <pc:sldMk cId="3005731703" sldId="286"/>
        </pc:sldMkLst>
      </pc:sldChg>
      <pc:sldChg chg="del">
        <pc:chgData name="Tarachand Amgoth" userId="ea017c71-c3c5-459d-b04b-915c0e816ad1" providerId="ADAL" clId="{96EB1148-40AF-4894-8C47-B064AB043402}" dt="2025-05-21T15:45:43.801" v="264" actId="47"/>
        <pc:sldMkLst>
          <pc:docMk/>
          <pc:sldMk cId="4289185962" sldId="287"/>
        </pc:sldMkLst>
      </pc:sldChg>
      <pc:sldChg chg="del">
        <pc:chgData name="Tarachand Amgoth" userId="ea017c71-c3c5-459d-b04b-915c0e816ad1" providerId="ADAL" clId="{96EB1148-40AF-4894-8C47-B064AB043402}" dt="2025-05-21T15:45:43.959" v="265" actId="47"/>
        <pc:sldMkLst>
          <pc:docMk/>
          <pc:sldMk cId="134183764" sldId="288"/>
        </pc:sldMkLst>
      </pc:sldChg>
      <pc:sldChg chg="del">
        <pc:chgData name="Tarachand Amgoth" userId="ea017c71-c3c5-459d-b04b-915c0e816ad1" providerId="ADAL" clId="{96EB1148-40AF-4894-8C47-B064AB043402}" dt="2025-05-21T15:45:44.135" v="266" actId="47"/>
        <pc:sldMkLst>
          <pc:docMk/>
          <pc:sldMk cId="3696450892" sldId="289"/>
        </pc:sldMkLst>
      </pc:sldChg>
      <pc:sldChg chg="del">
        <pc:chgData name="Tarachand Amgoth" userId="ea017c71-c3c5-459d-b04b-915c0e816ad1" providerId="ADAL" clId="{96EB1148-40AF-4894-8C47-B064AB043402}" dt="2025-05-21T15:45:44.319" v="267" actId="47"/>
        <pc:sldMkLst>
          <pc:docMk/>
          <pc:sldMk cId="1336418505" sldId="290"/>
        </pc:sldMkLst>
      </pc:sldChg>
      <pc:sldChg chg="del">
        <pc:chgData name="Tarachand Amgoth" userId="ea017c71-c3c5-459d-b04b-915c0e816ad1" providerId="ADAL" clId="{96EB1148-40AF-4894-8C47-B064AB043402}" dt="2025-05-21T15:45:44.476" v="268" actId="47"/>
        <pc:sldMkLst>
          <pc:docMk/>
          <pc:sldMk cId="822956490" sldId="291"/>
        </pc:sldMkLst>
      </pc:sldChg>
      <pc:sldChg chg="del">
        <pc:chgData name="Tarachand Amgoth" userId="ea017c71-c3c5-459d-b04b-915c0e816ad1" providerId="ADAL" clId="{96EB1148-40AF-4894-8C47-B064AB043402}" dt="2025-05-21T15:45:44.681" v="269" actId="47"/>
        <pc:sldMkLst>
          <pc:docMk/>
          <pc:sldMk cId="2151144268" sldId="292"/>
        </pc:sldMkLst>
      </pc:sldChg>
      <pc:sldChg chg="del">
        <pc:chgData name="Tarachand Amgoth" userId="ea017c71-c3c5-459d-b04b-915c0e816ad1" providerId="ADAL" clId="{96EB1148-40AF-4894-8C47-B064AB043402}" dt="2025-05-21T15:45:46.141" v="277" actId="47"/>
        <pc:sldMkLst>
          <pc:docMk/>
          <pc:sldMk cId="3423193436" sldId="293"/>
        </pc:sldMkLst>
      </pc:sldChg>
      <pc:sldChg chg="del">
        <pc:chgData name="Tarachand Amgoth" userId="ea017c71-c3c5-459d-b04b-915c0e816ad1" providerId="ADAL" clId="{96EB1148-40AF-4894-8C47-B064AB043402}" dt="2025-05-21T15:45:46.314" v="278" actId="47"/>
        <pc:sldMkLst>
          <pc:docMk/>
          <pc:sldMk cId="150917950" sldId="294"/>
        </pc:sldMkLst>
      </pc:sldChg>
      <pc:sldChg chg="del">
        <pc:chgData name="Tarachand Amgoth" userId="ea017c71-c3c5-459d-b04b-915c0e816ad1" providerId="ADAL" clId="{96EB1148-40AF-4894-8C47-B064AB043402}" dt="2025-05-21T15:45:46.675" v="280" actId="47"/>
        <pc:sldMkLst>
          <pc:docMk/>
          <pc:sldMk cId="2815229992" sldId="295"/>
        </pc:sldMkLst>
      </pc:sldChg>
      <pc:sldChg chg="del">
        <pc:chgData name="Tarachand Amgoth" userId="ea017c71-c3c5-459d-b04b-915c0e816ad1" providerId="ADAL" clId="{96EB1148-40AF-4894-8C47-B064AB043402}" dt="2025-05-21T15:45:44.838" v="270" actId="47"/>
        <pc:sldMkLst>
          <pc:docMk/>
          <pc:sldMk cId="2407653366" sldId="296"/>
        </pc:sldMkLst>
      </pc:sldChg>
      <pc:sldChg chg="del">
        <pc:chgData name="Tarachand Amgoth" userId="ea017c71-c3c5-459d-b04b-915c0e816ad1" providerId="ADAL" clId="{96EB1148-40AF-4894-8C47-B064AB043402}" dt="2025-05-21T15:45:45.026" v="271" actId="47"/>
        <pc:sldMkLst>
          <pc:docMk/>
          <pc:sldMk cId="334937096" sldId="297"/>
        </pc:sldMkLst>
      </pc:sldChg>
      <pc:sldChg chg="del">
        <pc:chgData name="Tarachand Amgoth" userId="ea017c71-c3c5-459d-b04b-915c0e816ad1" providerId="ADAL" clId="{96EB1148-40AF-4894-8C47-B064AB043402}" dt="2025-05-21T15:45:45.200" v="272" actId="47"/>
        <pc:sldMkLst>
          <pc:docMk/>
          <pc:sldMk cId="2364548149" sldId="298"/>
        </pc:sldMkLst>
      </pc:sldChg>
      <pc:sldChg chg="del">
        <pc:chgData name="Tarachand Amgoth" userId="ea017c71-c3c5-459d-b04b-915c0e816ad1" providerId="ADAL" clId="{96EB1148-40AF-4894-8C47-B064AB043402}" dt="2025-05-21T15:45:45.387" v="273" actId="47"/>
        <pc:sldMkLst>
          <pc:docMk/>
          <pc:sldMk cId="3475734599" sldId="299"/>
        </pc:sldMkLst>
      </pc:sldChg>
      <pc:sldChg chg="del">
        <pc:chgData name="Tarachand Amgoth" userId="ea017c71-c3c5-459d-b04b-915c0e816ad1" providerId="ADAL" clId="{96EB1148-40AF-4894-8C47-B064AB043402}" dt="2025-05-21T15:45:45.560" v="274" actId="47"/>
        <pc:sldMkLst>
          <pc:docMk/>
          <pc:sldMk cId="3331910124" sldId="300"/>
        </pc:sldMkLst>
      </pc:sldChg>
      <pc:sldChg chg="del">
        <pc:chgData name="Tarachand Amgoth" userId="ea017c71-c3c5-459d-b04b-915c0e816ad1" providerId="ADAL" clId="{96EB1148-40AF-4894-8C47-B064AB043402}" dt="2025-05-21T15:45:45.738" v="275" actId="47"/>
        <pc:sldMkLst>
          <pc:docMk/>
          <pc:sldMk cId="1855308433" sldId="301"/>
        </pc:sldMkLst>
      </pc:sldChg>
      <pc:sldChg chg="del">
        <pc:chgData name="Tarachand Amgoth" userId="ea017c71-c3c5-459d-b04b-915c0e816ad1" providerId="ADAL" clId="{96EB1148-40AF-4894-8C47-B064AB043402}" dt="2025-05-21T15:45:45.952" v="276" actId="47"/>
        <pc:sldMkLst>
          <pc:docMk/>
          <pc:sldMk cId="2421706847" sldId="302"/>
        </pc:sldMkLst>
      </pc:sldChg>
      <pc:sldChg chg="del">
        <pc:chgData name="Tarachand Amgoth" userId="ea017c71-c3c5-459d-b04b-915c0e816ad1" providerId="ADAL" clId="{96EB1148-40AF-4894-8C47-B064AB043402}" dt="2025-05-21T15:45:46.880" v="281" actId="47"/>
        <pc:sldMkLst>
          <pc:docMk/>
          <pc:sldMk cId="804413471" sldId="303"/>
        </pc:sldMkLst>
      </pc:sldChg>
      <pc:sldChg chg="del">
        <pc:chgData name="Tarachand Amgoth" userId="ea017c71-c3c5-459d-b04b-915c0e816ad1" providerId="ADAL" clId="{96EB1148-40AF-4894-8C47-B064AB043402}" dt="2025-05-21T15:45:47.068" v="282" actId="47"/>
        <pc:sldMkLst>
          <pc:docMk/>
          <pc:sldMk cId="1920981875" sldId="304"/>
        </pc:sldMkLst>
      </pc:sldChg>
      <pc:sldChg chg="del">
        <pc:chgData name="Tarachand Amgoth" userId="ea017c71-c3c5-459d-b04b-915c0e816ad1" providerId="ADAL" clId="{96EB1148-40AF-4894-8C47-B064AB043402}" dt="2025-05-21T15:45:47.256" v="283" actId="47"/>
        <pc:sldMkLst>
          <pc:docMk/>
          <pc:sldMk cId="2223747564" sldId="305"/>
        </pc:sldMkLst>
      </pc:sldChg>
      <pc:sldChg chg="del">
        <pc:chgData name="Tarachand Amgoth" userId="ea017c71-c3c5-459d-b04b-915c0e816ad1" providerId="ADAL" clId="{96EB1148-40AF-4894-8C47-B064AB043402}" dt="2025-05-21T15:45:47.460" v="284" actId="47"/>
        <pc:sldMkLst>
          <pc:docMk/>
          <pc:sldMk cId="3299482063" sldId="306"/>
        </pc:sldMkLst>
      </pc:sldChg>
      <pc:sldChg chg="del">
        <pc:chgData name="Tarachand Amgoth" userId="ea017c71-c3c5-459d-b04b-915c0e816ad1" providerId="ADAL" clId="{96EB1148-40AF-4894-8C47-B064AB043402}" dt="2025-05-21T15:45:47.822" v="286" actId="47"/>
        <pc:sldMkLst>
          <pc:docMk/>
          <pc:sldMk cId="678273295" sldId="307"/>
        </pc:sldMkLst>
      </pc:sldChg>
      <pc:sldChg chg="del">
        <pc:chgData name="Tarachand Amgoth" userId="ea017c71-c3c5-459d-b04b-915c0e816ad1" providerId="ADAL" clId="{96EB1148-40AF-4894-8C47-B064AB043402}" dt="2025-05-21T15:45:48.026" v="287" actId="47"/>
        <pc:sldMkLst>
          <pc:docMk/>
          <pc:sldMk cId="2654949015" sldId="308"/>
        </pc:sldMkLst>
      </pc:sldChg>
      <pc:sldChg chg="del">
        <pc:chgData name="Tarachand Amgoth" userId="ea017c71-c3c5-459d-b04b-915c0e816ad1" providerId="ADAL" clId="{96EB1148-40AF-4894-8C47-B064AB043402}" dt="2025-05-21T15:45:48.402" v="289" actId="47"/>
        <pc:sldMkLst>
          <pc:docMk/>
          <pc:sldMk cId="54627421" sldId="309"/>
        </pc:sldMkLst>
      </pc:sldChg>
      <pc:sldChg chg="del">
        <pc:chgData name="Tarachand Amgoth" userId="ea017c71-c3c5-459d-b04b-915c0e816ad1" providerId="ADAL" clId="{96EB1148-40AF-4894-8C47-B064AB043402}" dt="2025-05-21T15:45:48.214" v="288" actId="47"/>
        <pc:sldMkLst>
          <pc:docMk/>
          <pc:sldMk cId="1990471472" sldId="310"/>
        </pc:sldMkLst>
      </pc:sldChg>
      <pc:sldChg chg="del">
        <pc:chgData name="Tarachand Amgoth" userId="ea017c71-c3c5-459d-b04b-915c0e816ad1" providerId="ADAL" clId="{96EB1148-40AF-4894-8C47-B064AB043402}" dt="2025-05-21T15:45:48.591" v="290" actId="47"/>
        <pc:sldMkLst>
          <pc:docMk/>
          <pc:sldMk cId="1188313946" sldId="311"/>
        </pc:sldMkLst>
      </pc:sldChg>
      <pc:sldChg chg="del">
        <pc:chgData name="Tarachand Amgoth" userId="ea017c71-c3c5-459d-b04b-915c0e816ad1" providerId="ADAL" clId="{96EB1148-40AF-4894-8C47-B064AB043402}" dt="2025-05-21T15:45:48.795" v="291" actId="47"/>
        <pc:sldMkLst>
          <pc:docMk/>
          <pc:sldMk cId="3078319948" sldId="312"/>
        </pc:sldMkLst>
      </pc:sldChg>
      <pc:sldChg chg="del">
        <pc:chgData name="Tarachand Amgoth" userId="ea017c71-c3c5-459d-b04b-915c0e816ad1" providerId="ADAL" clId="{96EB1148-40AF-4894-8C47-B064AB043402}" dt="2025-05-21T15:45:48.968" v="292" actId="47"/>
        <pc:sldMkLst>
          <pc:docMk/>
          <pc:sldMk cId="40416960" sldId="313"/>
        </pc:sldMkLst>
      </pc:sldChg>
      <pc:sldChg chg="add del">
        <pc:chgData name="Tarachand Amgoth" userId="ea017c71-c3c5-459d-b04b-915c0e816ad1" providerId="ADAL" clId="{96EB1148-40AF-4894-8C47-B064AB043402}" dt="2025-05-21T15:45:51.841" v="296" actId="47"/>
        <pc:sldMkLst>
          <pc:docMk/>
          <pc:sldMk cId="530033050" sldId="314"/>
        </pc:sldMkLst>
      </pc:sldChg>
      <pc:sldChg chg="addSp modSp add mod">
        <pc:chgData name="Tarachand Amgoth" userId="ea017c71-c3c5-459d-b04b-915c0e816ad1" providerId="ADAL" clId="{96EB1148-40AF-4894-8C47-B064AB043402}" dt="2025-05-21T16:05:43.033" v="560" actId="207"/>
        <pc:sldMkLst>
          <pc:docMk/>
          <pc:sldMk cId="253024993" sldId="315"/>
        </pc:sldMkLst>
      </pc:sldChg>
      <pc:sldChg chg="modSp add mod">
        <pc:chgData name="Tarachand Amgoth" userId="ea017c71-c3c5-459d-b04b-915c0e816ad1" providerId="ADAL" clId="{96EB1148-40AF-4894-8C47-B064AB043402}" dt="2025-05-21T15:43:29.328" v="172" actId="20577"/>
        <pc:sldMkLst>
          <pc:docMk/>
          <pc:sldMk cId="1775737029" sldId="316"/>
        </pc:sldMkLst>
      </pc:sldChg>
      <pc:sldChg chg="modSp add mod">
        <pc:chgData name="Tarachand Amgoth" userId="ea017c71-c3c5-459d-b04b-915c0e816ad1" providerId="ADAL" clId="{96EB1148-40AF-4894-8C47-B064AB043402}" dt="2025-05-21T15:44:36.755" v="203" actId="20577"/>
        <pc:sldMkLst>
          <pc:docMk/>
          <pc:sldMk cId="1123631443" sldId="317"/>
        </pc:sldMkLst>
      </pc:sldChg>
      <pc:sldChg chg="modSp add del mod">
        <pc:chgData name="Tarachand Amgoth" userId="ea017c71-c3c5-459d-b04b-915c0e816ad1" providerId="ADAL" clId="{96EB1148-40AF-4894-8C47-B064AB043402}" dt="2025-05-23T13:27:41.033" v="961" actId="255"/>
        <pc:sldMkLst>
          <pc:docMk/>
          <pc:sldMk cId="690633543" sldId="318"/>
        </pc:sldMkLst>
      </pc:sldChg>
      <pc:sldChg chg="addSp modSp add mod">
        <pc:chgData name="Tarachand Amgoth" userId="ea017c71-c3c5-459d-b04b-915c0e816ad1" providerId="ADAL" clId="{96EB1148-40AF-4894-8C47-B064AB043402}" dt="2025-05-21T16:03:09.720" v="490" actId="6549"/>
        <pc:sldMkLst>
          <pc:docMk/>
          <pc:sldMk cId="3490958606" sldId="319"/>
        </pc:sldMkLst>
      </pc:sldChg>
      <pc:sldChg chg="addSp delSp modSp add mod">
        <pc:chgData name="Tarachand Amgoth" userId="ea017c71-c3c5-459d-b04b-915c0e816ad1" providerId="ADAL" clId="{96EB1148-40AF-4894-8C47-B064AB043402}" dt="2025-05-21T16:11:25.356" v="585" actId="1076"/>
        <pc:sldMkLst>
          <pc:docMk/>
          <pc:sldMk cId="1790486328" sldId="320"/>
        </pc:sldMkLst>
      </pc:sldChg>
      <pc:sldChg chg="add">
        <pc:chgData name="Tarachand Amgoth" userId="ea017c71-c3c5-459d-b04b-915c0e816ad1" providerId="ADAL" clId="{96EB1148-40AF-4894-8C47-B064AB043402}" dt="2025-05-21T16:06:21.534" v="564" actId="2890"/>
        <pc:sldMkLst>
          <pc:docMk/>
          <pc:sldMk cId="1682508144" sldId="321"/>
        </pc:sldMkLst>
      </pc:sldChg>
      <pc:sldChg chg="addSp delSp modSp add mod">
        <pc:chgData name="Tarachand Amgoth" userId="ea017c71-c3c5-459d-b04b-915c0e816ad1" providerId="ADAL" clId="{96EB1148-40AF-4894-8C47-B064AB043402}" dt="2025-05-21T16:13:04.887" v="597" actId="1076"/>
        <pc:sldMkLst>
          <pc:docMk/>
          <pc:sldMk cId="2778869226" sldId="322"/>
        </pc:sldMkLst>
      </pc:sldChg>
      <pc:sldChg chg="addSp delSp modSp add mod">
        <pc:chgData name="Tarachand Amgoth" userId="ea017c71-c3c5-459d-b04b-915c0e816ad1" providerId="ADAL" clId="{96EB1148-40AF-4894-8C47-B064AB043402}" dt="2025-05-23T13:08:12.769" v="939" actId="20577"/>
        <pc:sldMkLst>
          <pc:docMk/>
          <pc:sldMk cId="3741778065" sldId="323"/>
        </pc:sldMkLst>
      </pc:sldChg>
      <pc:sldChg chg="addSp delSp modSp add mod">
        <pc:chgData name="Tarachand Amgoth" userId="ea017c71-c3c5-459d-b04b-915c0e816ad1" providerId="ADAL" clId="{96EB1148-40AF-4894-8C47-B064AB043402}" dt="2025-05-23T14:21:58.711" v="1004" actId="9405"/>
        <pc:sldMkLst>
          <pc:docMk/>
          <pc:sldMk cId="2370921673" sldId="324"/>
        </pc:sldMkLst>
      </pc:sldChg>
      <pc:sldChg chg="addSp delSp modSp mod">
        <pc:chgData name="Tarachand Amgoth" userId="ea017c71-c3c5-459d-b04b-915c0e816ad1" providerId="ADAL" clId="{96EB1148-40AF-4894-8C47-B064AB043402}" dt="2025-05-23T14:40:02.228" v="1007"/>
        <pc:sldMkLst>
          <pc:docMk/>
          <pc:sldMk cId="1635738912" sldId="325"/>
        </pc:sldMkLst>
      </pc:sldChg>
      <pc:sldChg chg="addSp">
        <pc:chgData name="Tarachand Amgoth" userId="ea017c71-c3c5-459d-b04b-915c0e816ad1" providerId="ADAL" clId="{96EB1148-40AF-4894-8C47-B064AB043402}" dt="2025-05-23T14:46:36.739" v="1008"/>
        <pc:sldMkLst>
          <pc:docMk/>
          <pc:sldMk cId="803470464" sldId="328"/>
        </pc:sldMkLst>
      </pc:sldChg>
      <pc:sldChg chg="addSp">
        <pc:chgData name="Tarachand Amgoth" userId="ea017c71-c3c5-459d-b04b-915c0e816ad1" providerId="ADAL" clId="{96EB1148-40AF-4894-8C47-B064AB043402}" dt="2025-05-23T15:00:17.821" v="1009"/>
        <pc:sldMkLst>
          <pc:docMk/>
          <pc:sldMk cId="2448923712" sldId="330"/>
        </pc:sldMkLst>
      </pc:sldChg>
      <pc:sldChg chg="addSp">
        <pc:chgData name="Tarachand Amgoth" userId="ea017c71-c3c5-459d-b04b-915c0e816ad1" providerId="ADAL" clId="{96EB1148-40AF-4894-8C47-B064AB043402}" dt="2025-05-23T15:00:17.821" v="1009"/>
        <pc:sldMkLst>
          <pc:docMk/>
          <pc:sldMk cId="3704941778" sldId="331"/>
        </pc:sldMkLst>
      </pc:sldChg>
      <pc:sldChg chg="addSp delSp modSp mod">
        <pc:chgData name="Tarachand Amgoth" userId="ea017c71-c3c5-459d-b04b-915c0e816ad1" providerId="ADAL" clId="{96EB1148-40AF-4894-8C47-B064AB043402}" dt="2025-05-23T15:02:13.246" v="1014"/>
        <pc:sldMkLst>
          <pc:docMk/>
          <pc:sldMk cId="457691629" sldId="332"/>
        </pc:sldMkLst>
      </pc:sldChg>
      <pc:sldChg chg="addSp">
        <pc:chgData name="Tarachand Amgoth" userId="ea017c71-c3c5-459d-b04b-915c0e816ad1" providerId="ADAL" clId="{96EB1148-40AF-4894-8C47-B064AB043402}" dt="2025-05-23T15:00:17.821" v="1009"/>
        <pc:sldMkLst>
          <pc:docMk/>
          <pc:sldMk cId="910585747" sldId="333"/>
        </pc:sldMkLst>
      </pc:sldChg>
      <pc:sldChg chg="modSp mod">
        <pc:chgData name="Tarachand Amgoth" userId="ea017c71-c3c5-459d-b04b-915c0e816ad1" providerId="ADAL" clId="{96EB1148-40AF-4894-8C47-B064AB043402}" dt="2025-05-23T13:45:16.890" v="1003" actId="6549"/>
        <pc:sldMkLst>
          <pc:docMk/>
          <pc:sldMk cId="1145285980" sldId="334"/>
        </pc:sldMkLst>
      </pc:sldChg>
      <pc:sldChg chg="add">
        <pc:chgData name="Tarachand Amgoth" userId="ea017c71-c3c5-459d-b04b-915c0e816ad1" providerId="ADAL" clId="{96EB1148-40AF-4894-8C47-B064AB043402}" dt="2025-05-22T16:21:09.217" v="639" actId="2890"/>
        <pc:sldMkLst>
          <pc:docMk/>
          <pc:sldMk cId="1515040505" sldId="335"/>
        </pc:sldMkLst>
      </pc:sldChg>
      <pc:sldChg chg="addSp delSp modSp add mod">
        <pc:chgData name="Tarachand Amgoth" userId="ea017c71-c3c5-459d-b04b-915c0e816ad1" providerId="ADAL" clId="{96EB1148-40AF-4894-8C47-B064AB043402}" dt="2025-05-23T14:46:36.739" v="1008"/>
        <pc:sldMkLst>
          <pc:docMk/>
          <pc:sldMk cId="759525106" sldId="336"/>
        </pc:sldMkLst>
      </pc:sldChg>
      <pc:sldChg chg="addSp delSp modSp add mod">
        <pc:chgData name="Tarachand Amgoth" userId="ea017c71-c3c5-459d-b04b-915c0e816ad1" providerId="ADAL" clId="{96EB1148-40AF-4894-8C47-B064AB043402}" dt="2025-05-23T14:46:36.739" v="1008"/>
        <pc:sldMkLst>
          <pc:docMk/>
          <pc:sldMk cId="3419718172" sldId="337"/>
        </pc:sldMkLst>
      </pc:sldChg>
      <pc:sldChg chg="addSp delSp modSp add mod">
        <pc:chgData name="Tarachand Amgoth" userId="ea017c71-c3c5-459d-b04b-915c0e816ad1" providerId="ADAL" clId="{96EB1148-40AF-4894-8C47-B064AB043402}" dt="2025-05-23T15:00:17.821" v="1009"/>
        <pc:sldMkLst>
          <pc:docMk/>
          <pc:sldMk cId="918537840" sldId="338"/>
        </pc:sldMkLst>
      </pc:sldChg>
      <pc:sldChg chg="addSp delSp modSp add mod">
        <pc:chgData name="Tarachand Amgoth" userId="ea017c71-c3c5-459d-b04b-915c0e816ad1" providerId="ADAL" clId="{96EB1148-40AF-4894-8C47-B064AB043402}" dt="2025-05-23T15:02:13.246" v="1014"/>
        <pc:sldMkLst>
          <pc:docMk/>
          <pc:sldMk cId="3775312083" sldId="339"/>
        </pc:sldMkLst>
      </pc:sldChg>
    </pc:docChg>
  </pc:docChgLst>
  <pc:docChgLst>
    <pc:chgData name="Tarachand Amgoth" userId="ea017c71-c3c5-459d-b04b-915c0e816ad1" providerId="ADAL" clId="{517E6450-70E0-48E0-B09E-586EBA9D3ABC}"/>
    <pc:docChg chg="undo custSel addSld delSld modSld sldOrd">
      <pc:chgData name="Tarachand Amgoth" userId="ea017c71-c3c5-459d-b04b-915c0e816ad1" providerId="ADAL" clId="{517E6450-70E0-48E0-B09E-586EBA9D3ABC}" dt="2025-05-26T13:44:24.797" v="3008" actId="313"/>
      <pc:docMkLst>
        <pc:docMk/>
      </pc:docMkLst>
      <pc:sldChg chg="modSp mod">
        <pc:chgData name="Tarachand Amgoth" userId="ea017c71-c3c5-459d-b04b-915c0e816ad1" providerId="ADAL" clId="{517E6450-70E0-48E0-B09E-586EBA9D3ABC}" dt="2025-05-24T11:55:42.546" v="221" actId="313"/>
        <pc:sldMkLst>
          <pc:docMk/>
          <pc:sldMk cId="128509175" sldId="256"/>
        </pc:sldMkLst>
      </pc:sldChg>
      <pc:sldChg chg="addSp delSp modSp mod setBg">
        <pc:chgData name="Tarachand Amgoth" userId="ea017c71-c3c5-459d-b04b-915c0e816ad1" providerId="ADAL" clId="{517E6450-70E0-48E0-B09E-586EBA9D3ABC}" dt="2025-05-25T16:20:57.408" v="2886" actId="26606"/>
        <pc:sldMkLst>
          <pc:docMk/>
          <pc:sldMk cId="2347969515" sldId="257"/>
        </pc:sldMkLst>
      </pc:sldChg>
      <pc:sldChg chg="del">
        <pc:chgData name="Tarachand Amgoth" userId="ea017c71-c3c5-459d-b04b-915c0e816ad1" providerId="ADAL" clId="{517E6450-70E0-48E0-B09E-586EBA9D3ABC}" dt="2025-05-24T11:55:25.983" v="197" actId="47"/>
        <pc:sldMkLst>
          <pc:docMk/>
          <pc:sldMk cId="253024993" sldId="315"/>
        </pc:sldMkLst>
      </pc:sldChg>
      <pc:sldChg chg="del">
        <pc:chgData name="Tarachand Amgoth" userId="ea017c71-c3c5-459d-b04b-915c0e816ad1" providerId="ADAL" clId="{517E6450-70E0-48E0-B09E-586EBA9D3ABC}" dt="2025-05-24T11:55:31.249" v="211" actId="47"/>
        <pc:sldMkLst>
          <pc:docMk/>
          <pc:sldMk cId="1775737029" sldId="316"/>
        </pc:sldMkLst>
      </pc:sldChg>
      <pc:sldChg chg="del">
        <pc:chgData name="Tarachand Amgoth" userId="ea017c71-c3c5-459d-b04b-915c0e816ad1" providerId="ADAL" clId="{517E6450-70E0-48E0-B09E-586EBA9D3ABC}" dt="2025-05-24T11:55:31.577" v="212" actId="47"/>
        <pc:sldMkLst>
          <pc:docMk/>
          <pc:sldMk cId="1123631443" sldId="317"/>
        </pc:sldMkLst>
      </pc:sldChg>
      <pc:sldChg chg="del">
        <pc:chgData name="Tarachand Amgoth" userId="ea017c71-c3c5-459d-b04b-915c0e816ad1" providerId="ADAL" clId="{517E6450-70E0-48E0-B09E-586EBA9D3ABC}" dt="2025-05-24T11:55:33.717" v="219" actId="47"/>
        <pc:sldMkLst>
          <pc:docMk/>
          <pc:sldMk cId="690633543" sldId="318"/>
        </pc:sldMkLst>
      </pc:sldChg>
      <pc:sldChg chg="del">
        <pc:chgData name="Tarachand Amgoth" userId="ea017c71-c3c5-459d-b04b-915c0e816ad1" providerId="ADAL" clId="{517E6450-70E0-48E0-B09E-586EBA9D3ABC}" dt="2025-05-24T11:55:24.983" v="196" actId="47"/>
        <pc:sldMkLst>
          <pc:docMk/>
          <pc:sldMk cId="3490958606" sldId="319"/>
        </pc:sldMkLst>
      </pc:sldChg>
      <pc:sldChg chg="del">
        <pc:chgData name="Tarachand Amgoth" userId="ea017c71-c3c5-459d-b04b-915c0e816ad1" providerId="ADAL" clId="{517E6450-70E0-48E0-B09E-586EBA9D3ABC}" dt="2025-05-24T11:55:26.546" v="198" actId="47"/>
        <pc:sldMkLst>
          <pc:docMk/>
          <pc:sldMk cId="1790486328" sldId="320"/>
        </pc:sldMkLst>
      </pc:sldChg>
      <pc:sldChg chg="del">
        <pc:chgData name="Tarachand Amgoth" userId="ea017c71-c3c5-459d-b04b-915c0e816ad1" providerId="ADAL" clId="{517E6450-70E0-48E0-B09E-586EBA9D3ABC}" dt="2025-05-24T11:55:27.608" v="202" actId="47"/>
        <pc:sldMkLst>
          <pc:docMk/>
          <pc:sldMk cId="1682508144" sldId="321"/>
        </pc:sldMkLst>
      </pc:sldChg>
      <pc:sldChg chg="del">
        <pc:chgData name="Tarachand Amgoth" userId="ea017c71-c3c5-459d-b04b-915c0e816ad1" providerId="ADAL" clId="{517E6450-70E0-48E0-B09E-586EBA9D3ABC}" dt="2025-05-24T11:55:26.639" v="199" actId="47"/>
        <pc:sldMkLst>
          <pc:docMk/>
          <pc:sldMk cId="2778869226" sldId="322"/>
        </pc:sldMkLst>
      </pc:sldChg>
      <pc:sldChg chg="del">
        <pc:chgData name="Tarachand Amgoth" userId="ea017c71-c3c5-459d-b04b-915c0e816ad1" providerId="ADAL" clId="{517E6450-70E0-48E0-B09E-586EBA9D3ABC}" dt="2025-05-24T11:55:26.967" v="200" actId="47"/>
        <pc:sldMkLst>
          <pc:docMk/>
          <pc:sldMk cId="3741778065" sldId="323"/>
        </pc:sldMkLst>
      </pc:sldChg>
      <pc:sldChg chg="del">
        <pc:chgData name="Tarachand Amgoth" userId="ea017c71-c3c5-459d-b04b-915c0e816ad1" providerId="ADAL" clId="{517E6450-70E0-48E0-B09E-586EBA9D3ABC}" dt="2025-05-24T11:55:27.296" v="201" actId="47"/>
        <pc:sldMkLst>
          <pc:docMk/>
          <pc:sldMk cId="2370921673" sldId="324"/>
        </pc:sldMkLst>
      </pc:sldChg>
      <pc:sldChg chg="del">
        <pc:chgData name="Tarachand Amgoth" userId="ea017c71-c3c5-459d-b04b-915c0e816ad1" providerId="ADAL" clId="{517E6450-70E0-48E0-B09E-586EBA9D3ABC}" dt="2025-05-24T11:55:28.061" v="203" actId="47"/>
        <pc:sldMkLst>
          <pc:docMk/>
          <pc:sldMk cId="1635738912" sldId="325"/>
        </pc:sldMkLst>
      </pc:sldChg>
      <pc:sldChg chg="del">
        <pc:chgData name="Tarachand Amgoth" userId="ea017c71-c3c5-459d-b04b-915c0e816ad1" providerId="ADAL" clId="{517E6450-70E0-48E0-B09E-586EBA9D3ABC}" dt="2025-05-24T11:55:28.983" v="205" actId="47"/>
        <pc:sldMkLst>
          <pc:docMk/>
          <pc:sldMk cId="2354825569" sldId="326"/>
        </pc:sldMkLst>
      </pc:sldChg>
      <pc:sldChg chg="del">
        <pc:chgData name="Tarachand Amgoth" userId="ea017c71-c3c5-459d-b04b-915c0e816ad1" providerId="ADAL" clId="{517E6450-70E0-48E0-B09E-586EBA9D3ABC}" dt="2025-05-24T11:55:29.249" v="206" actId="47"/>
        <pc:sldMkLst>
          <pc:docMk/>
          <pc:sldMk cId="3988145476" sldId="327"/>
        </pc:sldMkLst>
      </pc:sldChg>
      <pc:sldChg chg="del">
        <pc:chgData name="Tarachand Amgoth" userId="ea017c71-c3c5-459d-b04b-915c0e816ad1" providerId="ADAL" clId="{517E6450-70E0-48E0-B09E-586EBA9D3ABC}" dt="2025-05-24T11:55:29.593" v="207" actId="47"/>
        <pc:sldMkLst>
          <pc:docMk/>
          <pc:sldMk cId="803470464" sldId="328"/>
        </pc:sldMkLst>
      </pc:sldChg>
      <pc:sldChg chg="del">
        <pc:chgData name="Tarachand Amgoth" userId="ea017c71-c3c5-459d-b04b-915c0e816ad1" providerId="ADAL" clId="{517E6450-70E0-48E0-B09E-586EBA9D3ABC}" dt="2025-05-24T11:55:30.874" v="210" actId="47"/>
        <pc:sldMkLst>
          <pc:docMk/>
          <pc:sldMk cId="1267090074" sldId="329"/>
        </pc:sldMkLst>
      </pc:sldChg>
      <pc:sldChg chg="del">
        <pc:chgData name="Tarachand Amgoth" userId="ea017c71-c3c5-459d-b04b-915c0e816ad1" providerId="ADAL" clId="{517E6450-70E0-48E0-B09E-586EBA9D3ABC}" dt="2025-05-24T11:55:32.436" v="214" actId="47"/>
        <pc:sldMkLst>
          <pc:docMk/>
          <pc:sldMk cId="2448923712" sldId="330"/>
        </pc:sldMkLst>
      </pc:sldChg>
      <pc:sldChg chg="del">
        <pc:chgData name="Tarachand Amgoth" userId="ea017c71-c3c5-459d-b04b-915c0e816ad1" providerId="ADAL" clId="{517E6450-70E0-48E0-B09E-586EBA9D3ABC}" dt="2025-05-24T11:55:33.092" v="215" actId="47"/>
        <pc:sldMkLst>
          <pc:docMk/>
          <pc:sldMk cId="3704941778" sldId="331"/>
        </pc:sldMkLst>
      </pc:sldChg>
      <pc:sldChg chg="del">
        <pc:chgData name="Tarachand Amgoth" userId="ea017c71-c3c5-459d-b04b-915c0e816ad1" providerId="ADAL" clId="{517E6450-70E0-48E0-B09E-586EBA9D3ABC}" dt="2025-05-24T11:55:33.655" v="217" actId="47"/>
        <pc:sldMkLst>
          <pc:docMk/>
          <pc:sldMk cId="457691629" sldId="332"/>
        </pc:sldMkLst>
      </pc:sldChg>
      <pc:sldChg chg="del">
        <pc:chgData name="Tarachand Amgoth" userId="ea017c71-c3c5-459d-b04b-915c0e816ad1" providerId="ADAL" clId="{517E6450-70E0-48E0-B09E-586EBA9D3ABC}" dt="2025-05-24T11:55:33.624" v="216" actId="47"/>
        <pc:sldMkLst>
          <pc:docMk/>
          <pc:sldMk cId="910585747" sldId="333"/>
        </pc:sldMkLst>
      </pc:sldChg>
      <pc:sldChg chg="del">
        <pc:chgData name="Tarachand Amgoth" userId="ea017c71-c3c5-459d-b04b-915c0e816ad1" providerId="ADAL" clId="{517E6450-70E0-48E0-B09E-586EBA9D3ABC}" dt="2025-05-24T11:55:34.218" v="220" actId="47"/>
        <pc:sldMkLst>
          <pc:docMk/>
          <pc:sldMk cId="1145285980" sldId="334"/>
        </pc:sldMkLst>
      </pc:sldChg>
      <pc:sldChg chg="del">
        <pc:chgData name="Tarachand Amgoth" userId="ea017c71-c3c5-459d-b04b-915c0e816ad1" providerId="ADAL" clId="{517E6450-70E0-48E0-B09E-586EBA9D3ABC}" dt="2025-05-24T11:55:28.655" v="204" actId="47"/>
        <pc:sldMkLst>
          <pc:docMk/>
          <pc:sldMk cId="1515040505" sldId="335"/>
        </pc:sldMkLst>
      </pc:sldChg>
      <pc:sldChg chg="del">
        <pc:chgData name="Tarachand Amgoth" userId="ea017c71-c3c5-459d-b04b-915c0e816ad1" providerId="ADAL" clId="{517E6450-70E0-48E0-B09E-586EBA9D3ABC}" dt="2025-05-24T11:55:29.936" v="208" actId="47"/>
        <pc:sldMkLst>
          <pc:docMk/>
          <pc:sldMk cId="759525106" sldId="336"/>
        </pc:sldMkLst>
      </pc:sldChg>
      <pc:sldChg chg="del">
        <pc:chgData name="Tarachand Amgoth" userId="ea017c71-c3c5-459d-b04b-915c0e816ad1" providerId="ADAL" clId="{517E6450-70E0-48E0-B09E-586EBA9D3ABC}" dt="2025-05-24T11:55:30.264" v="209" actId="47"/>
        <pc:sldMkLst>
          <pc:docMk/>
          <pc:sldMk cId="3419718172" sldId="337"/>
        </pc:sldMkLst>
      </pc:sldChg>
      <pc:sldChg chg="del">
        <pc:chgData name="Tarachand Amgoth" userId="ea017c71-c3c5-459d-b04b-915c0e816ad1" providerId="ADAL" clId="{517E6450-70E0-48E0-B09E-586EBA9D3ABC}" dt="2025-05-24T11:55:31.936" v="213" actId="47"/>
        <pc:sldMkLst>
          <pc:docMk/>
          <pc:sldMk cId="918537840" sldId="338"/>
        </pc:sldMkLst>
      </pc:sldChg>
      <pc:sldChg chg="del">
        <pc:chgData name="Tarachand Amgoth" userId="ea017c71-c3c5-459d-b04b-915c0e816ad1" providerId="ADAL" clId="{517E6450-70E0-48E0-B09E-586EBA9D3ABC}" dt="2025-05-24T11:55:33.702" v="218" actId="47"/>
        <pc:sldMkLst>
          <pc:docMk/>
          <pc:sldMk cId="3775312083" sldId="339"/>
        </pc:sldMkLst>
      </pc:sldChg>
      <pc:sldChg chg="addSp delSp modSp add del mod setBg">
        <pc:chgData name="Tarachand Amgoth" userId="ea017c71-c3c5-459d-b04b-915c0e816ad1" providerId="ADAL" clId="{517E6450-70E0-48E0-B09E-586EBA9D3ABC}" dt="2025-05-25T14:27:52.193" v="2236" actId="47"/>
        <pc:sldMkLst>
          <pc:docMk/>
          <pc:sldMk cId="2971468167" sldId="340"/>
        </pc:sldMkLst>
      </pc:sldChg>
      <pc:sldChg chg="addSp delSp modSp add mod">
        <pc:chgData name="Tarachand Amgoth" userId="ea017c71-c3c5-459d-b04b-915c0e816ad1" providerId="ADAL" clId="{517E6450-70E0-48E0-B09E-586EBA9D3ABC}" dt="2025-05-25T14:27:48.162" v="2235"/>
        <pc:sldMkLst>
          <pc:docMk/>
          <pc:sldMk cId="2117911861" sldId="341"/>
        </pc:sldMkLst>
      </pc:sldChg>
      <pc:sldChg chg="addSp modSp add mod">
        <pc:chgData name="Tarachand Amgoth" userId="ea017c71-c3c5-459d-b04b-915c0e816ad1" providerId="ADAL" clId="{517E6450-70E0-48E0-B09E-586EBA9D3ABC}" dt="2025-05-25T10:52:55.013" v="1252" actId="1037"/>
        <pc:sldMkLst>
          <pc:docMk/>
          <pc:sldMk cId="317130976" sldId="342"/>
        </pc:sldMkLst>
      </pc:sldChg>
      <pc:sldChg chg="addSp delSp modSp add mod">
        <pc:chgData name="Tarachand Amgoth" userId="ea017c71-c3c5-459d-b04b-915c0e816ad1" providerId="ADAL" clId="{517E6450-70E0-48E0-B09E-586EBA9D3ABC}" dt="2025-05-25T10:55:39.632" v="1276" actId="113"/>
        <pc:sldMkLst>
          <pc:docMk/>
          <pc:sldMk cId="2490178607" sldId="343"/>
        </pc:sldMkLst>
      </pc:sldChg>
      <pc:sldChg chg="addSp modSp add mod">
        <pc:chgData name="Tarachand Amgoth" userId="ea017c71-c3c5-459d-b04b-915c0e816ad1" providerId="ADAL" clId="{517E6450-70E0-48E0-B09E-586EBA9D3ABC}" dt="2025-05-25T11:10:05.219" v="1423" actId="1076"/>
        <pc:sldMkLst>
          <pc:docMk/>
          <pc:sldMk cId="2524874522" sldId="344"/>
        </pc:sldMkLst>
      </pc:sldChg>
      <pc:sldChg chg="addSp delSp modSp add mod">
        <pc:chgData name="Tarachand Amgoth" userId="ea017c71-c3c5-459d-b04b-915c0e816ad1" providerId="ADAL" clId="{517E6450-70E0-48E0-B09E-586EBA9D3ABC}" dt="2025-05-26T13:39:49.790" v="3001" actId="5793"/>
        <pc:sldMkLst>
          <pc:docMk/>
          <pc:sldMk cId="1166510996" sldId="345"/>
        </pc:sldMkLst>
      </pc:sldChg>
      <pc:sldChg chg="addSp modSp add mod">
        <pc:chgData name="Tarachand Amgoth" userId="ea017c71-c3c5-459d-b04b-915c0e816ad1" providerId="ADAL" clId="{517E6450-70E0-48E0-B09E-586EBA9D3ABC}" dt="2025-05-25T11:00:02.372" v="1355" actId="1076"/>
        <pc:sldMkLst>
          <pc:docMk/>
          <pc:sldMk cId="1941320728" sldId="346"/>
        </pc:sldMkLst>
      </pc:sldChg>
      <pc:sldChg chg="addSp delSp modSp add del mod setBg">
        <pc:chgData name="Tarachand Amgoth" userId="ea017c71-c3c5-459d-b04b-915c0e816ad1" providerId="ADAL" clId="{517E6450-70E0-48E0-B09E-586EBA9D3ABC}" dt="2025-05-25T16:22:22.731" v="2899" actId="47"/>
        <pc:sldMkLst>
          <pc:docMk/>
          <pc:sldMk cId="1727426145" sldId="347"/>
        </pc:sldMkLst>
      </pc:sldChg>
      <pc:sldChg chg="addSp delSp modSp add mod setBg">
        <pc:chgData name="Tarachand Amgoth" userId="ea017c71-c3c5-459d-b04b-915c0e816ad1" providerId="ADAL" clId="{517E6450-70E0-48E0-B09E-586EBA9D3ABC}" dt="2025-05-25T16:22:30.731" v="2927" actId="1036"/>
        <pc:sldMkLst>
          <pc:docMk/>
          <pc:sldMk cId="939607959" sldId="348"/>
        </pc:sldMkLst>
      </pc:sldChg>
      <pc:sldChg chg="addSp delSp modSp add mod">
        <pc:chgData name="Tarachand Amgoth" userId="ea017c71-c3c5-459d-b04b-915c0e816ad1" providerId="ADAL" clId="{517E6450-70E0-48E0-B09E-586EBA9D3ABC}" dt="2025-05-26T13:41:49.945" v="3007" actId="1076"/>
        <pc:sldMkLst>
          <pc:docMk/>
          <pc:sldMk cId="1020398298" sldId="349"/>
        </pc:sldMkLst>
      </pc:sldChg>
      <pc:sldChg chg="addSp modSp add mod">
        <pc:chgData name="Tarachand Amgoth" userId="ea017c71-c3c5-459d-b04b-915c0e816ad1" providerId="ADAL" clId="{517E6450-70E0-48E0-B09E-586EBA9D3ABC}" dt="2025-05-25T11:19:45.552" v="1621" actId="14100"/>
        <pc:sldMkLst>
          <pc:docMk/>
          <pc:sldMk cId="2871954996" sldId="350"/>
        </pc:sldMkLst>
      </pc:sldChg>
      <pc:sldChg chg="addSp modSp add mod ord">
        <pc:chgData name="Tarachand Amgoth" userId="ea017c71-c3c5-459d-b04b-915c0e816ad1" providerId="ADAL" clId="{517E6450-70E0-48E0-B09E-586EBA9D3ABC}" dt="2025-05-25T11:13:42.113" v="1573" actId="1076"/>
        <pc:sldMkLst>
          <pc:docMk/>
          <pc:sldMk cId="4043957181" sldId="351"/>
        </pc:sldMkLst>
      </pc:sldChg>
      <pc:sldChg chg="addSp modSp add mod">
        <pc:chgData name="Tarachand Amgoth" userId="ea017c71-c3c5-459d-b04b-915c0e816ad1" providerId="ADAL" clId="{517E6450-70E0-48E0-B09E-586EBA9D3ABC}" dt="2025-05-25T11:21:52.179" v="1644"/>
        <pc:sldMkLst>
          <pc:docMk/>
          <pc:sldMk cId="258691195" sldId="352"/>
        </pc:sldMkLst>
      </pc:sldChg>
      <pc:sldChg chg="addSp delSp modSp add mod">
        <pc:chgData name="Tarachand Amgoth" userId="ea017c71-c3c5-459d-b04b-915c0e816ad1" providerId="ADAL" clId="{517E6450-70E0-48E0-B09E-586EBA9D3ABC}" dt="2025-05-25T11:25:09.872" v="1693" actId="1038"/>
        <pc:sldMkLst>
          <pc:docMk/>
          <pc:sldMk cId="2624696006" sldId="353"/>
        </pc:sldMkLst>
      </pc:sldChg>
      <pc:sldChg chg="addSp delSp modSp add mod">
        <pc:chgData name="Tarachand Amgoth" userId="ea017c71-c3c5-459d-b04b-915c0e816ad1" providerId="ADAL" clId="{517E6450-70E0-48E0-B09E-586EBA9D3ABC}" dt="2025-05-25T11:27:30.437" v="1699" actId="1076"/>
        <pc:sldMkLst>
          <pc:docMk/>
          <pc:sldMk cId="2966960322" sldId="354"/>
        </pc:sldMkLst>
      </pc:sldChg>
      <pc:sldChg chg="add del">
        <pc:chgData name="Tarachand Amgoth" userId="ea017c71-c3c5-459d-b04b-915c0e816ad1" providerId="ADAL" clId="{517E6450-70E0-48E0-B09E-586EBA9D3ABC}" dt="2025-05-24T12:01:47.069" v="667" actId="47"/>
        <pc:sldMkLst>
          <pc:docMk/>
          <pc:sldMk cId="3451743314" sldId="355"/>
        </pc:sldMkLst>
      </pc:sldChg>
      <pc:sldChg chg="addSp modSp add mod">
        <pc:chgData name="Tarachand Amgoth" userId="ea017c71-c3c5-459d-b04b-915c0e816ad1" providerId="ADAL" clId="{517E6450-70E0-48E0-B09E-586EBA9D3ABC}" dt="2025-05-26T13:44:24.797" v="3008" actId="313"/>
        <pc:sldMkLst>
          <pc:docMk/>
          <pc:sldMk cId="3526980975" sldId="356"/>
        </pc:sldMkLst>
      </pc:sldChg>
      <pc:sldChg chg="addSp delSp modSp add mod">
        <pc:chgData name="Tarachand Amgoth" userId="ea017c71-c3c5-459d-b04b-915c0e816ad1" providerId="ADAL" clId="{517E6450-70E0-48E0-B09E-586EBA9D3ABC}" dt="2025-05-25T15:15:40.321" v="2789" actId="20577"/>
        <pc:sldMkLst>
          <pc:docMk/>
          <pc:sldMk cId="572894454" sldId="357"/>
        </pc:sldMkLst>
      </pc:sldChg>
      <pc:sldChg chg="addSp delSp modSp add mod setBg">
        <pc:chgData name="Tarachand Amgoth" userId="ea017c71-c3c5-459d-b04b-915c0e816ad1" providerId="ADAL" clId="{517E6450-70E0-48E0-B09E-586EBA9D3ABC}" dt="2025-05-25T16:15:45.931" v="2861" actId="14100"/>
        <pc:sldMkLst>
          <pc:docMk/>
          <pc:sldMk cId="658749922" sldId="358"/>
        </pc:sldMkLst>
      </pc:sldChg>
      <pc:sldChg chg="modSp add del mod">
        <pc:chgData name="Tarachand Amgoth" userId="ea017c71-c3c5-459d-b04b-915c0e816ad1" providerId="ADAL" clId="{517E6450-70E0-48E0-B09E-586EBA9D3ABC}" dt="2025-05-25T14:58:45.421" v="2477" actId="47"/>
        <pc:sldMkLst>
          <pc:docMk/>
          <pc:sldMk cId="2291995835" sldId="359"/>
        </pc:sldMkLst>
      </pc:sldChg>
      <pc:sldChg chg="addSp modSp add mod">
        <pc:chgData name="Tarachand Amgoth" userId="ea017c71-c3c5-459d-b04b-915c0e816ad1" providerId="ADAL" clId="{517E6450-70E0-48E0-B09E-586EBA9D3ABC}" dt="2025-05-25T15:20:44.727" v="2819" actId="1035"/>
        <pc:sldMkLst>
          <pc:docMk/>
          <pc:sldMk cId="3891020399" sldId="360"/>
        </pc:sldMkLst>
      </pc:sldChg>
      <pc:sldChg chg="addSp modSp add mod">
        <pc:chgData name="Tarachand Amgoth" userId="ea017c71-c3c5-459d-b04b-915c0e816ad1" providerId="ADAL" clId="{517E6450-70E0-48E0-B09E-586EBA9D3ABC}" dt="2025-05-25T15:22:07.606" v="2827" actId="14100"/>
        <pc:sldMkLst>
          <pc:docMk/>
          <pc:sldMk cId="1726236045" sldId="361"/>
        </pc:sldMkLst>
      </pc:sldChg>
      <pc:sldChg chg="modSp add del mod">
        <pc:chgData name="Tarachand Amgoth" userId="ea017c71-c3c5-459d-b04b-915c0e816ad1" providerId="ADAL" clId="{517E6450-70E0-48E0-B09E-586EBA9D3ABC}" dt="2025-05-25T15:18:09.837" v="2810" actId="2696"/>
        <pc:sldMkLst>
          <pc:docMk/>
          <pc:sldMk cId="1582918339" sldId="362"/>
        </pc:sldMkLst>
      </pc:sldChg>
      <pc:sldChg chg="addSp delSp modSp add mod setBg">
        <pc:chgData name="Tarachand Amgoth" userId="ea017c71-c3c5-459d-b04b-915c0e816ad1" providerId="ADAL" clId="{517E6450-70E0-48E0-B09E-586EBA9D3ABC}" dt="2025-05-25T16:10:09.737" v="2839" actId="14100"/>
        <pc:sldMkLst>
          <pc:docMk/>
          <pc:sldMk cId="2190265033" sldId="362"/>
        </pc:sldMkLst>
      </pc:sldChg>
      <pc:sldChg chg="modSp add del mod ord">
        <pc:chgData name="Tarachand Amgoth" userId="ea017c71-c3c5-459d-b04b-915c0e816ad1" providerId="ADAL" clId="{517E6450-70E0-48E0-B09E-586EBA9D3ABC}" dt="2025-05-25T15:09:07.224" v="2611" actId="47"/>
        <pc:sldMkLst>
          <pc:docMk/>
          <pc:sldMk cId="1728618425" sldId="363"/>
        </pc:sldMkLst>
      </pc:sldChg>
      <pc:sldChg chg="modSp add del mod">
        <pc:chgData name="Tarachand Amgoth" userId="ea017c71-c3c5-459d-b04b-915c0e816ad1" providerId="ADAL" clId="{517E6450-70E0-48E0-B09E-586EBA9D3ABC}" dt="2025-05-25T15:10:16.144" v="2654" actId="47"/>
        <pc:sldMkLst>
          <pc:docMk/>
          <pc:sldMk cId="944476848" sldId="364"/>
        </pc:sldMkLst>
      </pc:sldChg>
      <pc:sldChg chg="add">
        <pc:chgData name="Tarachand Amgoth" userId="ea017c71-c3c5-459d-b04b-915c0e816ad1" providerId="ADAL" clId="{517E6450-70E0-48E0-B09E-586EBA9D3ABC}" dt="2025-05-25T15:14:38.631" v="2773"/>
        <pc:sldMkLst>
          <pc:docMk/>
          <pc:sldMk cId="445565149" sldId="365"/>
        </pc:sldMkLst>
      </pc:sldChg>
      <pc:sldChg chg="modSp add del mod">
        <pc:chgData name="Tarachand Amgoth" userId="ea017c71-c3c5-459d-b04b-915c0e816ad1" providerId="ADAL" clId="{517E6450-70E0-48E0-B09E-586EBA9D3ABC}" dt="2025-05-25T15:14:12.413" v="2772" actId="2696"/>
        <pc:sldMkLst>
          <pc:docMk/>
          <pc:sldMk cId="1867217669" sldId="365"/>
        </pc:sldMkLst>
      </pc:sldChg>
      <pc:sldChg chg="modSp add del mod">
        <pc:chgData name="Tarachand Amgoth" userId="ea017c71-c3c5-459d-b04b-915c0e816ad1" providerId="ADAL" clId="{517E6450-70E0-48E0-B09E-586EBA9D3ABC}" dt="2025-05-24T12:04:13.944" v="867" actId="47"/>
        <pc:sldMkLst>
          <pc:docMk/>
          <pc:sldMk cId="3905509056" sldId="366"/>
        </pc:sldMkLst>
      </pc:sldChg>
      <pc:sldChg chg="modSp add del mod">
        <pc:chgData name="Tarachand Amgoth" userId="ea017c71-c3c5-459d-b04b-915c0e816ad1" providerId="ADAL" clId="{517E6450-70E0-48E0-B09E-586EBA9D3ABC}" dt="2025-05-25T15:03:30.867" v="2546" actId="47"/>
        <pc:sldMkLst>
          <pc:docMk/>
          <pc:sldMk cId="3898370185" sldId="367"/>
        </pc:sldMkLst>
      </pc:sldChg>
      <pc:sldChg chg="modSp add del mod">
        <pc:chgData name="Tarachand Amgoth" userId="ea017c71-c3c5-459d-b04b-915c0e816ad1" providerId="ADAL" clId="{517E6450-70E0-48E0-B09E-586EBA9D3ABC}" dt="2025-05-25T15:03:42.228" v="2547" actId="47"/>
        <pc:sldMkLst>
          <pc:docMk/>
          <pc:sldMk cId="491194855" sldId="368"/>
        </pc:sldMkLst>
      </pc:sldChg>
      <pc:sldChg chg="modSp add del mod">
        <pc:chgData name="Tarachand Amgoth" userId="ea017c71-c3c5-459d-b04b-915c0e816ad1" providerId="ADAL" clId="{517E6450-70E0-48E0-B09E-586EBA9D3ABC}" dt="2025-05-25T15:03:52.344" v="2548" actId="47"/>
        <pc:sldMkLst>
          <pc:docMk/>
          <pc:sldMk cId="2812263460" sldId="369"/>
        </pc:sldMkLst>
      </pc:sldChg>
      <pc:sldChg chg="modSp add del mod">
        <pc:chgData name="Tarachand Amgoth" userId="ea017c71-c3c5-459d-b04b-915c0e816ad1" providerId="ADAL" clId="{517E6450-70E0-48E0-B09E-586EBA9D3ABC}" dt="2025-05-25T15:04:05.838" v="2549" actId="47"/>
        <pc:sldMkLst>
          <pc:docMk/>
          <pc:sldMk cId="1967981430" sldId="370"/>
        </pc:sldMkLst>
      </pc:sldChg>
      <pc:sldChg chg="modSp add del mod">
        <pc:chgData name="Tarachand Amgoth" userId="ea017c71-c3c5-459d-b04b-915c0e816ad1" providerId="ADAL" clId="{517E6450-70E0-48E0-B09E-586EBA9D3ABC}" dt="2025-05-25T15:04:16.213" v="2550" actId="47"/>
        <pc:sldMkLst>
          <pc:docMk/>
          <pc:sldMk cId="1373865950" sldId="371"/>
        </pc:sldMkLst>
      </pc:sldChg>
      <pc:sldChg chg="modSp add del mod">
        <pc:chgData name="Tarachand Amgoth" userId="ea017c71-c3c5-459d-b04b-915c0e816ad1" providerId="ADAL" clId="{517E6450-70E0-48E0-B09E-586EBA9D3ABC}" dt="2025-05-25T15:04:26.542" v="2551" actId="47"/>
        <pc:sldMkLst>
          <pc:docMk/>
          <pc:sldMk cId="3364796268" sldId="372"/>
        </pc:sldMkLst>
      </pc:sldChg>
      <pc:sldChg chg="modSp add del mod">
        <pc:chgData name="Tarachand Amgoth" userId="ea017c71-c3c5-459d-b04b-915c0e816ad1" providerId="ADAL" clId="{517E6450-70E0-48E0-B09E-586EBA9D3ABC}" dt="2025-05-25T15:04:39.417" v="2552" actId="47"/>
        <pc:sldMkLst>
          <pc:docMk/>
          <pc:sldMk cId="1183306069" sldId="373"/>
        </pc:sldMkLst>
      </pc:sldChg>
      <pc:sldChg chg="modSp add del mod">
        <pc:chgData name="Tarachand Amgoth" userId="ea017c71-c3c5-459d-b04b-915c0e816ad1" providerId="ADAL" clId="{517E6450-70E0-48E0-B09E-586EBA9D3ABC}" dt="2025-05-25T15:02:14.470" v="2541" actId="47"/>
        <pc:sldMkLst>
          <pc:docMk/>
          <pc:sldMk cId="825139503" sldId="374"/>
        </pc:sldMkLst>
      </pc:sldChg>
      <pc:sldChg chg="modSp add del mod">
        <pc:chgData name="Tarachand Amgoth" userId="ea017c71-c3c5-459d-b04b-915c0e816ad1" providerId="ADAL" clId="{517E6450-70E0-48E0-B09E-586EBA9D3ABC}" dt="2025-05-25T15:02:19.611" v="2542" actId="47"/>
        <pc:sldMkLst>
          <pc:docMk/>
          <pc:sldMk cId="3922237012" sldId="375"/>
        </pc:sldMkLst>
      </pc:sldChg>
      <pc:sldChg chg="modSp add del mod">
        <pc:chgData name="Tarachand Amgoth" userId="ea017c71-c3c5-459d-b04b-915c0e816ad1" providerId="ADAL" clId="{517E6450-70E0-48E0-B09E-586EBA9D3ABC}" dt="2025-05-25T15:02:24.674" v="2543" actId="47"/>
        <pc:sldMkLst>
          <pc:docMk/>
          <pc:sldMk cId="1651067007" sldId="376"/>
        </pc:sldMkLst>
      </pc:sldChg>
      <pc:sldChg chg="modSp add del mod">
        <pc:chgData name="Tarachand Amgoth" userId="ea017c71-c3c5-459d-b04b-915c0e816ad1" providerId="ADAL" clId="{517E6450-70E0-48E0-B09E-586EBA9D3ABC}" dt="2025-05-25T15:12:39.569" v="2746" actId="20577"/>
        <pc:sldMkLst>
          <pc:docMk/>
          <pc:sldMk cId="2365418672" sldId="377"/>
        </pc:sldMkLst>
      </pc:sldChg>
      <pc:sldChg chg="modSp add del mod">
        <pc:chgData name="Tarachand Amgoth" userId="ea017c71-c3c5-459d-b04b-915c0e816ad1" providerId="ADAL" clId="{517E6450-70E0-48E0-B09E-586EBA9D3ABC}" dt="2025-05-25T15:12:46.507" v="2747" actId="47"/>
        <pc:sldMkLst>
          <pc:docMk/>
          <pc:sldMk cId="2549950111" sldId="378"/>
        </pc:sldMkLst>
      </pc:sldChg>
      <pc:sldChg chg="addSp modSp add mod">
        <pc:chgData name="Tarachand Amgoth" userId="ea017c71-c3c5-459d-b04b-915c0e816ad1" providerId="ADAL" clId="{517E6450-70E0-48E0-B09E-586EBA9D3ABC}" dt="2025-05-25T16:16:11.912" v="2862" actId="1076"/>
        <pc:sldMkLst>
          <pc:docMk/>
          <pc:sldMk cId="1574243191" sldId="379"/>
        </pc:sldMkLst>
      </pc:sldChg>
      <pc:sldChg chg="modSp add del mod">
        <pc:chgData name="Tarachand Amgoth" userId="ea017c71-c3c5-459d-b04b-915c0e816ad1" providerId="ADAL" clId="{517E6450-70E0-48E0-B09E-586EBA9D3ABC}" dt="2025-05-25T15:02:36.256" v="2544" actId="47"/>
        <pc:sldMkLst>
          <pc:docMk/>
          <pc:sldMk cId="3788040036" sldId="380"/>
        </pc:sldMkLst>
      </pc:sldChg>
      <pc:sldChg chg="modSp add del mod">
        <pc:chgData name="Tarachand Amgoth" userId="ea017c71-c3c5-459d-b04b-915c0e816ad1" providerId="ADAL" clId="{517E6450-70E0-48E0-B09E-586EBA9D3ABC}" dt="2025-05-25T15:02:40.006" v="2545" actId="47"/>
        <pc:sldMkLst>
          <pc:docMk/>
          <pc:sldMk cId="4024060012" sldId="381"/>
        </pc:sldMkLst>
      </pc:sldChg>
      <pc:sldChg chg="addSp modSp add mod ord">
        <pc:chgData name="Tarachand Amgoth" userId="ea017c71-c3c5-459d-b04b-915c0e816ad1" providerId="ADAL" clId="{517E6450-70E0-48E0-B09E-586EBA9D3ABC}" dt="2025-05-25T11:31:20.359" v="1797" actId="20577"/>
        <pc:sldMkLst>
          <pc:docMk/>
          <pc:sldMk cId="1551309448" sldId="382"/>
        </pc:sldMkLst>
      </pc:sldChg>
      <pc:sldChg chg="add del">
        <pc:chgData name="Tarachand Amgoth" userId="ea017c71-c3c5-459d-b04b-915c0e816ad1" providerId="ADAL" clId="{517E6450-70E0-48E0-B09E-586EBA9D3ABC}" dt="2025-05-24T11:55:12.905" v="195" actId="47"/>
        <pc:sldMkLst>
          <pc:docMk/>
          <pc:sldMk cId="2017920602" sldId="382"/>
        </pc:sldMkLst>
      </pc:sldChg>
      <pc:sldChg chg="add del">
        <pc:chgData name="Tarachand Amgoth" userId="ea017c71-c3c5-459d-b04b-915c0e816ad1" providerId="ADAL" clId="{517E6450-70E0-48E0-B09E-586EBA9D3ABC}" dt="2025-05-24T11:55:10.436" v="194" actId="47"/>
        <pc:sldMkLst>
          <pc:docMk/>
          <pc:sldMk cId="3784924344" sldId="383"/>
        </pc:sldMkLst>
      </pc:sldChg>
      <pc:sldChg chg="addSp modSp add mod">
        <pc:chgData name="Tarachand Amgoth" userId="ea017c71-c3c5-459d-b04b-915c0e816ad1" providerId="ADAL" clId="{517E6450-70E0-48E0-B09E-586EBA9D3ABC}" dt="2025-05-25T14:17:32.612" v="1994" actId="1076"/>
        <pc:sldMkLst>
          <pc:docMk/>
          <pc:sldMk cId="3958699238" sldId="383"/>
        </pc:sldMkLst>
      </pc:sldChg>
      <pc:sldChg chg="addSp modSp add mod ord">
        <pc:chgData name="Tarachand Amgoth" userId="ea017c71-c3c5-459d-b04b-915c0e816ad1" providerId="ADAL" clId="{517E6450-70E0-48E0-B09E-586EBA9D3ABC}" dt="2025-05-25T14:16:16.116" v="1982" actId="20577"/>
        <pc:sldMkLst>
          <pc:docMk/>
          <pc:sldMk cId="4243258575" sldId="384"/>
        </pc:sldMkLst>
      </pc:sldChg>
      <pc:sldChg chg="addSp modSp add mod">
        <pc:chgData name="Tarachand Amgoth" userId="ea017c71-c3c5-459d-b04b-915c0e816ad1" providerId="ADAL" clId="{517E6450-70E0-48E0-B09E-586EBA9D3ABC}" dt="2025-05-25T14:32:26.781" v="2243" actId="1076"/>
        <pc:sldMkLst>
          <pc:docMk/>
          <pc:sldMk cId="144838719" sldId="385"/>
        </pc:sldMkLst>
      </pc:sldChg>
      <pc:sldChg chg="addSp modSp add mod">
        <pc:chgData name="Tarachand Amgoth" userId="ea017c71-c3c5-459d-b04b-915c0e816ad1" providerId="ADAL" clId="{517E6450-70E0-48E0-B09E-586EBA9D3ABC}" dt="2025-05-25T14:21:31.690" v="2140" actId="14100"/>
        <pc:sldMkLst>
          <pc:docMk/>
          <pc:sldMk cId="2574537644" sldId="386"/>
        </pc:sldMkLst>
      </pc:sldChg>
      <pc:sldChg chg="addSp modSp add mod">
        <pc:chgData name="Tarachand Amgoth" userId="ea017c71-c3c5-459d-b04b-915c0e816ad1" providerId="ADAL" clId="{517E6450-70E0-48E0-B09E-586EBA9D3ABC}" dt="2025-05-25T14:22:27.094" v="2152" actId="1076"/>
        <pc:sldMkLst>
          <pc:docMk/>
          <pc:sldMk cId="3820159769" sldId="387"/>
        </pc:sldMkLst>
      </pc:sldChg>
      <pc:sldChg chg="addSp modSp add mod">
        <pc:chgData name="Tarachand Amgoth" userId="ea017c71-c3c5-459d-b04b-915c0e816ad1" providerId="ADAL" clId="{517E6450-70E0-48E0-B09E-586EBA9D3ABC}" dt="2025-05-25T14:23:35.761" v="2194" actId="1076"/>
        <pc:sldMkLst>
          <pc:docMk/>
          <pc:sldMk cId="2162558874" sldId="388"/>
        </pc:sldMkLst>
      </pc:sldChg>
      <pc:sldChg chg="addSp modSp add mod">
        <pc:chgData name="Tarachand Amgoth" userId="ea017c71-c3c5-459d-b04b-915c0e816ad1" providerId="ADAL" clId="{517E6450-70E0-48E0-B09E-586EBA9D3ABC}" dt="2025-05-25T14:24:55.850" v="2213" actId="1076"/>
        <pc:sldMkLst>
          <pc:docMk/>
          <pc:sldMk cId="114185667" sldId="389"/>
        </pc:sldMkLst>
      </pc:sldChg>
      <pc:sldChg chg="add del">
        <pc:chgData name="Tarachand Amgoth" userId="ea017c71-c3c5-459d-b04b-915c0e816ad1" providerId="ADAL" clId="{517E6450-70E0-48E0-B09E-586EBA9D3ABC}" dt="2025-05-25T14:45:42.175" v="2249" actId="47"/>
        <pc:sldMkLst>
          <pc:docMk/>
          <pc:sldMk cId="4087720208" sldId="390"/>
        </pc:sldMkLst>
      </pc:sldChg>
      <pc:sldChg chg="addSp modSp add mod">
        <pc:chgData name="Tarachand Amgoth" userId="ea017c71-c3c5-459d-b04b-915c0e816ad1" providerId="ADAL" clId="{517E6450-70E0-48E0-B09E-586EBA9D3ABC}" dt="2025-05-25T14:15:32.022" v="1938" actId="1035"/>
        <pc:sldMkLst>
          <pc:docMk/>
          <pc:sldMk cId="2943354304" sldId="391"/>
        </pc:sldMkLst>
      </pc:sldChg>
      <pc:sldChg chg="modSp add mod">
        <pc:chgData name="Tarachand Amgoth" userId="ea017c71-c3c5-459d-b04b-915c0e816ad1" providerId="ADAL" clId="{517E6450-70E0-48E0-B09E-586EBA9D3ABC}" dt="2025-05-25T14:17:00.693" v="1986" actId="207"/>
        <pc:sldMkLst>
          <pc:docMk/>
          <pc:sldMk cId="4140842650" sldId="392"/>
        </pc:sldMkLst>
      </pc:sldChg>
      <pc:sldChg chg="addSp delSp modSp add mod">
        <pc:chgData name="Tarachand Amgoth" userId="ea017c71-c3c5-459d-b04b-915c0e816ad1" providerId="ADAL" clId="{517E6450-70E0-48E0-B09E-586EBA9D3ABC}" dt="2025-05-25T14:18:40.843" v="2005" actId="1076"/>
        <pc:sldMkLst>
          <pc:docMk/>
          <pc:sldMk cId="1735483555" sldId="393"/>
        </pc:sldMkLst>
      </pc:sldChg>
      <pc:sldChg chg="addSp delSp modSp add mod">
        <pc:chgData name="Tarachand Amgoth" userId="ea017c71-c3c5-459d-b04b-915c0e816ad1" providerId="ADAL" clId="{517E6450-70E0-48E0-B09E-586EBA9D3ABC}" dt="2025-05-25T14:37:36.597" v="2247" actId="1076"/>
        <pc:sldMkLst>
          <pc:docMk/>
          <pc:sldMk cId="3677191655" sldId="394"/>
        </pc:sldMkLst>
      </pc:sldChg>
      <pc:sldChg chg="addSp modSp add mod">
        <pc:chgData name="Tarachand Amgoth" userId="ea017c71-c3c5-459d-b04b-915c0e816ad1" providerId="ADAL" clId="{517E6450-70E0-48E0-B09E-586EBA9D3ABC}" dt="2025-05-25T14:21:55.629" v="2146" actId="14100"/>
        <pc:sldMkLst>
          <pc:docMk/>
          <pc:sldMk cId="2396518705" sldId="395"/>
        </pc:sldMkLst>
      </pc:sldChg>
      <pc:sldChg chg="addSp modSp add mod">
        <pc:chgData name="Tarachand Amgoth" userId="ea017c71-c3c5-459d-b04b-915c0e816ad1" providerId="ADAL" clId="{517E6450-70E0-48E0-B09E-586EBA9D3ABC}" dt="2025-05-25T14:22:58.023" v="2186" actId="1076"/>
        <pc:sldMkLst>
          <pc:docMk/>
          <pc:sldMk cId="256135844" sldId="396"/>
        </pc:sldMkLst>
      </pc:sldChg>
      <pc:sldChg chg="addSp delSp modSp add mod">
        <pc:chgData name="Tarachand Amgoth" userId="ea017c71-c3c5-459d-b04b-915c0e816ad1" providerId="ADAL" clId="{517E6450-70E0-48E0-B09E-586EBA9D3ABC}" dt="2025-05-25T14:24:26.600" v="2207" actId="1076"/>
        <pc:sldMkLst>
          <pc:docMk/>
          <pc:sldMk cId="2337199821" sldId="397"/>
        </pc:sldMkLst>
      </pc:sldChg>
      <pc:sldChg chg="addSp delSp modSp add mod">
        <pc:chgData name="Tarachand Amgoth" userId="ea017c71-c3c5-459d-b04b-915c0e816ad1" providerId="ADAL" clId="{517E6450-70E0-48E0-B09E-586EBA9D3ABC}" dt="2025-05-25T14:48:57.817" v="2347" actId="1076"/>
        <pc:sldMkLst>
          <pc:docMk/>
          <pc:sldMk cId="3445801558" sldId="398"/>
        </pc:sldMkLst>
      </pc:sldChg>
      <pc:sldChg chg="add">
        <pc:chgData name="Tarachand Amgoth" userId="ea017c71-c3c5-459d-b04b-915c0e816ad1" providerId="ADAL" clId="{517E6450-70E0-48E0-B09E-586EBA9D3ABC}" dt="2025-05-25T14:26:55.344" v="2219" actId="2890"/>
        <pc:sldMkLst>
          <pc:docMk/>
          <pc:sldMk cId="281629267" sldId="399"/>
        </pc:sldMkLst>
      </pc:sldChg>
      <pc:sldChg chg="addSp modSp add mod">
        <pc:chgData name="Tarachand Amgoth" userId="ea017c71-c3c5-459d-b04b-915c0e816ad1" providerId="ADAL" clId="{517E6450-70E0-48E0-B09E-586EBA9D3ABC}" dt="2025-05-25T16:22:56.425" v="2929" actId="207"/>
        <pc:sldMkLst>
          <pc:docMk/>
          <pc:sldMk cId="1834957759" sldId="400"/>
        </pc:sldMkLst>
      </pc:sldChg>
      <pc:sldChg chg="add del">
        <pc:chgData name="Tarachand Amgoth" userId="ea017c71-c3c5-459d-b04b-915c0e816ad1" providerId="ADAL" clId="{517E6450-70E0-48E0-B09E-586EBA9D3ABC}" dt="2025-05-25T14:53:41.678" v="2372" actId="47"/>
        <pc:sldMkLst>
          <pc:docMk/>
          <pc:sldMk cId="148048658" sldId="401"/>
        </pc:sldMkLst>
      </pc:sldChg>
      <pc:sldChg chg="addSp delSp modSp add mod">
        <pc:chgData name="Tarachand Amgoth" userId="ea017c71-c3c5-459d-b04b-915c0e816ad1" providerId="ADAL" clId="{517E6450-70E0-48E0-B09E-586EBA9D3ABC}" dt="2025-05-25T14:57:37.644" v="2476" actId="14100"/>
        <pc:sldMkLst>
          <pc:docMk/>
          <pc:sldMk cId="2167777530" sldId="401"/>
        </pc:sldMkLst>
      </pc:sldChg>
      <pc:sldChg chg="modSp add mod ord">
        <pc:chgData name="Tarachand Amgoth" userId="ea017c71-c3c5-459d-b04b-915c0e816ad1" providerId="ADAL" clId="{517E6450-70E0-48E0-B09E-586EBA9D3ABC}" dt="2025-05-25T14:56:47.870" v="2469"/>
        <pc:sldMkLst>
          <pc:docMk/>
          <pc:sldMk cId="3191547654" sldId="402"/>
        </pc:sldMkLst>
      </pc:sldChg>
      <pc:sldChg chg="addSp delSp modSp mod setBg">
        <pc:chgData name="Tarachand Amgoth" userId="ea017c71-c3c5-459d-b04b-915c0e816ad1" providerId="ADAL" clId="{517E6450-70E0-48E0-B09E-586EBA9D3ABC}" dt="2025-05-25T16:14:06.490" v="2854" actId="1038"/>
        <pc:sldMkLst>
          <pc:docMk/>
          <pc:sldMk cId="445565149" sldId="403"/>
        </pc:sldMkLst>
      </pc:sldChg>
      <pc:sldChg chg="add">
        <pc:chgData name="Tarachand Amgoth" userId="ea017c71-c3c5-459d-b04b-915c0e816ad1" providerId="ADAL" clId="{517E6450-70E0-48E0-B09E-586EBA9D3ABC}" dt="2025-05-25T16:21:25.809" v="2887" actId="2890"/>
        <pc:sldMkLst>
          <pc:docMk/>
          <pc:sldMk cId="3504816344" sldId="404"/>
        </pc:sldMkLst>
      </pc:sldChg>
      <pc:sldChg chg="addSp delSp modSp add mod setBg">
        <pc:chgData name="Tarachand Amgoth" userId="ea017c71-c3c5-459d-b04b-915c0e816ad1" providerId="ADAL" clId="{517E6450-70E0-48E0-B09E-586EBA9D3ABC}" dt="2025-05-26T10:16:54.195" v="2944" actId="1038"/>
        <pc:sldMkLst>
          <pc:docMk/>
          <pc:sldMk cId="440810450" sldId="40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569E3-30CE-4A59-8AEB-CFCE855F2B26}" type="datetimeFigureOut">
              <a:rPr lang="en-IN" smtClean="0"/>
              <a:t>18-06-2025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85BF0-FB52-454B-ACEF-91D95D38C31A}" type="slidenum">
              <a:rPr lang="en-IN" smtClean="0"/>
              <a:t>‹#›</a:t>
            </a:fld>
            <a:endParaRPr lang="en-IN"/>
          </a:p>
        </p:txBody>
      </p:sp>
    </p:spTree>
    <p:extLst>
      <p:ext uri="{BB962C8B-B14F-4D97-AF65-F5344CB8AC3E}">
        <p14:creationId xmlns:p14="http://schemas.microsoft.com/office/powerpoint/2010/main" val="3626086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E4878-D07C-0BE6-DC19-7FA7E31A02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4D0000C-3990-5039-0CA5-6A23142B40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7DF3E511-A02D-7F0D-9590-3610A26C06F9}"/>
              </a:ext>
            </a:extLst>
          </p:cNvPr>
          <p:cNvSpPr>
            <a:spLocks noGrp="1"/>
          </p:cNvSpPr>
          <p:nvPr>
            <p:ph type="dt" sz="half" idx="10"/>
          </p:nvPr>
        </p:nvSpPr>
        <p:spPr/>
        <p:txBody>
          <a:bodyPr/>
          <a:lstStyle/>
          <a:p>
            <a:fld id="{3ED85862-502C-465C-80D9-4A38FCB63B7A}" type="datetimeFigureOut">
              <a:rPr lang="en-IN" smtClean="0"/>
              <a:t>18-06-2025</a:t>
            </a:fld>
            <a:endParaRPr lang="en-IN"/>
          </a:p>
        </p:txBody>
      </p:sp>
      <p:sp>
        <p:nvSpPr>
          <p:cNvPr id="5" name="Footer Placeholder 4">
            <a:extLst>
              <a:ext uri="{FF2B5EF4-FFF2-40B4-BE49-F238E27FC236}">
                <a16:creationId xmlns:a16="http://schemas.microsoft.com/office/drawing/2014/main" id="{0D418D8B-C48C-A29F-900D-877F37276A4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4D4B37C-5A2F-2690-7567-3D6CDCEC7BCC}"/>
              </a:ext>
            </a:extLst>
          </p:cNvPr>
          <p:cNvSpPr>
            <a:spLocks noGrp="1"/>
          </p:cNvSpPr>
          <p:nvPr>
            <p:ph type="sldNum" sz="quarter" idx="12"/>
          </p:nvPr>
        </p:nvSpPr>
        <p:spPr/>
        <p:txBody>
          <a:bodyPr/>
          <a:lstStyle/>
          <a:p>
            <a:fld id="{21A6C908-3AF1-4EDB-96D3-AA3C01DF4D64}" type="slidenum">
              <a:rPr lang="en-IN" smtClean="0"/>
              <a:t>‹#›</a:t>
            </a:fld>
            <a:endParaRPr lang="en-IN"/>
          </a:p>
        </p:txBody>
      </p:sp>
    </p:spTree>
    <p:extLst>
      <p:ext uri="{BB962C8B-B14F-4D97-AF65-F5344CB8AC3E}">
        <p14:creationId xmlns:p14="http://schemas.microsoft.com/office/powerpoint/2010/main" val="2654296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0F247-0B87-F88A-B116-76D5FDE966D4}"/>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C829D07-BFA8-A1C3-EE08-F1C3E14871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B7AFD60-8AB3-D7F5-EFCF-8BB0FD126919}"/>
              </a:ext>
            </a:extLst>
          </p:cNvPr>
          <p:cNvSpPr>
            <a:spLocks noGrp="1"/>
          </p:cNvSpPr>
          <p:nvPr>
            <p:ph type="dt" sz="half" idx="10"/>
          </p:nvPr>
        </p:nvSpPr>
        <p:spPr/>
        <p:txBody>
          <a:bodyPr/>
          <a:lstStyle/>
          <a:p>
            <a:fld id="{3ED85862-502C-465C-80D9-4A38FCB63B7A}" type="datetimeFigureOut">
              <a:rPr lang="en-IN" smtClean="0"/>
              <a:t>18-06-2025</a:t>
            </a:fld>
            <a:endParaRPr lang="en-IN"/>
          </a:p>
        </p:txBody>
      </p:sp>
      <p:sp>
        <p:nvSpPr>
          <p:cNvPr id="5" name="Footer Placeholder 4">
            <a:extLst>
              <a:ext uri="{FF2B5EF4-FFF2-40B4-BE49-F238E27FC236}">
                <a16:creationId xmlns:a16="http://schemas.microsoft.com/office/drawing/2014/main" id="{316B4745-7449-6842-861D-8707698C250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30343DF-FF24-180F-8172-8C074F3B22FE}"/>
              </a:ext>
            </a:extLst>
          </p:cNvPr>
          <p:cNvSpPr>
            <a:spLocks noGrp="1"/>
          </p:cNvSpPr>
          <p:nvPr>
            <p:ph type="sldNum" sz="quarter" idx="12"/>
          </p:nvPr>
        </p:nvSpPr>
        <p:spPr/>
        <p:txBody>
          <a:bodyPr/>
          <a:lstStyle/>
          <a:p>
            <a:fld id="{21A6C908-3AF1-4EDB-96D3-AA3C01DF4D64}" type="slidenum">
              <a:rPr lang="en-IN" smtClean="0"/>
              <a:t>‹#›</a:t>
            </a:fld>
            <a:endParaRPr lang="en-IN"/>
          </a:p>
        </p:txBody>
      </p:sp>
    </p:spTree>
    <p:extLst>
      <p:ext uri="{BB962C8B-B14F-4D97-AF65-F5344CB8AC3E}">
        <p14:creationId xmlns:p14="http://schemas.microsoft.com/office/powerpoint/2010/main" val="2178654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FCE6CC-9EDF-8724-AD7C-560F3014D99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EF990677-69CB-9647-47A1-DCDEB42069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C5DB2E0-27D2-333F-366E-330AFC6E5D65}"/>
              </a:ext>
            </a:extLst>
          </p:cNvPr>
          <p:cNvSpPr>
            <a:spLocks noGrp="1"/>
          </p:cNvSpPr>
          <p:nvPr>
            <p:ph type="dt" sz="half" idx="10"/>
          </p:nvPr>
        </p:nvSpPr>
        <p:spPr/>
        <p:txBody>
          <a:bodyPr/>
          <a:lstStyle/>
          <a:p>
            <a:fld id="{3ED85862-502C-465C-80D9-4A38FCB63B7A}" type="datetimeFigureOut">
              <a:rPr lang="en-IN" smtClean="0"/>
              <a:t>18-06-2025</a:t>
            </a:fld>
            <a:endParaRPr lang="en-IN"/>
          </a:p>
        </p:txBody>
      </p:sp>
      <p:sp>
        <p:nvSpPr>
          <p:cNvPr id="5" name="Footer Placeholder 4">
            <a:extLst>
              <a:ext uri="{FF2B5EF4-FFF2-40B4-BE49-F238E27FC236}">
                <a16:creationId xmlns:a16="http://schemas.microsoft.com/office/drawing/2014/main" id="{65FB12C4-4277-E5DF-6D76-0F3DAB83512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D90BC5A-00EA-B6D6-BF55-0CC922AEF98D}"/>
              </a:ext>
            </a:extLst>
          </p:cNvPr>
          <p:cNvSpPr>
            <a:spLocks noGrp="1"/>
          </p:cNvSpPr>
          <p:nvPr>
            <p:ph type="sldNum" sz="quarter" idx="12"/>
          </p:nvPr>
        </p:nvSpPr>
        <p:spPr/>
        <p:txBody>
          <a:bodyPr/>
          <a:lstStyle/>
          <a:p>
            <a:fld id="{21A6C908-3AF1-4EDB-96D3-AA3C01DF4D64}" type="slidenum">
              <a:rPr lang="en-IN" smtClean="0"/>
              <a:t>‹#›</a:t>
            </a:fld>
            <a:endParaRPr lang="en-IN"/>
          </a:p>
        </p:txBody>
      </p:sp>
    </p:spTree>
    <p:extLst>
      <p:ext uri="{BB962C8B-B14F-4D97-AF65-F5344CB8AC3E}">
        <p14:creationId xmlns:p14="http://schemas.microsoft.com/office/powerpoint/2010/main" val="4197714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96870-8159-533F-1001-49735526A740}"/>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CB357B4B-64FD-67E9-2D3F-C8C158D44E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EBF6C2F-C1C7-A60D-F965-B5877C98705A}"/>
              </a:ext>
            </a:extLst>
          </p:cNvPr>
          <p:cNvSpPr>
            <a:spLocks noGrp="1"/>
          </p:cNvSpPr>
          <p:nvPr>
            <p:ph type="dt" sz="half" idx="10"/>
          </p:nvPr>
        </p:nvSpPr>
        <p:spPr/>
        <p:txBody>
          <a:bodyPr/>
          <a:lstStyle/>
          <a:p>
            <a:fld id="{3ED85862-502C-465C-80D9-4A38FCB63B7A}" type="datetimeFigureOut">
              <a:rPr lang="en-IN" smtClean="0"/>
              <a:t>18-06-2025</a:t>
            </a:fld>
            <a:endParaRPr lang="en-IN"/>
          </a:p>
        </p:txBody>
      </p:sp>
      <p:sp>
        <p:nvSpPr>
          <p:cNvPr id="5" name="Footer Placeholder 4">
            <a:extLst>
              <a:ext uri="{FF2B5EF4-FFF2-40B4-BE49-F238E27FC236}">
                <a16:creationId xmlns:a16="http://schemas.microsoft.com/office/drawing/2014/main" id="{8DE6BED9-C844-89B1-8687-B1BDF450B6A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C369B1A-0A76-E9DF-D3D8-C5B591C9B98C}"/>
              </a:ext>
            </a:extLst>
          </p:cNvPr>
          <p:cNvSpPr>
            <a:spLocks noGrp="1"/>
          </p:cNvSpPr>
          <p:nvPr>
            <p:ph type="sldNum" sz="quarter" idx="12"/>
          </p:nvPr>
        </p:nvSpPr>
        <p:spPr/>
        <p:txBody>
          <a:bodyPr/>
          <a:lstStyle/>
          <a:p>
            <a:fld id="{21A6C908-3AF1-4EDB-96D3-AA3C01DF4D64}" type="slidenum">
              <a:rPr lang="en-IN" smtClean="0"/>
              <a:t>‹#›</a:t>
            </a:fld>
            <a:endParaRPr lang="en-IN"/>
          </a:p>
        </p:txBody>
      </p:sp>
    </p:spTree>
    <p:extLst>
      <p:ext uri="{BB962C8B-B14F-4D97-AF65-F5344CB8AC3E}">
        <p14:creationId xmlns:p14="http://schemas.microsoft.com/office/powerpoint/2010/main" val="2817214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88AB1-B884-2B9B-1A91-A4E57CDE5A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C6B0DA13-DD69-A91E-B336-4C928E1B75A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46AF0F-E3B6-2051-C2CA-8A8137B12091}"/>
              </a:ext>
            </a:extLst>
          </p:cNvPr>
          <p:cNvSpPr>
            <a:spLocks noGrp="1"/>
          </p:cNvSpPr>
          <p:nvPr>
            <p:ph type="dt" sz="half" idx="10"/>
          </p:nvPr>
        </p:nvSpPr>
        <p:spPr/>
        <p:txBody>
          <a:bodyPr/>
          <a:lstStyle/>
          <a:p>
            <a:fld id="{3ED85862-502C-465C-80D9-4A38FCB63B7A}" type="datetimeFigureOut">
              <a:rPr lang="en-IN" smtClean="0"/>
              <a:t>18-06-2025</a:t>
            </a:fld>
            <a:endParaRPr lang="en-IN"/>
          </a:p>
        </p:txBody>
      </p:sp>
      <p:sp>
        <p:nvSpPr>
          <p:cNvPr id="5" name="Footer Placeholder 4">
            <a:extLst>
              <a:ext uri="{FF2B5EF4-FFF2-40B4-BE49-F238E27FC236}">
                <a16:creationId xmlns:a16="http://schemas.microsoft.com/office/drawing/2014/main" id="{85A11C2B-72B5-2C2D-7573-B6663A7EAE1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FCC5DE9-4A6B-A885-F77E-773B8C2B0131}"/>
              </a:ext>
            </a:extLst>
          </p:cNvPr>
          <p:cNvSpPr>
            <a:spLocks noGrp="1"/>
          </p:cNvSpPr>
          <p:nvPr>
            <p:ph type="sldNum" sz="quarter" idx="12"/>
          </p:nvPr>
        </p:nvSpPr>
        <p:spPr/>
        <p:txBody>
          <a:bodyPr/>
          <a:lstStyle/>
          <a:p>
            <a:fld id="{21A6C908-3AF1-4EDB-96D3-AA3C01DF4D64}" type="slidenum">
              <a:rPr lang="en-IN" smtClean="0"/>
              <a:t>‹#›</a:t>
            </a:fld>
            <a:endParaRPr lang="en-IN"/>
          </a:p>
        </p:txBody>
      </p:sp>
    </p:spTree>
    <p:extLst>
      <p:ext uri="{BB962C8B-B14F-4D97-AF65-F5344CB8AC3E}">
        <p14:creationId xmlns:p14="http://schemas.microsoft.com/office/powerpoint/2010/main" val="3024495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5C340-ACA8-9349-2898-9CC053A49FF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A48DB554-66CB-55E2-F8F1-D20E235A06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7F1A69DA-F25E-6DFB-D35A-61398F6518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2F0332FC-1DBB-0F47-60D0-D70547088231}"/>
              </a:ext>
            </a:extLst>
          </p:cNvPr>
          <p:cNvSpPr>
            <a:spLocks noGrp="1"/>
          </p:cNvSpPr>
          <p:nvPr>
            <p:ph type="dt" sz="half" idx="10"/>
          </p:nvPr>
        </p:nvSpPr>
        <p:spPr/>
        <p:txBody>
          <a:bodyPr/>
          <a:lstStyle/>
          <a:p>
            <a:fld id="{3ED85862-502C-465C-80D9-4A38FCB63B7A}" type="datetimeFigureOut">
              <a:rPr lang="en-IN" smtClean="0"/>
              <a:t>18-06-2025</a:t>
            </a:fld>
            <a:endParaRPr lang="en-IN"/>
          </a:p>
        </p:txBody>
      </p:sp>
      <p:sp>
        <p:nvSpPr>
          <p:cNvPr id="6" name="Footer Placeholder 5">
            <a:extLst>
              <a:ext uri="{FF2B5EF4-FFF2-40B4-BE49-F238E27FC236}">
                <a16:creationId xmlns:a16="http://schemas.microsoft.com/office/drawing/2014/main" id="{1C55032A-2C51-1554-0660-D23AF754BC9C}"/>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59B1C6ED-43D8-358C-1D62-9B456D08906C}"/>
              </a:ext>
            </a:extLst>
          </p:cNvPr>
          <p:cNvSpPr>
            <a:spLocks noGrp="1"/>
          </p:cNvSpPr>
          <p:nvPr>
            <p:ph type="sldNum" sz="quarter" idx="12"/>
          </p:nvPr>
        </p:nvSpPr>
        <p:spPr/>
        <p:txBody>
          <a:bodyPr/>
          <a:lstStyle/>
          <a:p>
            <a:fld id="{21A6C908-3AF1-4EDB-96D3-AA3C01DF4D64}" type="slidenum">
              <a:rPr lang="en-IN" smtClean="0"/>
              <a:t>‹#›</a:t>
            </a:fld>
            <a:endParaRPr lang="en-IN"/>
          </a:p>
        </p:txBody>
      </p:sp>
    </p:spTree>
    <p:extLst>
      <p:ext uri="{BB962C8B-B14F-4D97-AF65-F5344CB8AC3E}">
        <p14:creationId xmlns:p14="http://schemas.microsoft.com/office/powerpoint/2010/main" val="2561375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CD051-1512-DE22-6CBA-57717CE69EFB}"/>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3A239BA-04E0-E1B5-201F-042F35BB53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FF3F33-ADF4-2FD9-9484-754BB530DA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C688C461-A573-9844-60E6-4495585A1F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29C1B0-A1E2-9111-7920-0055C5F7D8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7F9CB188-B13C-7406-E8F5-A80A5684E5E5}"/>
              </a:ext>
            </a:extLst>
          </p:cNvPr>
          <p:cNvSpPr>
            <a:spLocks noGrp="1"/>
          </p:cNvSpPr>
          <p:nvPr>
            <p:ph type="dt" sz="half" idx="10"/>
          </p:nvPr>
        </p:nvSpPr>
        <p:spPr/>
        <p:txBody>
          <a:bodyPr/>
          <a:lstStyle/>
          <a:p>
            <a:fld id="{3ED85862-502C-465C-80D9-4A38FCB63B7A}" type="datetimeFigureOut">
              <a:rPr lang="en-IN" smtClean="0"/>
              <a:t>18-06-2025</a:t>
            </a:fld>
            <a:endParaRPr lang="en-IN"/>
          </a:p>
        </p:txBody>
      </p:sp>
      <p:sp>
        <p:nvSpPr>
          <p:cNvPr id="8" name="Footer Placeholder 7">
            <a:extLst>
              <a:ext uri="{FF2B5EF4-FFF2-40B4-BE49-F238E27FC236}">
                <a16:creationId xmlns:a16="http://schemas.microsoft.com/office/drawing/2014/main" id="{FC6A700B-6CD4-4D1E-E1C8-A808A17798F6}"/>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EF480FEE-08A2-5B16-5D14-BD8E4781C003}"/>
              </a:ext>
            </a:extLst>
          </p:cNvPr>
          <p:cNvSpPr>
            <a:spLocks noGrp="1"/>
          </p:cNvSpPr>
          <p:nvPr>
            <p:ph type="sldNum" sz="quarter" idx="12"/>
          </p:nvPr>
        </p:nvSpPr>
        <p:spPr/>
        <p:txBody>
          <a:bodyPr/>
          <a:lstStyle/>
          <a:p>
            <a:fld id="{21A6C908-3AF1-4EDB-96D3-AA3C01DF4D64}" type="slidenum">
              <a:rPr lang="en-IN" smtClean="0"/>
              <a:t>‹#›</a:t>
            </a:fld>
            <a:endParaRPr lang="en-IN"/>
          </a:p>
        </p:txBody>
      </p:sp>
    </p:spTree>
    <p:extLst>
      <p:ext uri="{BB962C8B-B14F-4D97-AF65-F5344CB8AC3E}">
        <p14:creationId xmlns:p14="http://schemas.microsoft.com/office/powerpoint/2010/main" val="3584742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CDBBA-1634-C6C1-2FD1-D097A8F389C0}"/>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3CD732E3-A630-D910-1AA5-B17C777A754E}"/>
              </a:ext>
            </a:extLst>
          </p:cNvPr>
          <p:cNvSpPr>
            <a:spLocks noGrp="1"/>
          </p:cNvSpPr>
          <p:nvPr>
            <p:ph type="dt" sz="half" idx="10"/>
          </p:nvPr>
        </p:nvSpPr>
        <p:spPr/>
        <p:txBody>
          <a:bodyPr/>
          <a:lstStyle/>
          <a:p>
            <a:fld id="{3ED85862-502C-465C-80D9-4A38FCB63B7A}" type="datetimeFigureOut">
              <a:rPr lang="en-IN" smtClean="0"/>
              <a:t>18-06-2025</a:t>
            </a:fld>
            <a:endParaRPr lang="en-IN"/>
          </a:p>
        </p:txBody>
      </p:sp>
      <p:sp>
        <p:nvSpPr>
          <p:cNvPr id="4" name="Footer Placeholder 3">
            <a:extLst>
              <a:ext uri="{FF2B5EF4-FFF2-40B4-BE49-F238E27FC236}">
                <a16:creationId xmlns:a16="http://schemas.microsoft.com/office/drawing/2014/main" id="{67660F0A-73E3-673D-2E3C-0257608D9C97}"/>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DE36C202-8FF4-D40A-96BF-3D49F6D8CDCC}"/>
              </a:ext>
            </a:extLst>
          </p:cNvPr>
          <p:cNvSpPr>
            <a:spLocks noGrp="1"/>
          </p:cNvSpPr>
          <p:nvPr>
            <p:ph type="sldNum" sz="quarter" idx="12"/>
          </p:nvPr>
        </p:nvSpPr>
        <p:spPr/>
        <p:txBody>
          <a:bodyPr/>
          <a:lstStyle/>
          <a:p>
            <a:fld id="{21A6C908-3AF1-4EDB-96D3-AA3C01DF4D64}" type="slidenum">
              <a:rPr lang="en-IN" smtClean="0"/>
              <a:t>‹#›</a:t>
            </a:fld>
            <a:endParaRPr lang="en-IN"/>
          </a:p>
        </p:txBody>
      </p:sp>
    </p:spTree>
    <p:extLst>
      <p:ext uri="{BB962C8B-B14F-4D97-AF65-F5344CB8AC3E}">
        <p14:creationId xmlns:p14="http://schemas.microsoft.com/office/powerpoint/2010/main" val="1981131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13DF52-69BD-0F7E-F9D8-7EBB2981B839}"/>
              </a:ext>
            </a:extLst>
          </p:cNvPr>
          <p:cNvSpPr>
            <a:spLocks noGrp="1"/>
          </p:cNvSpPr>
          <p:nvPr>
            <p:ph type="dt" sz="half" idx="10"/>
          </p:nvPr>
        </p:nvSpPr>
        <p:spPr/>
        <p:txBody>
          <a:bodyPr/>
          <a:lstStyle/>
          <a:p>
            <a:fld id="{3ED85862-502C-465C-80D9-4A38FCB63B7A}" type="datetimeFigureOut">
              <a:rPr lang="en-IN" smtClean="0"/>
              <a:t>18-06-2025</a:t>
            </a:fld>
            <a:endParaRPr lang="en-IN"/>
          </a:p>
        </p:txBody>
      </p:sp>
      <p:sp>
        <p:nvSpPr>
          <p:cNvPr id="3" name="Footer Placeholder 2">
            <a:extLst>
              <a:ext uri="{FF2B5EF4-FFF2-40B4-BE49-F238E27FC236}">
                <a16:creationId xmlns:a16="http://schemas.microsoft.com/office/drawing/2014/main" id="{C389E952-9721-D6B9-B169-9B19BA908A61}"/>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62329118-0800-B298-D751-288D98D54E3B}"/>
              </a:ext>
            </a:extLst>
          </p:cNvPr>
          <p:cNvSpPr>
            <a:spLocks noGrp="1"/>
          </p:cNvSpPr>
          <p:nvPr>
            <p:ph type="sldNum" sz="quarter" idx="12"/>
          </p:nvPr>
        </p:nvSpPr>
        <p:spPr/>
        <p:txBody>
          <a:bodyPr/>
          <a:lstStyle/>
          <a:p>
            <a:fld id="{21A6C908-3AF1-4EDB-96D3-AA3C01DF4D64}" type="slidenum">
              <a:rPr lang="en-IN" smtClean="0"/>
              <a:t>‹#›</a:t>
            </a:fld>
            <a:endParaRPr lang="en-IN"/>
          </a:p>
        </p:txBody>
      </p:sp>
    </p:spTree>
    <p:extLst>
      <p:ext uri="{BB962C8B-B14F-4D97-AF65-F5344CB8AC3E}">
        <p14:creationId xmlns:p14="http://schemas.microsoft.com/office/powerpoint/2010/main" val="411458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34387-40D8-A4C4-CBFA-378FD79252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BB98B345-70D4-BB42-F56F-CE17850152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CD30EA5F-1E55-2342-D01E-AAC08EC19F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E3BB65-A6BD-9BB2-FA7A-29279714853F}"/>
              </a:ext>
            </a:extLst>
          </p:cNvPr>
          <p:cNvSpPr>
            <a:spLocks noGrp="1"/>
          </p:cNvSpPr>
          <p:nvPr>
            <p:ph type="dt" sz="half" idx="10"/>
          </p:nvPr>
        </p:nvSpPr>
        <p:spPr/>
        <p:txBody>
          <a:bodyPr/>
          <a:lstStyle/>
          <a:p>
            <a:fld id="{3ED85862-502C-465C-80D9-4A38FCB63B7A}" type="datetimeFigureOut">
              <a:rPr lang="en-IN" smtClean="0"/>
              <a:t>18-06-2025</a:t>
            </a:fld>
            <a:endParaRPr lang="en-IN"/>
          </a:p>
        </p:txBody>
      </p:sp>
      <p:sp>
        <p:nvSpPr>
          <p:cNvPr id="6" name="Footer Placeholder 5">
            <a:extLst>
              <a:ext uri="{FF2B5EF4-FFF2-40B4-BE49-F238E27FC236}">
                <a16:creationId xmlns:a16="http://schemas.microsoft.com/office/drawing/2014/main" id="{8EC82F84-7726-D1E2-F197-4D7037BDC5C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B78BEFC8-C020-CDC2-CFCC-C4EEAF6C29CC}"/>
              </a:ext>
            </a:extLst>
          </p:cNvPr>
          <p:cNvSpPr>
            <a:spLocks noGrp="1"/>
          </p:cNvSpPr>
          <p:nvPr>
            <p:ph type="sldNum" sz="quarter" idx="12"/>
          </p:nvPr>
        </p:nvSpPr>
        <p:spPr/>
        <p:txBody>
          <a:bodyPr/>
          <a:lstStyle/>
          <a:p>
            <a:fld id="{21A6C908-3AF1-4EDB-96D3-AA3C01DF4D64}" type="slidenum">
              <a:rPr lang="en-IN" smtClean="0"/>
              <a:t>‹#›</a:t>
            </a:fld>
            <a:endParaRPr lang="en-IN"/>
          </a:p>
        </p:txBody>
      </p:sp>
    </p:spTree>
    <p:extLst>
      <p:ext uri="{BB962C8B-B14F-4D97-AF65-F5344CB8AC3E}">
        <p14:creationId xmlns:p14="http://schemas.microsoft.com/office/powerpoint/2010/main" val="3295164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F75E4-A59C-6431-DAD3-F3FC8252A2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D2DFEB29-75E0-A66A-27F2-AD6418774B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EBB7B37F-4BBE-CF6B-2BAF-6AD2ED6B75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8FC5D8-7193-BC77-A2E9-7C48327F800A}"/>
              </a:ext>
            </a:extLst>
          </p:cNvPr>
          <p:cNvSpPr>
            <a:spLocks noGrp="1"/>
          </p:cNvSpPr>
          <p:nvPr>
            <p:ph type="dt" sz="half" idx="10"/>
          </p:nvPr>
        </p:nvSpPr>
        <p:spPr/>
        <p:txBody>
          <a:bodyPr/>
          <a:lstStyle/>
          <a:p>
            <a:fld id="{3ED85862-502C-465C-80D9-4A38FCB63B7A}" type="datetimeFigureOut">
              <a:rPr lang="en-IN" smtClean="0"/>
              <a:t>18-06-2025</a:t>
            </a:fld>
            <a:endParaRPr lang="en-IN"/>
          </a:p>
        </p:txBody>
      </p:sp>
      <p:sp>
        <p:nvSpPr>
          <p:cNvPr id="6" name="Footer Placeholder 5">
            <a:extLst>
              <a:ext uri="{FF2B5EF4-FFF2-40B4-BE49-F238E27FC236}">
                <a16:creationId xmlns:a16="http://schemas.microsoft.com/office/drawing/2014/main" id="{18B193DD-17DB-5A73-20FA-AB7168659F04}"/>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BF968708-79F0-520E-89DA-B5ADD5F25325}"/>
              </a:ext>
            </a:extLst>
          </p:cNvPr>
          <p:cNvSpPr>
            <a:spLocks noGrp="1"/>
          </p:cNvSpPr>
          <p:nvPr>
            <p:ph type="sldNum" sz="quarter" idx="12"/>
          </p:nvPr>
        </p:nvSpPr>
        <p:spPr/>
        <p:txBody>
          <a:bodyPr/>
          <a:lstStyle/>
          <a:p>
            <a:fld id="{21A6C908-3AF1-4EDB-96D3-AA3C01DF4D64}" type="slidenum">
              <a:rPr lang="en-IN" smtClean="0"/>
              <a:t>‹#›</a:t>
            </a:fld>
            <a:endParaRPr lang="en-IN"/>
          </a:p>
        </p:txBody>
      </p:sp>
    </p:spTree>
    <p:extLst>
      <p:ext uri="{BB962C8B-B14F-4D97-AF65-F5344CB8AC3E}">
        <p14:creationId xmlns:p14="http://schemas.microsoft.com/office/powerpoint/2010/main" val="3094251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C58E39-07CF-D835-F410-B071711ED2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36060D1A-3A64-7B34-25E0-F40CCBF18C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7F853AE-5C11-19C0-622B-6922DBC9E5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ED85862-502C-465C-80D9-4A38FCB63B7A}" type="datetimeFigureOut">
              <a:rPr lang="en-IN" smtClean="0"/>
              <a:t>18-06-2025</a:t>
            </a:fld>
            <a:endParaRPr lang="en-IN"/>
          </a:p>
        </p:txBody>
      </p:sp>
      <p:sp>
        <p:nvSpPr>
          <p:cNvPr id="5" name="Footer Placeholder 4">
            <a:extLst>
              <a:ext uri="{FF2B5EF4-FFF2-40B4-BE49-F238E27FC236}">
                <a16:creationId xmlns:a16="http://schemas.microsoft.com/office/drawing/2014/main" id="{A643EAED-CCA3-EEDF-3D12-E77427FE5C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1AEAD74B-1A30-CF24-F7B7-A62C85B7CE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1A6C908-3AF1-4EDB-96D3-AA3C01DF4D64}" type="slidenum">
              <a:rPr lang="en-IN" smtClean="0"/>
              <a:t>‹#›</a:t>
            </a:fld>
            <a:endParaRPr lang="en-IN"/>
          </a:p>
        </p:txBody>
      </p:sp>
    </p:spTree>
    <p:extLst>
      <p:ext uri="{BB962C8B-B14F-4D97-AF65-F5344CB8AC3E}">
        <p14:creationId xmlns:p14="http://schemas.microsoft.com/office/powerpoint/2010/main" val="21819860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85A8E-BCA9-19D1-DA6E-8479262F12DC}"/>
              </a:ext>
            </a:extLst>
          </p:cNvPr>
          <p:cNvSpPr>
            <a:spLocks noGrp="1"/>
          </p:cNvSpPr>
          <p:nvPr>
            <p:ph type="ctrTitle"/>
          </p:nvPr>
        </p:nvSpPr>
        <p:spPr>
          <a:xfrm>
            <a:off x="283028" y="4701447"/>
            <a:ext cx="11419113" cy="865915"/>
          </a:xfrm>
        </p:spPr>
        <p:txBody>
          <a:bodyPr>
            <a:noAutofit/>
          </a:bodyPr>
          <a:lstStyle/>
          <a:p>
            <a:r>
              <a:rPr lang="en-US" sz="3600" dirty="0">
                <a:latin typeface="Arial" panose="020B0604020202020204" pitchFamily="34" charset="0"/>
                <a:cs typeface="Arial" panose="020B0604020202020204" pitchFamily="34" charset="0"/>
              </a:rPr>
              <a:t>AI Bias and </a:t>
            </a:r>
            <a:r>
              <a:rPr lang="en-US" sz="3600">
                <a:latin typeface="Arial" panose="020B0604020202020204" pitchFamily="34" charset="0"/>
                <a:cs typeface="Arial" panose="020B0604020202020204" pitchFamily="34" charset="0"/>
              </a:rPr>
              <a:t>Fairness </a:t>
            </a:r>
            <a:r>
              <a:rPr lang="en-US" sz="2400">
                <a:solidFill>
                  <a:srgbClr val="C00000"/>
                </a:solidFill>
                <a:latin typeface="Arial" panose="020B0604020202020204" pitchFamily="34" charset="0"/>
                <a:cs typeface="Arial" panose="020B0604020202020204" pitchFamily="34" charset="0"/>
              </a:rPr>
              <a:t> </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&amp; </a:t>
            </a:r>
            <a:br>
              <a:rPr lang="en-US" sz="30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AI in Law </a:t>
            </a:r>
            <a:r>
              <a:rPr lang="en-US" sz="3600">
                <a:latin typeface="Arial" panose="020B0604020202020204" pitchFamily="34" charset="0"/>
                <a:cs typeface="Arial" panose="020B0604020202020204" pitchFamily="34" charset="0"/>
              </a:rPr>
              <a:t>and Regulations</a:t>
            </a:r>
            <a:br>
              <a:rPr lang="en-IN" sz="3600" dirty="0">
                <a:latin typeface="Arial" panose="020B0604020202020204" pitchFamily="34" charset="0"/>
                <a:cs typeface="Arial" panose="020B0604020202020204" pitchFamily="34" charset="0"/>
              </a:rPr>
            </a:br>
            <a:endParaRPr lang="en-IN" sz="3600"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F761C3AE-CF19-B99D-45B6-BF96056E5830}"/>
              </a:ext>
            </a:extLst>
          </p:cNvPr>
          <p:cNvSpPr txBox="1">
            <a:spLocks/>
          </p:cNvSpPr>
          <p:nvPr/>
        </p:nvSpPr>
        <p:spPr>
          <a:xfrm>
            <a:off x="1555213" y="725273"/>
            <a:ext cx="9144000" cy="8659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latin typeface="Arial" panose="020B0604020202020204" pitchFamily="34" charset="0"/>
                <a:cs typeface="Arial" panose="020B0604020202020204" pitchFamily="34" charset="0"/>
              </a:rPr>
              <a:t>General Applications of AI </a:t>
            </a:r>
            <a:endParaRPr lang="en-IN"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2140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F3ED5-1AED-F8B1-A95B-F68FA70A95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3AB489-95C5-E7F1-885B-14B5666A700E}"/>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Bias and Fairness</a:t>
            </a:r>
          </a:p>
        </p:txBody>
      </p:sp>
      <p:sp>
        <p:nvSpPr>
          <p:cNvPr id="3" name="Content Placeholder 2">
            <a:extLst>
              <a:ext uri="{FF2B5EF4-FFF2-40B4-BE49-F238E27FC236}">
                <a16:creationId xmlns:a16="http://schemas.microsoft.com/office/drawing/2014/main" id="{8F43D98A-F18F-159D-624A-5FB027B3BE68}"/>
              </a:ext>
            </a:extLst>
          </p:cNvPr>
          <p:cNvSpPr>
            <a:spLocks noGrp="1"/>
          </p:cNvSpPr>
          <p:nvPr>
            <p:ph idx="1"/>
          </p:nvPr>
        </p:nvSpPr>
        <p:spPr>
          <a:xfrm>
            <a:off x="358827" y="1261829"/>
            <a:ext cx="6207226" cy="5170712"/>
          </a:xfrm>
        </p:spPr>
        <p:txBody>
          <a:bodyPr>
            <a:noAutofit/>
          </a:bodyPr>
          <a:lstStyle/>
          <a:p>
            <a:pPr marL="0" indent="0">
              <a:buNone/>
            </a:pPr>
            <a:r>
              <a:rPr lang="en-US" sz="2200" b="1" dirty="0">
                <a:solidFill>
                  <a:srgbClr val="C00000"/>
                </a:solidFill>
                <a:latin typeface="Arial" panose="020B0604020202020204" pitchFamily="34" charset="0"/>
                <a:cs typeface="Arial" panose="020B0604020202020204" pitchFamily="34" charset="0"/>
              </a:rPr>
              <a:t>Types of AI Bias: </a:t>
            </a:r>
            <a:r>
              <a:rPr lang="en-US" sz="2200" dirty="0">
                <a:solidFill>
                  <a:srgbClr val="002060"/>
                </a:solidFill>
                <a:latin typeface="Arial" panose="020B0604020202020204" pitchFamily="34" charset="0"/>
                <a:cs typeface="Arial" panose="020B0604020202020204" pitchFamily="34" charset="0"/>
              </a:rPr>
              <a:t>Societal Bias</a:t>
            </a: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Arises when AI models reflect structural inequalities and historic prejudices embedded in society.</a:t>
            </a: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Example: Language models generating biased or stereotypical outputs because of biased internet training data.</a:t>
            </a:r>
          </a:p>
        </p:txBody>
      </p:sp>
      <p:sp>
        <p:nvSpPr>
          <p:cNvPr id="4" name="Rectangle 1">
            <a:extLst>
              <a:ext uri="{FF2B5EF4-FFF2-40B4-BE49-F238E27FC236}">
                <a16:creationId xmlns:a16="http://schemas.microsoft.com/office/drawing/2014/main" id="{CC57FF44-2BDD-2160-F725-CADD3DB1F2F6}"/>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22530" name="Picture 2" descr="Generated image">
            <a:extLst>
              <a:ext uri="{FF2B5EF4-FFF2-40B4-BE49-F238E27FC236}">
                <a16:creationId xmlns:a16="http://schemas.microsoft.com/office/drawing/2014/main" id="{8F4FDF2A-8722-04B6-186D-6E689C9930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0831"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990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985D1-BFE5-3431-2CD8-80138FD078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714C96-04DB-B867-883B-7A73084DA767}"/>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Bias and Fairness</a:t>
            </a:r>
          </a:p>
        </p:txBody>
      </p:sp>
      <p:sp>
        <p:nvSpPr>
          <p:cNvPr id="3" name="Content Placeholder 2">
            <a:extLst>
              <a:ext uri="{FF2B5EF4-FFF2-40B4-BE49-F238E27FC236}">
                <a16:creationId xmlns:a16="http://schemas.microsoft.com/office/drawing/2014/main" id="{F1512EA0-7457-1811-51FE-624C64716073}"/>
              </a:ext>
            </a:extLst>
          </p:cNvPr>
          <p:cNvSpPr>
            <a:spLocks noGrp="1"/>
          </p:cNvSpPr>
          <p:nvPr>
            <p:ph idx="1"/>
          </p:nvPr>
        </p:nvSpPr>
        <p:spPr>
          <a:xfrm>
            <a:off x="358827" y="1272846"/>
            <a:ext cx="6207226" cy="5170712"/>
          </a:xfrm>
        </p:spPr>
        <p:txBody>
          <a:bodyPr>
            <a:noAutofit/>
          </a:bodyPr>
          <a:lstStyle/>
          <a:p>
            <a:pPr marL="0" indent="0">
              <a:buNone/>
            </a:pPr>
            <a:r>
              <a:rPr lang="en-US" sz="2400" b="1" dirty="0">
                <a:solidFill>
                  <a:srgbClr val="C00000"/>
                </a:solidFill>
              </a:rPr>
              <a:t>Bias: </a:t>
            </a:r>
            <a:r>
              <a:rPr lang="en-US" sz="2400" dirty="0">
                <a:solidFill>
                  <a:srgbClr val="002060"/>
                </a:solidFill>
              </a:rPr>
              <a:t>Summary</a:t>
            </a:r>
            <a:r>
              <a:rPr lang="en-US" sz="2400" b="1" dirty="0">
                <a:solidFill>
                  <a:srgbClr val="002060"/>
                </a:solidFill>
              </a:rPr>
              <a:t> </a:t>
            </a:r>
            <a:endParaRPr lang="en-US" sz="2400" dirty="0">
              <a:solidFill>
                <a:srgbClr val="002060"/>
              </a:solidFill>
            </a:endParaRPr>
          </a:p>
        </p:txBody>
      </p:sp>
      <p:sp>
        <p:nvSpPr>
          <p:cNvPr id="4" name="Rectangle 1">
            <a:extLst>
              <a:ext uri="{FF2B5EF4-FFF2-40B4-BE49-F238E27FC236}">
                <a16:creationId xmlns:a16="http://schemas.microsoft.com/office/drawing/2014/main" id="{FFBF30FE-34FA-273B-6F0C-F4BCF21DB1D2}"/>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graphicFrame>
        <p:nvGraphicFramePr>
          <p:cNvPr id="5" name="Table 4">
            <a:extLst>
              <a:ext uri="{FF2B5EF4-FFF2-40B4-BE49-F238E27FC236}">
                <a16:creationId xmlns:a16="http://schemas.microsoft.com/office/drawing/2014/main" id="{86CC5B79-4DCB-06D6-9771-B8B3E39807AC}"/>
              </a:ext>
            </a:extLst>
          </p:cNvPr>
          <p:cNvGraphicFramePr>
            <a:graphicFrameLocks noGrp="1"/>
          </p:cNvGraphicFramePr>
          <p:nvPr>
            <p:extLst>
              <p:ext uri="{D42A27DB-BD31-4B8C-83A1-F6EECF244321}">
                <p14:modId xmlns:p14="http://schemas.microsoft.com/office/powerpoint/2010/main" val="3280340784"/>
              </p:ext>
            </p:extLst>
          </p:nvPr>
        </p:nvGraphicFramePr>
        <p:xfrm>
          <a:off x="810980" y="2150460"/>
          <a:ext cx="10515600" cy="2468880"/>
        </p:xfrm>
        <a:graphic>
          <a:graphicData uri="http://schemas.openxmlformats.org/drawingml/2006/table">
            <a:tbl>
              <a:tblPr>
                <a:tableStyleId>{8799B23B-EC83-4686-B30A-512413B5E67A}</a:tableStyleId>
              </a:tblPr>
              <a:tblGrid>
                <a:gridCol w="2251709">
                  <a:extLst>
                    <a:ext uri="{9D8B030D-6E8A-4147-A177-3AD203B41FA5}">
                      <a16:colId xmlns:a16="http://schemas.microsoft.com/office/drawing/2014/main" val="102052908"/>
                    </a:ext>
                  </a:extLst>
                </a:gridCol>
                <a:gridCol w="3999123">
                  <a:extLst>
                    <a:ext uri="{9D8B030D-6E8A-4147-A177-3AD203B41FA5}">
                      <a16:colId xmlns:a16="http://schemas.microsoft.com/office/drawing/2014/main" val="663256409"/>
                    </a:ext>
                  </a:extLst>
                </a:gridCol>
                <a:gridCol w="4264768">
                  <a:extLst>
                    <a:ext uri="{9D8B030D-6E8A-4147-A177-3AD203B41FA5}">
                      <a16:colId xmlns:a16="http://schemas.microsoft.com/office/drawing/2014/main" val="3389644107"/>
                    </a:ext>
                  </a:extLst>
                </a:gridCol>
              </a:tblGrid>
              <a:tr h="0">
                <a:tc>
                  <a:txBody>
                    <a:bodyPr/>
                    <a:lstStyle/>
                    <a:p>
                      <a:r>
                        <a:rPr lang="en-IN" sz="2200" b="1" dirty="0">
                          <a:latin typeface="Arial" panose="020B0604020202020204" pitchFamily="34" charset="0"/>
                          <a:cs typeface="Arial" panose="020B0604020202020204" pitchFamily="34" charset="0"/>
                        </a:rPr>
                        <a:t>Type of Bias</a:t>
                      </a:r>
                    </a:p>
                  </a:txBody>
                  <a:tcPr anchor="ctr"/>
                </a:tc>
                <a:tc>
                  <a:txBody>
                    <a:bodyPr/>
                    <a:lstStyle/>
                    <a:p>
                      <a:r>
                        <a:rPr lang="en-IN" sz="2200" b="1">
                          <a:latin typeface="Arial" panose="020B0604020202020204" pitchFamily="34" charset="0"/>
                          <a:cs typeface="Arial" panose="020B0604020202020204" pitchFamily="34" charset="0"/>
                        </a:rPr>
                        <a:t>Source</a:t>
                      </a:r>
                    </a:p>
                  </a:txBody>
                  <a:tcPr anchor="ctr"/>
                </a:tc>
                <a:tc>
                  <a:txBody>
                    <a:bodyPr/>
                    <a:lstStyle/>
                    <a:p>
                      <a:r>
                        <a:rPr lang="en-IN" sz="2200" b="1" dirty="0">
                          <a:latin typeface="Arial" panose="020B0604020202020204" pitchFamily="34" charset="0"/>
                          <a:cs typeface="Arial" panose="020B0604020202020204" pitchFamily="34" charset="0"/>
                        </a:rPr>
                        <a:t>Real Example</a:t>
                      </a:r>
                    </a:p>
                  </a:txBody>
                  <a:tcPr anchor="ctr"/>
                </a:tc>
                <a:extLst>
                  <a:ext uri="{0D108BD9-81ED-4DB2-BD59-A6C34878D82A}">
                    <a16:rowId xmlns:a16="http://schemas.microsoft.com/office/drawing/2014/main" val="4089985480"/>
                  </a:ext>
                </a:extLst>
              </a:tr>
              <a:tr h="0">
                <a:tc>
                  <a:txBody>
                    <a:bodyPr/>
                    <a:lstStyle/>
                    <a:p>
                      <a:r>
                        <a:rPr lang="en-IN" sz="2200" b="0" dirty="0">
                          <a:latin typeface="Arial" panose="020B0604020202020204" pitchFamily="34" charset="0"/>
                          <a:cs typeface="Arial" panose="020B0604020202020204" pitchFamily="34" charset="0"/>
                        </a:rPr>
                        <a:t>Data Bias</a:t>
                      </a:r>
                    </a:p>
                  </a:txBody>
                  <a:tcPr anchor="ctr"/>
                </a:tc>
                <a:tc>
                  <a:txBody>
                    <a:bodyPr/>
                    <a:lstStyle/>
                    <a:p>
                      <a:r>
                        <a:rPr lang="en-IN" sz="2200" b="0" dirty="0">
                          <a:latin typeface="Arial" panose="020B0604020202020204" pitchFamily="34" charset="0"/>
                          <a:cs typeface="Arial" panose="020B0604020202020204" pitchFamily="34" charset="0"/>
                        </a:rPr>
                        <a:t>Unrepresentative training data</a:t>
                      </a:r>
                    </a:p>
                  </a:txBody>
                  <a:tcPr anchor="ctr"/>
                </a:tc>
                <a:tc>
                  <a:txBody>
                    <a:bodyPr/>
                    <a:lstStyle/>
                    <a:p>
                      <a:r>
                        <a:rPr lang="en-IN" sz="2200" b="0">
                          <a:latin typeface="Arial" panose="020B0604020202020204" pitchFamily="34" charset="0"/>
                          <a:cs typeface="Arial" panose="020B0604020202020204" pitchFamily="34" charset="0"/>
                        </a:rPr>
                        <a:t>Facial recognition, Amazon AI</a:t>
                      </a:r>
                    </a:p>
                  </a:txBody>
                  <a:tcPr anchor="ctr"/>
                </a:tc>
                <a:extLst>
                  <a:ext uri="{0D108BD9-81ED-4DB2-BD59-A6C34878D82A}">
                    <a16:rowId xmlns:a16="http://schemas.microsoft.com/office/drawing/2014/main" val="2869541207"/>
                  </a:ext>
                </a:extLst>
              </a:tr>
              <a:tr h="0">
                <a:tc>
                  <a:txBody>
                    <a:bodyPr/>
                    <a:lstStyle/>
                    <a:p>
                      <a:r>
                        <a:rPr lang="en-IN" sz="2200" b="0">
                          <a:latin typeface="Arial" panose="020B0604020202020204" pitchFamily="34" charset="0"/>
                          <a:cs typeface="Arial" panose="020B0604020202020204" pitchFamily="34" charset="0"/>
                        </a:rPr>
                        <a:t>Label Bias</a:t>
                      </a:r>
                    </a:p>
                  </a:txBody>
                  <a:tcPr anchor="ctr"/>
                </a:tc>
                <a:tc>
                  <a:txBody>
                    <a:bodyPr/>
                    <a:lstStyle/>
                    <a:p>
                      <a:r>
                        <a:rPr lang="en-IN" sz="2200" b="0">
                          <a:latin typeface="Arial" panose="020B0604020202020204" pitchFamily="34" charset="0"/>
                          <a:cs typeface="Arial" panose="020B0604020202020204" pitchFamily="34" charset="0"/>
                        </a:rPr>
                        <a:t>Prejudiced labeling practices</a:t>
                      </a:r>
                    </a:p>
                  </a:txBody>
                  <a:tcPr anchor="ctr"/>
                </a:tc>
                <a:tc>
                  <a:txBody>
                    <a:bodyPr/>
                    <a:lstStyle/>
                    <a:p>
                      <a:r>
                        <a:rPr lang="en-IN" sz="2200" b="0">
                          <a:latin typeface="Arial" panose="020B0604020202020204" pitchFamily="34" charset="0"/>
                          <a:cs typeface="Arial" panose="020B0604020202020204" pitchFamily="34" charset="0"/>
                        </a:rPr>
                        <a:t>Sentiment analysis on tweets</a:t>
                      </a:r>
                    </a:p>
                  </a:txBody>
                  <a:tcPr anchor="ctr"/>
                </a:tc>
                <a:extLst>
                  <a:ext uri="{0D108BD9-81ED-4DB2-BD59-A6C34878D82A}">
                    <a16:rowId xmlns:a16="http://schemas.microsoft.com/office/drawing/2014/main" val="321353761"/>
                  </a:ext>
                </a:extLst>
              </a:tr>
              <a:tr h="0">
                <a:tc>
                  <a:txBody>
                    <a:bodyPr/>
                    <a:lstStyle/>
                    <a:p>
                      <a:r>
                        <a:rPr lang="en-IN" sz="2200" b="0">
                          <a:latin typeface="Arial" panose="020B0604020202020204" pitchFamily="34" charset="0"/>
                          <a:cs typeface="Arial" panose="020B0604020202020204" pitchFamily="34" charset="0"/>
                        </a:rPr>
                        <a:t>Algorithmic Bias</a:t>
                      </a:r>
                    </a:p>
                  </a:txBody>
                  <a:tcPr anchor="ctr"/>
                </a:tc>
                <a:tc>
                  <a:txBody>
                    <a:bodyPr/>
                    <a:lstStyle/>
                    <a:p>
                      <a:r>
                        <a:rPr lang="en-US" sz="2200" b="0" dirty="0">
                          <a:latin typeface="Arial" panose="020B0604020202020204" pitchFamily="34" charset="0"/>
                          <a:cs typeface="Arial" panose="020B0604020202020204" pitchFamily="34" charset="0"/>
                        </a:rPr>
                        <a:t>Design of algorithm or objective</a:t>
                      </a:r>
                    </a:p>
                  </a:txBody>
                  <a:tcPr anchor="ctr"/>
                </a:tc>
                <a:tc>
                  <a:txBody>
                    <a:bodyPr/>
                    <a:lstStyle/>
                    <a:p>
                      <a:r>
                        <a:rPr lang="en-US" sz="2200" b="0" dirty="0">
                          <a:latin typeface="Arial" panose="020B0604020202020204" pitchFamily="34" charset="0"/>
                          <a:cs typeface="Arial" panose="020B0604020202020204" pitchFamily="34" charset="0"/>
                        </a:rPr>
                        <a:t>Biased scoring in hiring/lending</a:t>
                      </a:r>
                    </a:p>
                  </a:txBody>
                  <a:tcPr anchor="ctr"/>
                </a:tc>
                <a:extLst>
                  <a:ext uri="{0D108BD9-81ED-4DB2-BD59-A6C34878D82A}">
                    <a16:rowId xmlns:a16="http://schemas.microsoft.com/office/drawing/2014/main" val="2729529546"/>
                  </a:ext>
                </a:extLst>
              </a:tr>
              <a:tr h="0">
                <a:tc>
                  <a:txBody>
                    <a:bodyPr/>
                    <a:lstStyle/>
                    <a:p>
                      <a:r>
                        <a:rPr lang="en-IN" sz="2200" b="0" dirty="0">
                          <a:latin typeface="Arial" panose="020B0604020202020204" pitchFamily="34" charset="0"/>
                          <a:cs typeface="Arial" panose="020B0604020202020204" pitchFamily="34" charset="0"/>
                        </a:rPr>
                        <a:t>Societal Bias</a:t>
                      </a:r>
                    </a:p>
                  </a:txBody>
                  <a:tcPr anchor="ctr"/>
                </a:tc>
                <a:tc>
                  <a:txBody>
                    <a:bodyPr/>
                    <a:lstStyle/>
                    <a:p>
                      <a:r>
                        <a:rPr lang="en-IN" sz="2200" b="0">
                          <a:latin typeface="Arial" panose="020B0604020202020204" pitchFamily="34" charset="0"/>
                          <a:cs typeface="Arial" panose="020B0604020202020204" pitchFamily="34" charset="0"/>
                        </a:rPr>
                        <a:t>Ingrained social inequality</a:t>
                      </a:r>
                    </a:p>
                  </a:txBody>
                  <a:tcPr anchor="ctr"/>
                </a:tc>
                <a:tc>
                  <a:txBody>
                    <a:bodyPr/>
                    <a:lstStyle/>
                    <a:p>
                      <a:r>
                        <a:rPr lang="en-IN" sz="2200" b="0" dirty="0">
                          <a:latin typeface="Arial" panose="020B0604020202020204" pitchFamily="34" charset="0"/>
                          <a:cs typeface="Arial" panose="020B0604020202020204" pitchFamily="34" charset="0"/>
                        </a:rPr>
                        <a:t>Stereotypical content generation</a:t>
                      </a:r>
                    </a:p>
                  </a:txBody>
                  <a:tcPr anchor="ctr"/>
                </a:tc>
                <a:extLst>
                  <a:ext uri="{0D108BD9-81ED-4DB2-BD59-A6C34878D82A}">
                    <a16:rowId xmlns:a16="http://schemas.microsoft.com/office/drawing/2014/main" val="2138215128"/>
                  </a:ext>
                </a:extLst>
              </a:tr>
            </a:tbl>
          </a:graphicData>
        </a:graphic>
      </p:graphicFrame>
    </p:spTree>
    <p:extLst>
      <p:ext uri="{BB962C8B-B14F-4D97-AF65-F5344CB8AC3E}">
        <p14:creationId xmlns:p14="http://schemas.microsoft.com/office/powerpoint/2010/main" val="339242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60719-71C6-C50C-F280-5E73CF6145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5336FB-72FA-CD12-935F-259A53453E9E}"/>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Bias and Fairness</a:t>
            </a:r>
          </a:p>
        </p:txBody>
      </p:sp>
      <p:sp>
        <p:nvSpPr>
          <p:cNvPr id="3" name="Content Placeholder 2">
            <a:extLst>
              <a:ext uri="{FF2B5EF4-FFF2-40B4-BE49-F238E27FC236}">
                <a16:creationId xmlns:a16="http://schemas.microsoft.com/office/drawing/2014/main" id="{525F9CF1-DE5D-C156-4052-8B1B59DECC77}"/>
              </a:ext>
            </a:extLst>
          </p:cNvPr>
          <p:cNvSpPr>
            <a:spLocks noGrp="1"/>
          </p:cNvSpPr>
          <p:nvPr>
            <p:ph idx="1"/>
          </p:nvPr>
        </p:nvSpPr>
        <p:spPr>
          <a:xfrm>
            <a:off x="358827" y="1261829"/>
            <a:ext cx="6207226" cy="5170712"/>
          </a:xfrm>
        </p:spPr>
        <p:txBody>
          <a:bodyPr>
            <a:noAutofit/>
          </a:bodyPr>
          <a:lstStyle/>
          <a:p>
            <a:pPr marL="0" indent="0">
              <a:buNone/>
            </a:pPr>
            <a:r>
              <a:rPr lang="en-IN" sz="2200" b="1" dirty="0">
                <a:solidFill>
                  <a:srgbClr val="C00000"/>
                </a:solidFill>
                <a:latin typeface="Arial" panose="020B0604020202020204" pitchFamily="34" charset="0"/>
                <a:cs typeface="Arial" panose="020B0604020202020204" pitchFamily="34" charset="0"/>
              </a:rPr>
              <a:t>Bias Mitigation Techniques </a:t>
            </a:r>
            <a:r>
              <a:rPr lang="en-US" sz="2200" b="1" dirty="0">
                <a:solidFill>
                  <a:srgbClr val="C00000"/>
                </a:solidFill>
                <a:latin typeface="Arial" panose="020B0604020202020204" pitchFamily="34" charset="0"/>
                <a:cs typeface="Arial" panose="020B0604020202020204" pitchFamily="34" charset="0"/>
              </a:rPr>
              <a:t>in AI</a:t>
            </a: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Bias in AI can be mitigated at various stages of the machine learning pipeline. The three primary categories are:</a:t>
            </a:r>
          </a:p>
          <a:p>
            <a:pPr>
              <a:buFont typeface="Wingdings" panose="05000000000000000000" pitchFamily="2" charset="2"/>
              <a:buChar char="§"/>
            </a:pPr>
            <a:r>
              <a:rPr lang="en-IN" sz="2200" dirty="0">
                <a:latin typeface="Arial" panose="020B0604020202020204" pitchFamily="34" charset="0"/>
                <a:cs typeface="Arial" panose="020B0604020202020204" pitchFamily="34" charset="0"/>
              </a:rPr>
              <a:t>Data-Level: Diverse Datasets</a:t>
            </a:r>
          </a:p>
          <a:p>
            <a:pPr>
              <a:buFont typeface="Wingdings" panose="05000000000000000000" pitchFamily="2" charset="2"/>
              <a:buChar char="§"/>
            </a:pPr>
            <a:r>
              <a:rPr lang="en-IN" sz="2200" dirty="0">
                <a:latin typeface="Arial" panose="020B0604020202020204" pitchFamily="34" charset="0"/>
                <a:cs typeface="Arial" panose="020B0604020202020204" pitchFamily="34" charset="0"/>
              </a:rPr>
              <a:t>Pre-processing Techniques</a:t>
            </a:r>
          </a:p>
          <a:p>
            <a:pPr>
              <a:buFont typeface="Wingdings" panose="05000000000000000000" pitchFamily="2" charset="2"/>
              <a:buChar char="§"/>
            </a:pPr>
            <a:r>
              <a:rPr lang="en-IN" sz="2200" dirty="0">
                <a:latin typeface="Arial" panose="020B0604020202020204" pitchFamily="34" charset="0"/>
                <a:cs typeface="Arial" panose="020B0604020202020204" pitchFamily="34" charset="0"/>
              </a:rPr>
              <a:t>In-processing Techniques</a:t>
            </a:r>
            <a:endParaRPr lang="en-US" sz="2200" dirty="0">
              <a:latin typeface="Arial" panose="020B0604020202020204" pitchFamily="34" charset="0"/>
              <a:cs typeface="Arial" panose="020B0604020202020204" pitchFamily="34" charset="0"/>
            </a:endParaRPr>
          </a:p>
          <a:p>
            <a:pPr marL="0" indent="0">
              <a:buNone/>
            </a:pPr>
            <a:endParaRPr lang="en-US" sz="2200" dirty="0">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BC688966-D8CE-CA13-FBC3-E1C61B3D4CB2}"/>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1026" name="Picture 2">
            <a:extLst>
              <a:ext uri="{FF2B5EF4-FFF2-40B4-BE49-F238E27FC236}">
                <a16:creationId xmlns:a16="http://schemas.microsoft.com/office/drawing/2014/main" id="{158BDDBE-07DE-3B12-768F-665DD9701F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3643" y="2354943"/>
            <a:ext cx="6395357" cy="4263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05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191C2-398F-77A9-CA7C-22BDA89118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53CC3F-EE66-7958-4C31-16B9470CFB0C}"/>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Bias and Fairness</a:t>
            </a:r>
          </a:p>
        </p:txBody>
      </p:sp>
      <p:sp>
        <p:nvSpPr>
          <p:cNvPr id="3" name="Content Placeholder 2">
            <a:extLst>
              <a:ext uri="{FF2B5EF4-FFF2-40B4-BE49-F238E27FC236}">
                <a16:creationId xmlns:a16="http://schemas.microsoft.com/office/drawing/2014/main" id="{4F678268-45AA-F2B8-63D4-ADEE2C8797B8}"/>
              </a:ext>
            </a:extLst>
          </p:cNvPr>
          <p:cNvSpPr>
            <a:spLocks noGrp="1"/>
          </p:cNvSpPr>
          <p:nvPr>
            <p:ph idx="1"/>
          </p:nvPr>
        </p:nvSpPr>
        <p:spPr>
          <a:xfrm>
            <a:off x="358826" y="1261829"/>
            <a:ext cx="7187728" cy="5170712"/>
          </a:xfrm>
        </p:spPr>
        <p:txBody>
          <a:bodyPr>
            <a:noAutofit/>
          </a:bodyPr>
          <a:lstStyle/>
          <a:p>
            <a:pPr marL="0" indent="0">
              <a:buNone/>
            </a:pPr>
            <a:r>
              <a:rPr lang="en-IN" sz="2200" b="1" dirty="0">
                <a:solidFill>
                  <a:srgbClr val="C00000"/>
                </a:solidFill>
                <a:latin typeface="Arial" panose="020B0604020202020204" pitchFamily="34" charset="0"/>
                <a:cs typeface="Arial" panose="020B0604020202020204" pitchFamily="34" charset="0"/>
              </a:rPr>
              <a:t>Bias Mitigation Techniques in AI: </a:t>
            </a:r>
            <a:r>
              <a:rPr lang="en-US" sz="2200" dirty="0">
                <a:solidFill>
                  <a:srgbClr val="002060"/>
                </a:solidFill>
                <a:latin typeface="Arial" panose="020B0604020202020204" pitchFamily="34" charset="0"/>
                <a:cs typeface="Arial" panose="020B0604020202020204" pitchFamily="34" charset="0"/>
              </a:rPr>
              <a:t>Data-Level: Diverse Datasets</a:t>
            </a: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Reduce data bias by ensuring diverse and representative training data.</a:t>
            </a: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Approaches:</a:t>
            </a:r>
          </a:p>
          <a:p>
            <a:pPr lvl="1">
              <a:buFont typeface="Wingdings" panose="05000000000000000000" pitchFamily="2" charset="2"/>
              <a:buChar char="§"/>
            </a:pPr>
            <a:r>
              <a:rPr lang="en-US" sz="2200" dirty="0">
                <a:latin typeface="Arial" panose="020B0604020202020204" pitchFamily="34" charset="0"/>
                <a:cs typeface="Arial" panose="020B0604020202020204" pitchFamily="34" charset="0"/>
              </a:rPr>
              <a:t>Balanced Sampling: Ensure proportional representation of all demographic groups.</a:t>
            </a:r>
          </a:p>
          <a:p>
            <a:pPr lvl="1">
              <a:buFont typeface="Wingdings" panose="05000000000000000000" pitchFamily="2" charset="2"/>
              <a:buChar char="§"/>
            </a:pPr>
            <a:r>
              <a:rPr lang="en-US" sz="2200" dirty="0">
                <a:latin typeface="Arial" panose="020B0604020202020204" pitchFamily="34" charset="0"/>
                <a:cs typeface="Arial" panose="020B0604020202020204" pitchFamily="34" charset="0"/>
              </a:rPr>
              <a:t>Data Augmentation: Generate synthetic examples to boost minority group representation.</a:t>
            </a:r>
          </a:p>
          <a:p>
            <a:pPr lvl="1">
              <a:buFont typeface="Wingdings" panose="05000000000000000000" pitchFamily="2" charset="2"/>
              <a:buChar char="§"/>
            </a:pPr>
            <a:r>
              <a:rPr lang="en-US" sz="2200" dirty="0">
                <a:latin typeface="Arial" panose="020B0604020202020204" pitchFamily="34" charset="0"/>
                <a:cs typeface="Arial" panose="020B0604020202020204" pitchFamily="34" charset="0"/>
              </a:rPr>
              <a:t>Bias Auditing Tools: Tools like </a:t>
            </a:r>
            <a:r>
              <a:rPr lang="en-US" sz="2200" i="1" dirty="0">
                <a:latin typeface="Arial" panose="020B0604020202020204" pitchFamily="34" charset="0"/>
                <a:cs typeface="Arial" panose="020B0604020202020204" pitchFamily="34" charset="0"/>
              </a:rPr>
              <a:t>IBM AI Fairness 360</a:t>
            </a:r>
            <a:r>
              <a:rPr lang="en-US" sz="2200" dirty="0">
                <a:latin typeface="Arial" panose="020B0604020202020204" pitchFamily="34" charset="0"/>
                <a:cs typeface="Arial" panose="020B0604020202020204" pitchFamily="34" charset="0"/>
              </a:rPr>
              <a:t> and </a:t>
            </a:r>
            <a:r>
              <a:rPr lang="en-US" sz="2200" i="1" dirty="0" err="1">
                <a:latin typeface="Arial" panose="020B0604020202020204" pitchFamily="34" charset="0"/>
                <a:cs typeface="Arial" panose="020B0604020202020204" pitchFamily="34" charset="0"/>
              </a:rPr>
              <a:t>Fairlearn</a:t>
            </a:r>
            <a:r>
              <a:rPr lang="en-US" sz="2200" dirty="0">
                <a:latin typeface="Arial" panose="020B0604020202020204" pitchFamily="34" charset="0"/>
                <a:cs typeface="Arial" panose="020B0604020202020204" pitchFamily="34" charset="0"/>
              </a:rPr>
              <a:t> help identify imbalance in datasets.</a:t>
            </a: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Example: A facial recognition system trained on images from multiple age groups, genders, and ethnicities instead of just Western male faces.</a:t>
            </a:r>
          </a:p>
          <a:p>
            <a:pPr marL="0" indent="0">
              <a:buNone/>
            </a:pPr>
            <a:endParaRPr lang="en-IN" sz="2200" dirty="0">
              <a:latin typeface="Arial" panose="020B0604020202020204" pitchFamily="34" charset="0"/>
              <a:cs typeface="Arial" panose="020B0604020202020204" pitchFamily="34" charset="0"/>
            </a:endParaRPr>
          </a:p>
          <a:p>
            <a:pPr marL="0" indent="0">
              <a:buNone/>
            </a:pPr>
            <a:endParaRPr lang="en-US" sz="2200" dirty="0">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D327EF8C-5FA1-E6D3-1B36-80E7576C4EE3}"/>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6" name="Picture 5">
            <a:extLst>
              <a:ext uri="{FF2B5EF4-FFF2-40B4-BE49-F238E27FC236}">
                <a16:creationId xmlns:a16="http://schemas.microsoft.com/office/drawing/2014/main" id="{EB7E45FC-CB73-D3B9-9871-84774680BF28}"/>
              </a:ext>
            </a:extLst>
          </p:cNvPr>
          <p:cNvPicPr>
            <a:picLocks noChangeAspect="1"/>
          </p:cNvPicPr>
          <p:nvPr/>
        </p:nvPicPr>
        <p:blipFill>
          <a:blip r:embed="rId2"/>
          <a:stretch>
            <a:fillRect/>
          </a:stretch>
        </p:blipFill>
        <p:spPr>
          <a:xfrm>
            <a:off x="8291699" y="1935737"/>
            <a:ext cx="3214501" cy="4014790"/>
          </a:xfrm>
          <a:prstGeom prst="rect">
            <a:avLst/>
          </a:prstGeom>
        </p:spPr>
      </p:pic>
    </p:spTree>
    <p:extLst>
      <p:ext uri="{BB962C8B-B14F-4D97-AF65-F5344CB8AC3E}">
        <p14:creationId xmlns:p14="http://schemas.microsoft.com/office/powerpoint/2010/main" val="612380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D2564-3993-B628-500E-048D7447E8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FF6925-8F48-5017-EA12-291A7BF525DB}"/>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Bias and Fairness</a:t>
            </a:r>
          </a:p>
        </p:txBody>
      </p:sp>
      <p:sp>
        <p:nvSpPr>
          <p:cNvPr id="3" name="Content Placeholder 2">
            <a:extLst>
              <a:ext uri="{FF2B5EF4-FFF2-40B4-BE49-F238E27FC236}">
                <a16:creationId xmlns:a16="http://schemas.microsoft.com/office/drawing/2014/main" id="{82D75AAE-F49E-6D96-5111-FFDD53E9051B}"/>
              </a:ext>
            </a:extLst>
          </p:cNvPr>
          <p:cNvSpPr>
            <a:spLocks noGrp="1"/>
          </p:cNvSpPr>
          <p:nvPr>
            <p:ph idx="1"/>
          </p:nvPr>
        </p:nvSpPr>
        <p:spPr>
          <a:xfrm>
            <a:off x="358826" y="1261829"/>
            <a:ext cx="7264846" cy="5170712"/>
          </a:xfrm>
        </p:spPr>
        <p:txBody>
          <a:bodyPr>
            <a:noAutofit/>
          </a:bodyPr>
          <a:lstStyle/>
          <a:p>
            <a:pPr marL="0" indent="0">
              <a:buNone/>
            </a:pPr>
            <a:r>
              <a:rPr lang="en-IN" sz="2200" b="1" dirty="0">
                <a:solidFill>
                  <a:srgbClr val="C00000"/>
                </a:solidFill>
                <a:latin typeface="Arial" panose="020B0604020202020204" pitchFamily="34" charset="0"/>
                <a:cs typeface="Arial" panose="020B0604020202020204" pitchFamily="34" charset="0"/>
              </a:rPr>
              <a:t>Bias Mitigation Techniques in AI: </a:t>
            </a:r>
            <a:r>
              <a:rPr lang="en-US" sz="2200" dirty="0">
                <a:solidFill>
                  <a:srgbClr val="002060"/>
                </a:solidFill>
                <a:latin typeface="Arial" panose="020B0604020202020204" pitchFamily="34" charset="0"/>
                <a:cs typeface="Arial" panose="020B0604020202020204" pitchFamily="34" charset="0"/>
              </a:rPr>
              <a:t>Pre-processing Techniques: Modify the dataset before training to reduce bias.</a:t>
            </a:r>
          </a:p>
          <a:p>
            <a:r>
              <a:rPr lang="en-US" sz="2200" dirty="0">
                <a:latin typeface="Arial" panose="020B0604020202020204" pitchFamily="34" charset="0"/>
                <a:cs typeface="Arial" panose="020B0604020202020204" pitchFamily="34" charset="0"/>
              </a:rPr>
              <a:t>a) Reweighting: Assign higher weights to underrepresented or disadvantaged groups to balance their influence during training. Tools like </a:t>
            </a:r>
            <a:r>
              <a:rPr lang="en-US" sz="2200" i="1" dirty="0">
                <a:latin typeface="Arial" panose="020B0604020202020204" pitchFamily="34" charset="0"/>
                <a:cs typeface="Arial" panose="020B0604020202020204" pitchFamily="34" charset="0"/>
              </a:rPr>
              <a:t>Reweighing algorithm</a:t>
            </a:r>
            <a:r>
              <a:rPr lang="en-US" sz="2200" dirty="0">
                <a:latin typeface="Arial" panose="020B0604020202020204" pitchFamily="34" charset="0"/>
                <a:cs typeface="Arial" panose="020B0604020202020204" pitchFamily="34" charset="0"/>
              </a:rPr>
              <a:t> in AIF360 can implement this.</a:t>
            </a:r>
          </a:p>
          <a:p>
            <a:r>
              <a:rPr lang="en-US" sz="2200" dirty="0">
                <a:latin typeface="Arial" panose="020B0604020202020204" pitchFamily="34" charset="0"/>
                <a:cs typeface="Arial" panose="020B0604020202020204" pitchFamily="34" charset="0"/>
              </a:rPr>
              <a:t>b) Disparate Impact Remover: Edits features so that their statistical distributions are similar across groups.</a:t>
            </a:r>
          </a:p>
          <a:p>
            <a:r>
              <a:rPr lang="en-US" sz="2200" dirty="0">
                <a:latin typeface="Arial" panose="020B0604020202020204" pitchFamily="34" charset="0"/>
                <a:cs typeface="Arial" panose="020B0604020202020204" pitchFamily="34" charset="0"/>
              </a:rPr>
              <a:t>c) Data Cleaning / Label Repair: Fix biased labels (e.g., in recidivism prediction) by human review or relabeling.</a:t>
            </a:r>
          </a:p>
          <a:p>
            <a:r>
              <a:rPr lang="en-US" sz="2200" dirty="0">
                <a:latin typeface="Arial" panose="020B0604020202020204" pitchFamily="34" charset="0"/>
                <a:cs typeface="Arial" panose="020B0604020202020204" pitchFamily="34" charset="0"/>
              </a:rPr>
              <a:t>Example: Adjusting a loan approval dataset where women applicants are underrepresented by upsampling their examples or reweighing the loss function.</a:t>
            </a:r>
          </a:p>
          <a:p>
            <a:pPr marL="0" indent="0">
              <a:buNone/>
            </a:pPr>
            <a:endParaRPr lang="en-IN" sz="2200" dirty="0">
              <a:latin typeface="Arial" panose="020B0604020202020204" pitchFamily="34" charset="0"/>
              <a:cs typeface="Arial" panose="020B0604020202020204" pitchFamily="34" charset="0"/>
            </a:endParaRPr>
          </a:p>
          <a:p>
            <a:pPr marL="0" indent="0">
              <a:buNone/>
            </a:pPr>
            <a:endParaRPr lang="en-US" sz="2200" dirty="0">
              <a:solidFill>
                <a:srgbClr val="002060"/>
              </a:solidFill>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2621974D-9E3D-1410-201F-FA70C0277827}"/>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6" name="Picture 5">
            <a:extLst>
              <a:ext uri="{FF2B5EF4-FFF2-40B4-BE49-F238E27FC236}">
                <a16:creationId xmlns:a16="http://schemas.microsoft.com/office/drawing/2014/main" id="{8F371ADC-68F5-0149-D917-A849D0903F1E}"/>
              </a:ext>
            </a:extLst>
          </p:cNvPr>
          <p:cNvPicPr>
            <a:picLocks noChangeAspect="1"/>
          </p:cNvPicPr>
          <p:nvPr/>
        </p:nvPicPr>
        <p:blipFill>
          <a:blip r:embed="rId2"/>
          <a:stretch>
            <a:fillRect/>
          </a:stretch>
        </p:blipFill>
        <p:spPr>
          <a:xfrm>
            <a:off x="7735602" y="2204310"/>
            <a:ext cx="3855556" cy="3031718"/>
          </a:xfrm>
          <a:prstGeom prst="rect">
            <a:avLst/>
          </a:prstGeom>
        </p:spPr>
      </p:pic>
    </p:spTree>
    <p:extLst>
      <p:ext uri="{BB962C8B-B14F-4D97-AF65-F5344CB8AC3E}">
        <p14:creationId xmlns:p14="http://schemas.microsoft.com/office/powerpoint/2010/main" val="740730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0B208-E101-8FBB-ABE5-E76B26ED69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62A092-2105-B3A7-6506-1152928DBD88}"/>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Bias and Fairness</a:t>
            </a:r>
          </a:p>
        </p:txBody>
      </p:sp>
      <p:sp>
        <p:nvSpPr>
          <p:cNvPr id="3" name="Content Placeholder 2">
            <a:extLst>
              <a:ext uri="{FF2B5EF4-FFF2-40B4-BE49-F238E27FC236}">
                <a16:creationId xmlns:a16="http://schemas.microsoft.com/office/drawing/2014/main" id="{C2BB539D-1801-70A6-7AB8-3A182BBEA0E7}"/>
              </a:ext>
            </a:extLst>
          </p:cNvPr>
          <p:cNvSpPr>
            <a:spLocks noGrp="1"/>
          </p:cNvSpPr>
          <p:nvPr>
            <p:ph idx="1"/>
          </p:nvPr>
        </p:nvSpPr>
        <p:spPr>
          <a:xfrm>
            <a:off x="358826" y="1261829"/>
            <a:ext cx="6597145" cy="5170712"/>
          </a:xfrm>
        </p:spPr>
        <p:txBody>
          <a:bodyPr>
            <a:noAutofit/>
          </a:bodyPr>
          <a:lstStyle/>
          <a:p>
            <a:pPr marL="0" indent="0">
              <a:buNone/>
            </a:pPr>
            <a:r>
              <a:rPr lang="en-IN" sz="2200" b="1" dirty="0">
                <a:solidFill>
                  <a:srgbClr val="C00000"/>
                </a:solidFill>
                <a:latin typeface="Arial" panose="020B0604020202020204" pitchFamily="34" charset="0"/>
                <a:cs typeface="Arial" panose="020B0604020202020204" pitchFamily="34" charset="0"/>
              </a:rPr>
              <a:t>Bias Mitigation Techniques in AI: </a:t>
            </a:r>
            <a:r>
              <a:rPr lang="en-US" sz="2200" dirty="0">
                <a:solidFill>
                  <a:srgbClr val="002060"/>
                </a:solidFill>
                <a:latin typeface="Arial" panose="020B0604020202020204" pitchFamily="34" charset="0"/>
                <a:cs typeface="Arial" panose="020B0604020202020204" pitchFamily="34" charset="0"/>
              </a:rPr>
              <a:t>In-processing Techniques </a:t>
            </a: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Modify the learning algorithm or model training process to reduce bias.</a:t>
            </a: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Fair Classifiers: Use algorithms designed to optimize both accuracy and fairness.</a:t>
            </a: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Example: </a:t>
            </a:r>
            <a:r>
              <a:rPr lang="en-US" sz="2200" i="1" dirty="0">
                <a:latin typeface="Arial" panose="020B0604020202020204" pitchFamily="34" charset="0"/>
                <a:cs typeface="Arial" panose="020B0604020202020204" pitchFamily="34" charset="0"/>
              </a:rPr>
              <a:t>Adversarial Debiasing</a:t>
            </a:r>
            <a:r>
              <a:rPr lang="en-US" sz="2200" dirty="0">
                <a:latin typeface="Arial" panose="020B0604020202020204" pitchFamily="34" charset="0"/>
                <a:cs typeface="Arial" panose="020B0604020202020204" pitchFamily="34" charset="0"/>
              </a:rPr>
              <a:t>, which trains a model to predict outcomes while simultaneously minimizing the ability to predict protected attributes (e.g., gender).</a:t>
            </a:r>
          </a:p>
          <a:p>
            <a:pPr marL="0" indent="0">
              <a:buNone/>
            </a:pPr>
            <a:endParaRPr lang="en-US" sz="2200" dirty="0">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4B091156-FF57-8E9B-87A7-A7547C98AB69}"/>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6" name="Picture 5">
            <a:extLst>
              <a:ext uri="{FF2B5EF4-FFF2-40B4-BE49-F238E27FC236}">
                <a16:creationId xmlns:a16="http://schemas.microsoft.com/office/drawing/2014/main" id="{408F6223-A72A-338A-7891-AB7AAEBA6361}"/>
              </a:ext>
            </a:extLst>
          </p:cNvPr>
          <p:cNvPicPr>
            <a:picLocks noChangeAspect="1"/>
          </p:cNvPicPr>
          <p:nvPr/>
        </p:nvPicPr>
        <p:blipFill>
          <a:blip r:embed="rId2"/>
          <a:stretch>
            <a:fillRect/>
          </a:stretch>
        </p:blipFill>
        <p:spPr>
          <a:xfrm>
            <a:off x="6955971" y="1146559"/>
            <a:ext cx="4909456" cy="3633771"/>
          </a:xfrm>
          <a:prstGeom prst="rect">
            <a:avLst/>
          </a:prstGeom>
        </p:spPr>
      </p:pic>
      <p:sp>
        <p:nvSpPr>
          <p:cNvPr id="8" name="TextBox 7">
            <a:extLst>
              <a:ext uri="{FF2B5EF4-FFF2-40B4-BE49-F238E27FC236}">
                <a16:creationId xmlns:a16="http://schemas.microsoft.com/office/drawing/2014/main" id="{66CE775E-B9A2-9AEF-447A-31B19F35DA2A}"/>
              </a:ext>
            </a:extLst>
          </p:cNvPr>
          <p:cNvSpPr txBox="1"/>
          <p:nvPr/>
        </p:nvSpPr>
        <p:spPr>
          <a:xfrm>
            <a:off x="388743" y="4753338"/>
            <a:ext cx="11803257" cy="2123658"/>
          </a:xfrm>
          <a:prstGeom prst="rect">
            <a:avLst/>
          </a:prstGeom>
          <a:noFill/>
        </p:spPr>
        <p:txBody>
          <a:bodyPr wrap="square">
            <a:spAutoFit/>
          </a:bodyPr>
          <a:lstStyle/>
          <a:p>
            <a:pPr marL="342900" indent="-342900">
              <a:buFont typeface="Wingdings" panose="05000000000000000000" pitchFamily="2" charset="2"/>
              <a:buChar char="§"/>
            </a:pPr>
            <a:r>
              <a:rPr lang="en-US" sz="2200" dirty="0">
                <a:latin typeface="Arial" panose="020B0604020202020204" pitchFamily="34" charset="0"/>
                <a:cs typeface="Arial" panose="020B0604020202020204" pitchFamily="34" charset="0"/>
              </a:rPr>
              <a:t>Regularization Techniques: Add fairness-related terms to the loss function (e.g., penalize demographic disparity).</a:t>
            </a:r>
          </a:p>
          <a:p>
            <a:pPr marL="342900" indent="-342900">
              <a:buFont typeface="Wingdings" panose="05000000000000000000" pitchFamily="2" charset="2"/>
              <a:buChar char="§"/>
            </a:pPr>
            <a:r>
              <a:rPr lang="en-US" sz="2200" dirty="0">
                <a:latin typeface="Arial" panose="020B0604020202020204" pitchFamily="34" charset="0"/>
                <a:cs typeface="Arial" panose="020B0604020202020204" pitchFamily="34" charset="0"/>
              </a:rPr>
              <a:t>Fair Meta-Learning: Meta-algorithms that adapt standard learners to enforce fairness constraints.</a:t>
            </a:r>
          </a:p>
          <a:p>
            <a:pPr marL="342900" indent="-342900">
              <a:buFont typeface="Wingdings" panose="05000000000000000000" pitchFamily="2" charset="2"/>
              <a:buChar char="§"/>
            </a:pPr>
            <a:r>
              <a:rPr lang="en-US" sz="2200" dirty="0">
                <a:latin typeface="Arial" panose="020B0604020202020204" pitchFamily="34" charset="0"/>
                <a:cs typeface="Arial" panose="020B0604020202020204" pitchFamily="34" charset="0"/>
              </a:rPr>
              <a:t>Example: Logistic regression with fairness constraints on false positive rates across groups.</a:t>
            </a:r>
            <a:endParaRPr lang="en-IN"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37843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4A971-DF55-A922-80E1-42AAF3A4FD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8F356F-B965-65E2-BE20-53237D0B8476}"/>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Bias and Fairness</a:t>
            </a:r>
          </a:p>
        </p:txBody>
      </p:sp>
      <p:sp>
        <p:nvSpPr>
          <p:cNvPr id="3" name="Content Placeholder 2">
            <a:extLst>
              <a:ext uri="{FF2B5EF4-FFF2-40B4-BE49-F238E27FC236}">
                <a16:creationId xmlns:a16="http://schemas.microsoft.com/office/drawing/2014/main" id="{D727EA04-C893-D95B-37C9-411A03CCBEF3}"/>
              </a:ext>
            </a:extLst>
          </p:cNvPr>
          <p:cNvSpPr>
            <a:spLocks noGrp="1"/>
          </p:cNvSpPr>
          <p:nvPr>
            <p:ph idx="1"/>
          </p:nvPr>
        </p:nvSpPr>
        <p:spPr>
          <a:xfrm>
            <a:off x="358827" y="1261829"/>
            <a:ext cx="6207226" cy="5170712"/>
          </a:xfrm>
        </p:spPr>
        <p:txBody>
          <a:bodyPr>
            <a:noAutofit/>
          </a:bodyPr>
          <a:lstStyle/>
          <a:p>
            <a:pPr marL="0" indent="0">
              <a:buNone/>
            </a:pPr>
            <a:r>
              <a:rPr lang="en-IN" sz="2000" b="1" dirty="0">
                <a:solidFill>
                  <a:srgbClr val="C00000"/>
                </a:solidFill>
                <a:latin typeface="Arial" panose="020B0604020202020204" pitchFamily="34" charset="0"/>
                <a:cs typeface="Arial" panose="020B0604020202020204" pitchFamily="34" charset="0"/>
              </a:rPr>
              <a:t>Bias Mitigation Techniques</a:t>
            </a:r>
          </a:p>
          <a:p>
            <a:pPr marL="0" indent="0">
              <a:buNone/>
            </a:pPr>
            <a:endParaRPr lang="en-US" sz="2000" dirty="0">
              <a:solidFill>
                <a:srgbClr val="C00000"/>
              </a:solidFill>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98BE69DE-4430-7464-6092-9FEC48A90C7A}"/>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graphicFrame>
        <p:nvGraphicFramePr>
          <p:cNvPr id="5" name="Table 4">
            <a:extLst>
              <a:ext uri="{FF2B5EF4-FFF2-40B4-BE49-F238E27FC236}">
                <a16:creationId xmlns:a16="http://schemas.microsoft.com/office/drawing/2014/main" id="{1AE19346-07CE-45F2-4BE6-CAAD10393CBE}"/>
              </a:ext>
            </a:extLst>
          </p:cNvPr>
          <p:cNvGraphicFramePr>
            <a:graphicFrameLocks noGrp="1"/>
          </p:cNvGraphicFramePr>
          <p:nvPr/>
        </p:nvGraphicFramePr>
        <p:xfrm>
          <a:off x="810980" y="1916351"/>
          <a:ext cx="10515600" cy="4114800"/>
        </p:xfrm>
        <a:graphic>
          <a:graphicData uri="http://schemas.openxmlformats.org/drawingml/2006/table">
            <a:tbl>
              <a:tblPr>
                <a:tableStyleId>{8799B23B-EC83-4686-B30A-512413B5E67A}</a:tableStyleId>
              </a:tblPr>
              <a:tblGrid>
                <a:gridCol w="2628900">
                  <a:extLst>
                    <a:ext uri="{9D8B030D-6E8A-4147-A177-3AD203B41FA5}">
                      <a16:colId xmlns:a16="http://schemas.microsoft.com/office/drawing/2014/main" val="3947201400"/>
                    </a:ext>
                  </a:extLst>
                </a:gridCol>
                <a:gridCol w="2628900">
                  <a:extLst>
                    <a:ext uri="{9D8B030D-6E8A-4147-A177-3AD203B41FA5}">
                      <a16:colId xmlns:a16="http://schemas.microsoft.com/office/drawing/2014/main" val="4064258858"/>
                    </a:ext>
                  </a:extLst>
                </a:gridCol>
                <a:gridCol w="2628900">
                  <a:extLst>
                    <a:ext uri="{9D8B030D-6E8A-4147-A177-3AD203B41FA5}">
                      <a16:colId xmlns:a16="http://schemas.microsoft.com/office/drawing/2014/main" val="4184023817"/>
                    </a:ext>
                  </a:extLst>
                </a:gridCol>
                <a:gridCol w="2628900">
                  <a:extLst>
                    <a:ext uri="{9D8B030D-6E8A-4147-A177-3AD203B41FA5}">
                      <a16:colId xmlns:a16="http://schemas.microsoft.com/office/drawing/2014/main" val="224378424"/>
                    </a:ext>
                  </a:extLst>
                </a:gridCol>
              </a:tblGrid>
              <a:tr h="0">
                <a:tc>
                  <a:txBody>
                    <a:bodyPr/>
                    <a:lstStyle/>
                    <a:p>
                      <a:r>
                        <a:rPr lang="en-IN" sz="2000"/>
                        <a:t>Stage</a:t>
                      </a:r>
                    </a:p>
                  </a:txBody>
                  <a:tcPr anchor="ctr"/>
                </a:tc>
                <a:tc>
                  <a:txBody>
                    <a:bodyPr/>
                    <a:lstStyle/>
                    <a:p>
                      <a:r>
                        <a:rPr lang="en-IN" sz="2000"/>
                        <a:t>Method</a:t>
                      </a:r>
                    </a:p>
                  </a:txBody>
                  <a:tcPr anchor="ctr"/>
                </a:tc>
                <a:tc>
                  <a:txBody>
                    <a:bodyPr/>
                    <a:lstStyle/>
                    <a:p>
                      <a:r>
                        <a:rPr lang="en-IN" sz="2000"/>
                        <a:t>Tools / Examples</a:t>
                      </a:r>
                    </a:p>
                  </a:txBody>
                  <a:tcPr anchor="ctr"/>
                </a:tc>
                <a:tc>
                  <a:txBody>
                    <a:bodyPr/>
                    <a:lstStyle/>
                    <a:p>
                      <a:r>
                        <a:rPr lang="en-IN" sz="2000"/>
                        <a:t>Notes</a:t>
                      </a:r>
                    </a:p>
                  </a:txBody>
                  <a:tcPr anchor="ctr"/>
                </a:tc>
                <a:extLst>
                  <a:ext uri="{0D108BD9-81ED-4DB2-BD59-A6C34878D82A}">
                    <a16:rowId xmlns:a16="http://schemas.microsoft.com/office/drawing/2014/main" val="3228124420"/>
                  </a:ext>
                </a:extLst>
              </a:tr>
              <a:tr h="0">
                <a:tc>
                  <a:txBody>
                    <a:bodyPr/>
                    <a:lstStyle/>
                    <a:p>
                      <a:r>
                        <a:rPr lang="en-IN" sz="2000" b="1" dirty="0"/>
                        <a:t>Data</a:t>
                      </a:r>
                      <a:endParaRPr lang="en-IN" sz="2000" dirty="0"/>
                    </a:p>
                  </a:txBody>
                  <a:tcPr anchor="ctr"/>
                </a:tc>
                <a:tc>
                  <a:txBody>
                    <a:bodyPr/>
                    <a:lstStyle/>
                    <a:p>
                      <a:r>
                        <a:rPr lang="en-IN" sz="2000" dirty="0"/>
                        <a:t>Diverse Sampling</a:t>
                      </a:r>
                    </a:p>
                  </a:txBody>
                  <a:tcPr anchor="ctr"/>
                </a:tc>
                <a:tc>
                  <a:txBody>
                    <a:bodyPr/>
                    <a:lstStyle/>
                    <a:p>
                      <a:r>
                        <a:rPr lang="en-US" sz="2000" dirty="0"/>
                        <a:t>Manual balancing, SMOTE, Data audit tools</a:t>
                      </a:r>
                    </a:p>
                  </a:txBody>
                  <a:tcPr anchor="ctr"/>
                </a:tc>
                <a:tc>
                  <a:txBody>
                    <a:bodyPr/>
                    <a:lstStyle/>
                    <a:p>
                      <a:r>
                        <a:rPr lang="en-IN" sz="2000"/>
                        <a:t>Prevents bias from entering</a:t>
                      </a:r>
                    </a:p>
                  </a:txBody>
                  <a:tcPr anchor="ctr"/>
                </a:tc>
                <a:extLst>
                  <a:ext uri="{0D108BD9-81ED-4DB2-BD59-A6C34878D82A}">
                    <a16:rowId xmlns:a16="http://schemas.microsoft.com/office/drawing/2014/main" val="1305391266"/>
                  </a:ext>
                </a:extLst>
              </a:tr>
              <a:tr h="0">
                <a:tc>
                  <a:txBody>
                    <a:bodyPr/>
                    <a:lstStyle/>
                    <a:p>
                      <a:r>
                        <a:rPr lang="en-IN" sz="2000" b="1"/>
                        <a:t>Pre-processing</a:t>
                      </a:r>
                      <a:endParaRPr lang="en-IN" sz="2000"/>
                    </a:p>
                  </a:txBody>
                  <a:tcPr anchor="ctr"/>
                </a:tc>
                <a:tc>
                  <a:txBody>
                    <a:bodyPr/>
                    <a:lstStyle/>
                    <a:p>
                      <a:r>
                        <a:rPr lang="en-IN" sz="2000" dirty="0"/>
                        <a:t>Reweighting, Repair</a:t>
                      </a:r>
                    </a:p>
                  </a:txBody>
                  <a:tcPr anchor="ctr"/>
                </a:tc>
                <a:tc>
                  <a:txBody>
                    <a:bodyPr/>
                    <a:lstStyle/>
                    <a:p>
                      <a:r>
                        <a:rPr lang="en-US" sz="2000" dirty="0"/>
                        <a:t>AIF360 Reweighing, Disparate Impact Remover</a:t>
                      </a:r>
                    </a:p>
                  </a:txBody>
                  <a:tcPr anchor="ctr"/>
                </a:tc>
                <a:tc>
                  <a:txBody>
                    <a:bodyPr/>
                    <a:lstStyle/>
                    <a:p>
                      <a:r>
                        <a:rPr lang="en-IN" sz="2000"/>
                        <a:t>Before model training</a:t>
                      </a:r>
                    </a:p>
                  </a:txBody>
                  <a:tcPr anchor="ctr"/>
                </a:tc>
                <a:extLst>
                  <a:ext uri="{0D108BD9-81ED-4DB2-BD59-A6C34878D82A}">
                    <a16:rowId xmlns:a16="http://schemas.microsoft.com/office/drawing/2014/main" val="665582662"/>
                  </a:ext>
                </a:extLst>
              </a:tr>
              <a:tr h="0">
                <a:tc>
                  <a:txBody>
                    <a:bodyPr/>
                    <a:lstStyle/>
                    <a:p>
                      <a:r>
                        <a:rPr lang="en-IN" sz="2000" b="1"/>
                        <a:t>In-processing</a:t>
                      </a:r>
                      <a:endParaRPr lang="en-IN" sz="2000"/>
                    </a:p>
                  </a:txBody>
                  <a:tcPr anchor="ctr"/>
                </a:tc>
                <a:tc>
                  <a:txBody>
                    <a:bodyPr/>
                    <a:lstStyle/>
                    <a:p>
                      <a:r>
                        <a:rPr lang="en-IN" sz="2000" dirty="0"/>
                        <a:t>Fair Classifiers</a:t>
                      </a:r>
                    </a:p>
                  </a:txBody>
                  <a:tcPr anchor="ctr"/>
                </a:tc>
                <a:tc>
                  <a:txBody>
                    <a:bodyPr/>
                    <a:lstStyle/>
                    <a:p>
                      <a:r>
                        <a:rPr lang="en-US" sz="2000"/>
                        <a:t>Adversarial Debiasing, Fair Logistic Regression</a:t>
                      </a:r>
                    </a:p>
                  </a:txBody>
                  <a:tcPr anchor="ctr"/>
                </a:tc>
                <a:tc>
                  <a:txBody>
                    <a:bodyPr/>
                    <a:lstStyle/>
                    <a:p>
                      <a:r>
                        <a:rPr lang="en-IN" sz="2000" dirty="0"/>
                        <a:t>Modifies learning algorithm</a:t>
                      </a:r>
                    </a:p>
                  </a:txBody>
                  <a:tcPr anchor="ctr"/>
                </a:tc>
                <a:extLst>
                  <a:ext uri="{0D108BD9-81ED-4DB2-BD59-A6C34878D82A}">
                    <a16:rowId xmlns:a16="http://schemas.microsoft.com/office/drawing/2014/main" val="2885873111"/>
                  </a:ext>
                </a:extLst>
              </a:tr>
              <a:tr h="0">
                <a:tc>
                  <a:txBody>
                    <a:bodyPr/>
                    <a:lstStyle/>
                    <a:p>
                      <a:r>
                        <a:rPr lang="en-IN" sz="2000" b="1"/>
                        <a:t>Post-processing</a:t>
                      </a:r>
                      <a:endParaRPr lang="en-IN" sz="2000"/>
                    </a:p>
                  </a:txBody>
                  <a:tcPr anchor="ctr"/>
                </a:tc>
                <a:tc>
                  <a:txBody>
                    <a:bodyPr/>
                    <a:lstStyle/>
                    <a:p>
                      <a:r>
                        <a:rPr lang="en-IN" sz="2000"/>
                        <a:t>Threshold Tuning</a:t>
                      </a:r>
                    </a:p>
                  </a:txBody>
                  <a:tcPr anchor="ctr"/>
                </a:tc>
                <a:tc>
                  <a:txBody>
                    <a:bodyPr/>
                    <a:lstStyle/>
                    <a:p>
                      <a:r>
                        <a:rPr lang="en-IN" sz="2000"/>
                        <a:t>Equalized Odds Postprocessing, ROC</a:t>
                      </a:r>
                    </a:p>
                  </a:txBody>
                  <a:tcPr anchor="ctr"/>
                </a:tc>
                <a:tc>
                  <a:txBody>
                    <a:bodyPr/>
                    <a:lstStyle/>
                    <a:p>
                      <a:r>
                        <a:rPr lang="en-IN" sz="2000" dirty="0"/>
                        <a:t>Works on model output</a:t>
                      </a:r>
                    </a:p>
                  </a:txBody>
                  <a:tcPr anchor="ctr"/>
                </a:tc>
                <a:extLst>
                  <a:ext uri="{0D108BD9-81ED-4DB2-BD59-A6C34878D82A}">
                    <a16:rowId xmlns:a16="http://schemas.microsoft.com/office/drawing/2014/main" val="2738794136"/>
                  </a:ext>
                </a:extLst>
              </a:tr>
            </a:tbl>
          </a:graphicData>
        </a:graphic>
      </p:graphicFrame>
    </p:spTree>
    <p:extLst>
      <p:ext uri="{BB962C8B-B14F-4D97-AF65-F5344CB8AC3E}">
        <p14:creationId xmlns:p14="http://schemas.microsoft.com/office/powerpoint/2010/main" val="384598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680B9-7311-7579-2AB6-F7758718A5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FB0B29-28EC-3A66-59FD-2D3D48D75DBD}"/>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Bias and Fairness</a:t>
            </a:r>
          </a:p>
        </p:txBody>
      </p:sp>
      <p:sp>
        <p:nvSpPr>
          <p:cNvPr id="3" name="Content Placeholder 2">
            <a:extLst>
              <a:ext uri="{FF2B5EF4-FFF2-40B4-BE49-F238E27FC236}">
                <a16:creationId xmlns:a16="http://schemas.microsoft.com/office/drawing/2014/main" id="{8BE6A45C-6AC3-2F12-452A-CEDD3D3B60D3}"/>
              </a:ext>
            </a:extLst>
          </p:cNvPr>
          <p:cNvSpPr>
            <a:spLocks noGrp="1"/>
          </p:cNvSpPr>
          <p:nvPr>
            <p:ph idx="1"/>
          </p:nvPr>
        </p:nvSpPr>
        <p:spPr>
          <a:xfrm>
            <a:off x="358827" y="1261829"/>
            <a:ext cx="6207226" cy="5170712"/>
          </a:xfrm>
        </p:spPr>
        <p:txBody>
          <a:bodyPr>
            <a:noAutofit/>
          </a:bodyPr>
          <a:lstStyle/>
          <a:p>
            <a:pPr marL="0" indent="0">
              <a:buNone/>
            </a:pPr>
            <a:r>
              <a:rPr lang="en-IN" sz="2200" b="1" dirty="0">
                <a:solidFill>
                  <a:srgbClr val="C00000"/>
                </a:solidFill>
                <a:latin typeface="Arial" panose="020B0604020202020204" pitchFamily="34" charset="0"/>
                <a:cs typeface="Arial" panose="020B0604020202020204" pitchFamily="34" charset="0"/>
              </a:rPr>
              <a:t>Defining Fairness</a:t>
            </a:r>
          </a:p>
          <a:p>
            <a:r>
              <a:rPr lang="en-US" sz="2200" dirty="0">
                <a:latin typeface="Arial" panose="020B0604020202020204" pitchFamily="34" charset="0"/>
                <a:cs typeface="Arial" panose="020B0604020202020204" pitchFamily="34" charset="0"/>
              </a:rPr>
              <a:t>Fairness in AI refers to the equitable treatment of individuals or groups by automated systems, ensuring that predictions or decisions are not systematically biased against any particular category (e.g., gender, race, age).</a:t>
            </a:r>
          </a:p>
          <a:p>
            <a:pPr marL="0" indent="0">
              <a:buNone/>
            </a:pPr>
            <a:endParaRPr lang="en-US" sz="2200" dirty="0">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CE42322B-317E-FFB0-4D08-048315307CEF}"/>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6" name="Picture 5">
            <a:extLst>
              <a:ext uri="{FF2B5EF4-FFF2-40B4-BE49-F238E27FC236}">
                <a16:creationId xmlns:a16="http://schemas.microsoft.com/office/drawing/2014/main" id="{5EF92AD9-D88A-8CBB-C96E-31604DDCD9F0}"/>
              </a:ext>
            </a:extLst>
          </p:cNvPr>
          <p:cNvPicPr>
            <a:picLocks noChangeAspect="1"/>
          </p:cNvPicPr>
          <p:nvPr/>
        </p:nvPicPr>
        <p:blipFill>
          <a:blip r:embed="rId2"/>
          <a:stretch>
            <a:fillRect/>
          </a:stretch>
        </p:blipFill>
        <p:spPr>
          <a:xfrm>
            <a:off x="6443635" y="2195738"/>
            <a:ext cx="5575768" cy="4037625"/>
          </a:xfrm>
          <a:prstGeom prst="rect">
            <a:avLst/>
          </a:prstGeom>
        </p:spPr>
      </p:pic>
    </p:spTree>
    <p:extLst>
      <p:ext uri="{BB962C8B-B14F-4D97-AF65-F5344CB8AC3E}">
        <p14:creationId xmlns:p14="http://schemas.microsoft.com/office/powerpoint/2010/main" val="1770802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CFC15-A430-5477-0376-157262A959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07897F-E252-77D9-36A8-E9C7CC95CC9D}"/>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Bias and Fairness</a:t>
            </a:r>
          </a:p>
        </p:txBody>
      </p:sp>
      <p:sp>
        <p:nvSpPr>
          <p:cNvPr id="3" name="Content Placeholder 2">
            <a:extLst>
              <a:ext uri="{FF2B5EF4-FFF2-40B4-BE49-F238E27FC236}">
                <a16:creationId xmlns:a16="http://schemas.microsoft.com/office/drawing/2014/main" id="{0CF9275E-F27E-0424-41EB-9E7C58504004}"/>
              </a:ext>
            </a:extLst>
          </p:cNvPr>
          <p:cNvSpPr>
            <a:spLocks noGrp="1"/>
          </p:cNvSpPr>
          <p:nvPr>
            <p:ph idx="1"/>
          </p:nvPr>
        </p:nvSpPr>
        <p:spPr>
          <a:xfrm>
            <a:off x="358827" y="1261829"/>
            <a:ext cx="6427563" cy="5170712"/>
          </a:xfrm>
        </p:spPr>
        <p:txBody>
          <a:bodyPr>
            <a:noAutofit/>
          </a:bodyPr>
          <a:lstStyle/>
          <a:p>
            <a:pPr marL="0" indent="0">
              <a:buNone/>
            </a:pPr>
            <a:r>
              <a:rPr lang="en-IN" sz="2200" b="1" dirty="0">
                <a:solidFill>
                  <a:srgbClr val="C00000"/>
                </a:solidFill>
                <a:latin typeface="Arial" panose="020B0604020202020204" pitchFamily="34" charset="0"/>
                <a:cs typeface="Arial" panose="020B0604020202020204" pitchFamily="34" charset="0"/>
              </a:rPr>
              <a:t>Defining Fairness: </a:t>
            </a:r>
            <a:r>
              <a:rPr lang="en-US" sz="2200" dirty="0">
                <a:solidFill>
                  <a:srgbClr val="002060"/>
                </a:solidFill>
                <a:latin typeface="Arial" panose="020B0604020202020204" pitchFamily="34" charset="0"/>
                <a:cs typeface="Arial" panose="020B0604020202020204" pitchFamily="34" charset="0"/>
              </a:rPr>
              <a:t>Individual Fairness</a:t>
            </a:r>
          </a:p>
          <a:p>
            <a:r>
              <a:rPr lang="en-US" sz="2200" dirty="0">
                <a:latin typeface="Arial" panose="020B0604020202020204" pitchFamily="34" charset="0"/>
                <a:cs typeface="Arial" panose="020B0604020202020204" pitchFamily="34" charset="0"/>
              </a:rPr>
              <a:t>Definition: </a:t>
            </a:r>
            <a:r>
              <a:rPr lang="en-US" sz="2200" i="1" dirty="0">
                <a:latin typeface="Arial" panose="020B0604020202020204" pitchFamily="34" charset="0"/>
                <a:cs typeface="Arial" panose="020B0604020202020204" pitchFamily="34" charset="0"/>
              </a:rPr>
              <a:t>“Similar individuals should receive similar outcomes.”</a:t>
            </a:r>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Idea: If two people are alike in relevant ways (qualifications, behavior, etc.), an AI system should treat them the same.</a:t>
            </a:r>
          </a:p>
          <a:p>
            <a:r>
              <a:rPr lang="en-US" sz="2200" dirty="0">
                <a:latin typeface="Arial" panose="020B0604020202020204" pitchFamily="34" charset="0"/>
                <a:cs typeface="Arial" panose="020B0604020202020204" pitchFamily="34" charset="0"/>
              </a:rPr>
              <a:t>Example: In a loan approval system, two applicants with similar financial histories should receive similar credit decisions, regardless of irrelevant factors like race or gender.</a:t>
            </a:r>
          </a:p>
          <a:p>
            <a:r>
              <a:rPr lang="en-US" sz="2200" dirty="0">
                <a:latin typeface="Arial" panose="020B0604020202020204" pitchFamily="34" charset="0"/>
                <a:cs typeface="Arial" panose="020B0604020202020204" pitchFamily="34" charset="0"/>
              </a:rPr>
              <a:t>Challenge: Requires a good similarity measure, which is often hard to define objectively.</a:t>
            </a:r>
          </a:p>
          <a:p>
            <a:pPr marL="0" indent="0">
              <a:buNone/>
            </a:pPr>
            <a:endParaRPr lang="en-US" sz="2200" dirty="0">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79AC85EE-A430-1CCF-44BE-838DC63473ED}"/>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6" name="Picture 5">
            <a:extLst>
              <a:ext uri="{FF2B5EF4-FFF2-40B4-BE49-F238E27FC236}">
                <a16:creationId xmlns:a16="http://schemas.microsoft.com/office/drawing/2014/main" id="{C287AA9F-9F1F-3950-AFB8-5F8BBFD4D276}"/>
              </a:ext>
            </a:extLst>
          </p:cNvPr>
          <p:cNvPicPr>
            <a:picLocks noChangeAspect="1"/>
          </p:cNvPicPr>
          <p:nvPr/>
        </p:nvPicPr>
        <p:blipFill>
          <a:blip r:embed="rId2"/>
          <a:stretch>
            <a:fillRect/>
          </a:stretch>
        </p:blipFill>
        <p:spPr>
          <a:xfrm>
            <a:off x="6624184" y="1688673"/>
            <a:ext cx="5208989" cy="3089313"/>
          </a:xfrm>
          <a:prstGeom prst="rect">
            <a:avLst/>
          </a:prstGeom>
        </p:spPr>
      </p:pic>
    </p:spTree>
    <p:extLst>
      <p:ext uri="{BB962C8B-B14F-4D97-AF65-F5344CB8AC3E}">
        <p14:creationId xmlns:p14="http://schemas.microsoft.com/office/powerpoint/2010/main" val="321456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7FB37-C93E-D312-8440-7527C3E98D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01D210-F251-2CB8-567F-308F49F3311D}"/>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Bias and Fairness</a:t>
            </a:r>
          </a:p>
        </p:txBody>
      </p:sp>
      <p:sp>
        <p:nvSpPr>
          <p:cNvPr id="3" name="Content Placeholder 2">
            <a:extLst>
              <a:ext uri="{FF2B5EF4-FFF2-40B4-BE49-F238E27FC236}">
                <a16:creationId xmlns:a16="http://schemas.microsoft.com/office/drawing/2014/main" id="{B865EC9C-ADAC-8DB8-C354-9BF7B0DC074D}"/>
              </a:ext>
            </a:extLst>
          </p:cNvPr>
          <p:cNvSpPr>
            <a:spLocks noGrp="1"/>
          </p:cNvSpPr>
          <p:nvPr>
            <p:ph idx="1"/>
          </p:nvPr>
        </p:nvSpPr>
        <p:spPr>
          <a:xfrm>
            <a:off x="358827" y="1261829"/>
            <a:ext cx="6207226" cy="5170712"/>
          </a:xfrm>
        </p:spPr>
        <p:txBody>
          <a:bodyPr>
            <a:noAutofit/>
          </a:bodyPr>
          <a:lstStyle/>
          <a:p>
            <a:pPr marL="0" indent="0">
              <a:buNone/>
            </a:pPr>
            <a:r>
              <a:rPr lang="en-IN" sz="2200" b="1" dirty="0">
                <a:solidFill>
                  <a:srgbClr val="C00000"/>
                </a:solidFill>
                <a:latin typeface="Arial" panose="020B0604020202020204" pitchFamily="34" charset="0"/>
                <a:cs typeface="Arial" panose="020B0604020202020204" pitchFamily="34" charset="0"/>
              </a:rPr>
              <a:t>Defining Fairness: </a:t>
            </a:r>
            <a:r>
              <a:rPr lang="en-US" sz="2200" dirty="0">
                <a:solidFill>
                  <a:srgbClr val="002060"/>
                </a:solidFill>
                <a:latin typeface="Arial" panose="020B0604020202020204" pitchFamily="34" charset="0"/>
                <a:cs typeface="Arial" panose="020B0604020202020204" pitchFamily="34" charset="0"/>
              </a:rPr>
              <a:t>Group Fairness</a:t>
            </a: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Definition: </a:t>
            </a:r>
            <a:r>
              <a:rPr lang="en-US" sz="2200" i="1" dirty="0">
                <a:latin typeface="Arial" panose="020B0604020202020204" pitchFamily="34" charset="0"/>
                <a:cs typeface="Arial" panose="020B0604020202020204" pitchFamily="34" charset="0"/>
              </a:rPr>
              <a:t>“Different groups should receive similar statistical outcomes.”</a:t>
            </a:r>
            <a:endParaRPr lang="en-US" sz="22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Focus: Ensures equity across demographic groups, like men vs women or majority vs minority.</a:t>
            </a: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Approach: Evaluate outcomes in aggregate, not per individual.</a:t>
            </a:r>
          </a:p>
          <a:p>
            <a:pPr marL="0" indent="0">
              <a:buNone/>
            </a:pPr>
            <a:endParaRPr lang="en-US" sz="2200" dirty="0">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30250E6B-63B3-5E6D-F43E-EA944549CA0D}"/>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6" name="Picture 5">
            <a:extLst>
              <a:ext uri="{FF2B5EF4-FFF2-40B4-BE49-F238E27FC236}">
                <a16:creationId xmlns:a16="http://schemas.microsoft.com/office/drawing/2014/main" id="{CC1C0681-4E49-27CF-C312-7C897524B473}"/>
              </a:ext>
            </a:extLst>
          </p:cNvPr>
          <p:cNvPicPr>
            <a:picLocks noChangeAspect="1"/>
          </p:cNvPicPr>
          <p:nvPr/>
        </p:nvPicPr>
        <p:blipFill>
          <a:blip r:embed="rId2"/>
          <a:stretch>
            <a:fillRect/>
          </a:stretch>
        </p:blipFill>
        <p:spPr>
          <a:xfrm>
            <a:off x="6682926" y="562902"/>
            <a:ext cx="4602137" cy="5386206"/>
          </a:xfrm>
          <a:prstGeom prst="rect">
            <a:avLst/>
          </a:prstGeom>
        </p:spPr>
      </p:pic>
    </p:spTree>
    <p:extLst>
      <p:ext uri="{BB962C8B-B14F-4D97-AF65-F5344CB8AC3E}">
        <p14:creationId xmlns:p14="http://schemas.microsoft.com/office/powerpoint/2010/main" val="3066496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EE0AE-05DF-1EDE-4CBF-A8EC14002D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752D37-ECBD-6C1B-9784-45CEC8E0B690}"/>
              </a:ext>
            </a:extLst>
          </p:cNvPr>
          <p:cNvSpPr>
            <a:spLocks noGrp="1"/>
          </p:cNvSpPr>
          <p:nvPr>
            <p:ph type="title"/>
          </p:nvPr>
        </p:nvSpPr>
        <p:spPr>
          <a:xfrm>
            <a:off x="272134" y="169178"/>
            <a:ext cx="11593293" cy="897618"/>
          </a:xfrm>
        </p:spPr>
        <p:txBody>
          <a:bodyPr>
            <a:normAutofit/>
          </a:bodyPr>
          <a:lstStyle/>
          <a:p>
            <a:r>
              <a:rPr lang="en-IN" sz="3200" dirty="0">
                <a:latin typeface="Arial" panose="020B0604020202020204" pitchFamily="34" charset="0"/>
                <a:cs typeface="Arial" panose="020B0604020202020204" pitchFamily="34" charset="0"/>
              </a:rPr>
              <a:t>Outline</a:t>
            </a:r>
          </a:p>
        </p:txBody>
      </p:sp>
      <p:sp>
        <p:nvSpPr>
          <p:cNvPr id="3" name="Content Placeholder 2">
            <a:extLst>
              <a:ext uri="{FF2B5EF4-FFF2-40B4-BE49-F238E27FC236}">
                <a16:creationId xmlns:a16="http://schemas.microsoft.com/office/drawing/2014/main" id="{0AB1D967-58C5-002B-8FFB-5BD92E77C6ED}"/>
              </a:ext>
            </a:extLst>
          </p:cNvPr>
          <p:cNvSpPr>
            <a:spLocks noGrp="1"/>
          </p:cNvSpPr>
          <p:nvPr>
            <p:ph idx="1"/>
          </p:nvPr>
        </p:nvSpPr>
        <p:spPr>
          <a:xfrm>
            <a:off x="358826" y="1142083"/>
            <a:ext cx="11375580" cy="5170712"/>
          </a:xfrm>
        </p:spPr>
        <p:txBody>
          <a:bodyPr>
            <a:noAutofit/>
          </a:bodyPr>
          <a:lstStyle/>
          <a:p>
            <a:pPr>
              <a:buFont typeface="Wingdings" panose="05000000000000000000" pitchFamily="2" charset="2"/>
              <a:buChar char="§"/>
            </a:pPr>
            <a:r>
              <a:rPr lang="en-IN" sz="2400" b="1" dirty="0">
                <a:solidFill>
                  <a:srgbClr val="C00000"/>
                </a:solidFill>
                <a:latin typeface="Arial" panose="020B0604020202020204" pitchFamily="34" charset="0"/>
                <a:cs typeface="Arial" panose="020B0604020202020204" pitchFamily="34" charset="0"/>
              </a:rPr>
              <a:t>AI Bias and Fairness</a:t>
            </a:r>
          </a:p>
          <a:p>
            <a:pPr lvl="1">
              <a:buFont typeface="Wingdings" panose="05000000000000000000" pitchFamily="2" charset="2"/>
              <a:buChar char="§"/>
            </a:pPr>
            <a:r>
              <a:rPr lang="en-IN" sz="2200" dirty="0">
                <a:latin typeface="Arial" panose="020B0604020202020204" pitchFamily="34" charset="0"/>
                <a:cs typeface="Arial" panose="020B0604020202020204" pitchFamily="34" charset="0"/>
              </a:rPr>
              <a:t>What Is AI Bias?</a:t>
            </a:r>
          </a:p>
          <a:p>
            <a:pPr lvl="1">
              <a:buFont typeface="Wingdings" panose="05000000000000000000" pitchFamily="2" charset="2"/>
              <a:buChar char="§"/>
            </a:pPr>
            <a:r>
              <a:rPr lang="en-IN" sz="2200" dirty="0">
                <a:latin typeface="Arial" panose="020B0604020202020204" pitchFamily="34" charset="0"/>
                <a:cs typeface="Arial" panose="020B0604020202020204" pitchFamily="34" charset="0"/>
              </a:rPr>
              <a:t>Defining Fairness</a:t>
            </a:r>
          </a:p>
          <a:p>
            <a:pPr lvl="1">
              <a:buFont typeface="Wingdings" panose="05000000000000000000" pitchFamily="2" charset="2"/>
              <a:buChar char="§"/>
            </a:pPr>
            <a:r>
              <a:rPr lang="en-IN" sz="2200" dirty="0">
                <a:latin typeface="Arial" panose="020B0604020202020204" pitchFamily="34" charset="0"/>
                <a:cs typeface="Arial" panose="020B0604020202020204" pitchFamily="34" charset="0"/>
              </a:rPr>
              <a:t>Bias Mitigation Techniques</a:t>
            </a:r>
          </a:p>
          <a:p>
            <a:pPr lvl="1">
              <a:buFont typeface="Wingdings" panose="05000000000000000000" pitchFamily="2" charset="2"/>
              <a:buChar char="§"/>
            </a:pPr>
            <a:r>
              <a:rPr lang="en-IN" sz="2200" dirty="0">
                <a:latin typeface="Arial" panose="020B0604020202020204" pitchFamily="34" charset="0"/>
                <a:cs typeface="Arial" panose="020B0604020202020204" pitchFamily="34" charset="0"/>
              </a:rPr>
              <a:t>Ethical Reflections</a:t>
            </a:r>
          </a:p>
          <a:p>
            <a:pPr>
              <a:buFont typeface="Wingdings" panose="05000000000000000000" pitchFamily="2" charset="2"/>
              <a:buChar char="§"/>
            </a:pPr>
            <a:r>
              <a:rPr lang="en-IN" sz="2400" b="1" dirty="0">
                <a:solidFill>
                  <a:srgbClr val="C00000"/>
                </a:solidFill>
                <a:latin typeface="Arial" panose="020B0604020202020204" pitchFamily="34" charset="0"/>
                <a:cs typeface="Arial" panose="020B0604020202020204" pitchFamily="34" charset="0"/>
              </a:rPr>
              <a:t>AI in Law &amp; Regulations </a:t>
            </a:r>
          </a:p>
          <a:p>
            <a:pPr lvl="1">
              <a:buFont typeface="Wingdings" panose="05000000000000000000" pitchFamily="2" charset="2"/>
              <a:buChar char="§"/>
            </a:pPr>
            <a:r>
              <a:rPr lang="en-IN" sz="2200" dirty="0">
                <a:latin typeface="Arial" panose="020B0604020202020204" pitchFamily="34" charset="0"/>
                <a:cs typeface="Arial" panose="020B0604020202020204" pitchFamily="34" charset="0"/>
              </a:rPr>
              <a:t>Why AI Needs Regulation</a:t>
            </a:r>
          </a:p>
          <a:p>
            <a:pPr lvl="1">
              <a:buFont typeface="Wingdings" panose="05000000000000000000" pitchFamily="2" charset="2"/>
              <a:buChar char="§"/>
            </a:pPr>
            <a:r>
              <a:rPr lang="en-IN" sz="2200" dirty="0">
                <a:latin typeface="Arial" panose="020B0604020202020204" pitchFamily="34" charset="0"/>
                <a:cs typeface="Arial" panose="020B0604020202020204" pitchFamily="34" charset="0"/>
              </a:rPr>
              <a:t>EU AI Act Overview</a:t>
            </a:r>
          </a:p>
          <a:p>
            <a:pPr lvl="1">
              <a:buFont typeface="Wingdings" panose="05000000000000000000" pitchFamily="2" charset="2"/>
              <a:buChar char="§"/>
            </a:pPr>
            <a:r>
              <a:rPr lang="en-US" sz="2200" dirty="0">
                <a:latin typeface="Arial" panose="020B0604020202020204" pitchFamily="34" charset="0"/>
                <a:cs typeface="Arial" panose="020B0604020202020204" pitchFamily="34" charset="0"/>
              </a:rPr>
              <a:t>India’s DPDP Act </a:t>
            </a:r>
          </a:p>
          <a:p>
            <a:pPr lvl="1">
              <a:buFont typeface="Wingdings" panose="05000000000000000000" pitchFamily="2" charset="2"/>
              <a:buChar char="§"/>
            </a:pPr>
            <a:r>
              <a:rPr lang="en-IN" sz="2200" dirty="0">
                <a:latin typeface="Arial" panose="020B0604020202020204" pitchFamily="34" charset="0"/>
                <a:cs typeface="Arial" panose="020B0604020202020204" pitchFamily="34" charset="0"/>
              </a:rPr>
              <a:t>Global AI Governance Trends</a:t>
            </a:r>
          </a:p>
        </p:txBody>
      </p:sp>
    </p:spTree>
    <p:extLst>
      <p:ext uri="{BB962C8B-B14F-4D97-AF65-F5344CB8AC3E}">
        <p14:creationId xmlns:p14="http://schemas.microsoft.com/office/powerpoint/2010/main" val="2645271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63020-D697-6E89-094F-F5A7CBF095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3FABAD-C2E4-BF3F-D9CF-F8D574143E4E}"/>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Bias and Fairness</a:t>
            </a:r>
          </a:p>
        </p:txBody>
      </p:sp>
      <p:sp>
        <p:nvSpPr>
          <p:cNvPr id="3" name="Content Placeholder 2">
            <a:extLst>
              <a:ext uri="{FF2B5EF4-FFF2-40B4-BE49-F238E27FC236}">
                <a16:creationId xmlns:a16="http://schemas.microsoft.com/office/drawing/2014/main" id="{B486AE69-1B53-A379-E7FE-C74856491FAF}"/>
              </a:ext>
            </a:extLst>
          </p:cNvPr>
          <p:cNvSpPr>
            <a:spLocks noGrp="1"/>
          </p:cNvSpPr>
          <p:nvPr>
            <p:ph idx="1"/>
          </p:nvPr>
        </p:nvSpPr>
        <p:spPr>
          <a:xfrm>
            <a:off x="358826" y="1261829"/>
            <a:ext cx="6978407" cy="5170712"/>
          </a:xfrm>
        </p:spPr>
        <p:txBody>
          <a:bodyPr>
            <a:noAutofit/>
          </a:bodyPr>
          <a:lstStyle/>
          <a:p>
            <a:pPr marL="0" indent="0">
              <a:buNone/>
            </a:pPr>
            <a:r>
              <a:rPr lang="en-IN" sz="2200" b="1" dirty="0">
                <a:solidFill>
                  <a:srgbClr val="C00000"/>
                </a:solidFill>
                <a:latin typeface="Arial" panose="020B0604020202020204" pitchFamily="34" charset="0"/>
                <a:cs typeface="Arial" panose="020B0604020202020204" pitchFamily="34" charset="0"/>
              </a:rPr>
              <a:t>Defining Fairness: </a:t>
            </a:r>
            <a:r>
              <a:rPr lang="en-US" sz="2200" dirty="0">
                <a:solidFill>
                  <a:srgbClr val="002060"/>
                </a:solidFill>
                <a:latin typeface="Arial" panose="020B0604020202020204" pitchFamily="34" charset="0"/>
                <a:cs typeface="Arial" panose="020B0604020202020204" pitchFamily="34" charset="0"/>
              </a:rPr>
              <a:t>Fairness Metrics (for Group Fairness)</a:t>
            </a:r>
          </a:p>
          <a:p>
            <a:pPr>
              <a:buFont typeface="Wingdings" panose="05000000000000000000" pitchFamily="2" charset="2"/>
              <a:buChar char="§"/>
            </a:pPr>
            <a:r>
              <a:rPr lang="en-US" sz="2200" dirty="0">
                <a:solidFill>
                  <a:srgbClr val="002060"/>
                </a:solidFill>
                <a:latin typeface="Arial" panose="020B0604020202020204" pitchFamily="34" charset="0"/>
                <a:cs typeface="Arial" panose="020B0604020202020204" pitchFamily="34" charset="0"/>
              </a:rPr>
              <a:t>Demographic Parity (Statistical Parity)</a:t>
            </a: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Goal: Positive outcomes are independent of protected attributes (e.g., gender, race).</a:t>
            </a: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Mathematical Form:</a:t>
            </a:r>
          </a:p>
          <a:p>
            <a:pPr>
              <a:buFont typeface="Wingdings" panose="05000000000000000000" pitchFamily="2" charset="2"/>
              <a:buChar char="§"/>
            </a:pPr>
            <a:endParaRPr lang="en-US" sz="22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where </a:t>
            </a:r>
            <a:r>
              <a:rPr lang="en-IN" sz="2400" dirty="0"/>
              <a:t>Y </a:t>
            </a:r>
            <a:r>
              <a:rPr lang="en-US" sz="2200" dirty="0">
                <a:latin typeface="Arial" panose="020B0604020202020204" pitchFamily="34" charset="0"/>
                <a:cs typeface="Arial" panose="020B0604020202020204" pitchFamily="34" charset="0"/>
              </a:rPr>
              <a:t>is the prediction and A is a protected attribute.</a:t>
            </a: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Example: If 60% of male applicants are approved for a loan, demographic parity demands that 60% of female applicants also be approved.</a:t>
            </a: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Limitation: May reduce model accuracy and ignore individual qualifications.</a:t>
            </a:r>
          </a:p>
          <a:p>
            <a:pPr marL="0" indent="0">
              <a:buNone/>
            </a:pPr>
            <a:endParaRPr lang="en-US" sz="2200" dirty="0">
              <a:solidFill>
                <a:srgbClr val="002060"/>
              </a:solidFill>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8DB107C3-6EC6-98A7-ACE3-96982CCA8733}"/>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6" name="Picture 5">
            <a:extLst>
              <a:ext uri="{FF2B5EF4-FFF2-40B4-BE49-F238E27FC236}">
                <a16:creationId xmlns:a16="http://schemas.microsoft.com/office/drawing/2014/main" id="{CAC4C4B8-E05C-AC5C-CDFE-5A2C0F7C061C}"/>
              </a:ext>
            </a:extLst>
          </p:cNvPr>
          <p:cNvPicPr>
            <a:picLocks noChangeAspect="1"/>
          </p:cNvPicPr>
          <p:nvPr/>
        </p:nvPicPr>
        <p:blipFill>
          <a:blip r:embed="rId2"/>
          <a:stretch>
            <a:fillRect/>
          </a:stretch>
        </p:blipFill>
        <p:spPr>
          <a:xfrm>
            <a:off x="753783" y="3473068"/>
            <a:ext cx="5261427" cy="609480"/>
          </a:xfrm>
          <a:prstGeom prst="rect">
            <a:avLst/>
          </a:prstGeom>
        </p:spPr>
      </p:pic>
      <p:pic>
        <p:nvPicPr>
          <p:cNvPr id="9" name="Picture 8">
            <a:extLst>
              <a:ext uri="{FF2B5EF4-FFF2-40B4-BE49-F238E27FC236}">
                <a16:creationId xmlns:a16="http://schemas.microsoft.com/office/drawing/2014/main" id="{50177255-0F75-7634-60F3-A01D0C97C671}"/>
              </a:ext>
            </a:extLst>
          </p:cNvPr>
          <p:cNvPicPr>
            <a:picLocks noChangeAspect="1"/>
          </p:cNvPicPr>
          <p:nvPr/>
        </p:nvPicPr>
        <p:blipFill>
          <a:blip r:embed="rId3"/>
          <a:stretch>
            <a:fillRect/>
          </a:stretch>
        </p:blipFill>
        <p:spPr>
          <a:xfrm>
            <a:off x="7288859" y="562902"/>
            <a:ext cx="4602137" cy="5386206"/>
          </a:xfrm>
          <a:prstGeom prst="rect">
            <a:avLst/>
          </a:prstGeom>
        </p:spPr>
      </p:pic>
    </p:spTree>
    <p:extLst>
      <p:ext uri="{BB962C8B-B14F-4D97-AF65-F5344CB8AC3E}">
        <p14:creationId xmlns:p14="http://schemas.microsoft.com/office/powerpoint/2010/main" val="3258657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4B172-82AB-CA0F-CB01-1EBF2221F7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4F7848-8836-35B1-A657-B3FFF871D021}"/>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Bias and Fairness</a:t>
            </a:r>
          </a:p>
        </p:txBody>
      </p:sp>
      <p:sp>
        <p:nvSpPr>
          <p:cNvPr id="3" name="Content Placeholder 2">
            <a:extLst>
              <a:ext uri="{FF2B5EF4-FFF2-40B4-BE49-F238E27FC236}">
                <a16:creationId xmlns:a16="http://schemas.microsoft.com/office/drawing/2014/main" id="{2489AE93-0D43-F289-E821-DF845AF84AC4}"/>
              </a:ext>
            </a:extLst>
          </p:cNvPr>
          <p:cNvSpPr>
            <a:spLocks noGrp="1"/>
          </p:cNvSpPr>
          <p:nvPr>
            <p:ph idx="1"/>
          </p:nvPr>
        </p:nvSpPr>
        <p:spPr>
          <a:xfrm>
            <a:off x="358827" y="1261829"/>
            <a:ext cx="7022474" cy="5170712"/>
          </a:xfrm>
        </p:spPr>
        <p:txBody>
          <a:bodyPr>
            <a:noAutofit/>
          </a:bodyPr>
          <a:lstStyle/>
          <a:p>
            <a:pPr marL="0" indent="0">
              <a:buNone/>
            </a:pPr>
            <a:r>
              <a:rPr lang="en-IN" sz="2200" b="1" dirty="0">
                <a:solidFill>
                  <a:srgbClr val="C00000"/>
                </a:solidFill>
                <a:latin typeface="Arial" panose="020B0604020202020204" pitchFamily="34" charset="0"/>
                <a:cs typeface="Arial" panose="020B0604020202020204" pitchFamily="34" charset="0"/>
              </a:rPr>
              <a:t>Defining Fairness: </a:t>
            </a:r>
            <a:r>
              <a:rPr lang="en-US" sz="2200" dirty="0">
                <a:solidFill>
                  <a:srgbClr val="002060"/>
                </a:solidFill>
                <a:latin typeface="Arial" panose="020B0604020202020204" pitchFamily="34" charset="0"/>
                <a:cs typeface="Arial" panose="020B0604020202020204" pitchFamily="34" charset="0"/>
              </a:rPr>
              <a:t>Fairness Metrics (for Group Fairness)</a:t>
            </a:r>
          </a:p>
          <a:p>
            <a:pPr>
              <a:buFont typeface="Wingdings" panose="05000000000000000000" pitchFamily="2" charset="2"/>
              <a:buChar char="§"/>
            </a:pPr>
            <a:r>
              <a:rPr lang="en-IN" sz="2200" dirty="0">
                <a:solidFill>
                  <a:srgbClr val="002060"/>
                </a:solidFill>
                <a:latin typeface="Arial" panose="020B0604020202020204" pitchFamily="34" charset="0"/>
                <a:cs typeface="Arial" panose="020B0604020202020204" pitchFamily="34" charset="0"/>
              </a:rPr>
              <a:t>Equalized Odds</a:t>
            </a:r>
          </a:p>
          <a:p>
            <a:pPr>
              <a:buFont typeface="Wingdings" panose="05000000000000000000" pitchFamily="2" charset="2"/>
              <a:buChar char="§"/>
            </a:pPr>
            <a:r>
              <a:rPr lang="en-IN" sz="2200" dirty="0">
                <a:latin typeface="Arial" panose="020B0604020202020204" pitchFamily="34" charset="0"/>
                <a:cs typeface="Arial" panose="020B0604020202020204" pitchFamily="34" charset="0"/>
              </a:rPr>
              <a:t>Goal: The model’s error rates (true positives and false positives) should be equal across groups.</a:t>
            </a:r>
          </a:p>
          <a:p>
            <a:pPr>
              <a:buFont typeface="Wingdings" panose="05000000000000000000" pitchFamily="2" charset="2"/>
              <a:buChar char="§"/>
            </a:pPr>
            <a:r>
              <a:rPr lang="en-IN" sz="2200" dirty="0">
                <a:latin typeface="Arial" panose="020B0604020202020204" pitchFamily="34" charset="0"/>
                <a:cs typeface="Arial" panose="020B0604020202020204" pitchFamily="34" charset="0"/>
              </a:rPr>
              <a:t>Mathematical Form:</a:t>
            </a:r>
          </a:p>
          <a:p>
            <a:pPr>
              <a:buFont typeface="Wingdings" panose="05000000000000000000" pitchFamily="2" charset="2"/>
              <a:buChar char="§"/>
            </a:pPr>
            <a:endParaRPr lang="en-IN" sz="2200" dirty="0">
              <a:solidFill>
                <a:srgbClr val="C00000"/>
              </a:solidFill>
              <a:latin typeface="Arial" panose="020B0604020202020204" pitchFamily="34" charset="0"/>
              <a:cs typeface="Arial" panose="020B0604020202020204" pitchFamily="34" charset="0"/>
            </a:endParaRPr>
          </a:p>
          <a:p>
            <a:pPr>
              <a:buFont typeface="Wingdings" panose="05000000000000000000" pitchFamily="2" charset="2"/>
              <a:buChar char="§"/>
            </a:pPr>
            <a:endParaRPr lang="en-IN" sz="2200" dirty="0">
              <a:solidFill>
                <a:srgbClr val="C00000"/>
              </a:solidFill>
              <a:latin typeface="Arial" panose="020B0604020202020204" pitchFamily="34" charset="0"/>
              <a:cs typeface="Arial" panose="020B0604020202020204" pitchFamily="34" charset="0"/>
            </a:endParaRPr>
          </a:p>
          <a:p>
            <a:pPr>
              <a:buFont typeface="Wingdings" panose="05000000000000000000" pitchFamily="2" charset="2"/>
              <a:buChar char="§"/>
            </a:pPr>
            <a:r>
              <a:rPr lang="en-IN" sz="2200" dirty="0">
                <a:latin typeface="Arial" panose="020B0604020202020204" pitchFamily="34" charset="0"/>
                <a:cs typeface="Arial" panose="020B0604020202020204" pitchFamily="34" charset="0"/>
              </a:rPr>
              <a:t>Example: A disease diagnosis system should have equal sensitivity and specificity across both men and women.</a:t>
            </a:r>
          </a:p>
          <a:p>
            <a:pPr>
              <a:buFont typeface="Wingdings" panose="05000000000000000000" pitchFamily="2" charset="2"/>
              <a:buChar char="§"/>
            </a:pPr>
            <a:r>
              <a:rPr lang="en-IN" sz="2200" dirty="0">
                <a:latin typeface="Arial" panose="020B0604020202020204" pitchFamily="34" charset="0"/>
                <a:cs typeface="Arial" panose="020B0604020202020204" pitchFamily="34" charset="0"/>
              </a:rPr>
              <a:t>Advantage: More nuanced than demographic parity; focuses on conditional fairness.</a:t>
            </a:r>
          </a:p>
          <a:p>
            <a:pPr marL="0" indent="0">
              <a:buNone/>
            </a:pPr>
            <a:endParaRPr lang="en-US" sz="2200" dirty="0">
              <a:solidFill>
                <a:srgbClr val="002060"/>
              </a:solidFill>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75A3F6D3-F5E7-2F11-D74B-4F725C12E7F8}"/>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6" name="Picture 5">
            <a:extLst>
              <a:ext uri="{FF2B5EF4-FFF2-40B4-BE49-F238E27FC236}">
                <a16:creationId xmlns:a16="http://schemas.microsoft.com/office/drawing/2014/main" id="{5A6FFE66-CAE1-2632-6810-F2269F40200D}"/>
              </a:ext>
            </a:extLst>
          </p:cNvPr>
          <p:cNvPicPr>
            <a:picLocks noChangeAspect="1"/>
          </p:cNvPicPr>
          <p:nvPr/>
        </p:nvPicPr>
        <p:blipFill>
          <a:blip r:embed="rId2"/>
          <a:stretch>
            <a:fillRect/>
          </a:stretch>
        </p:blipFill>
        <p:spPr>
          <a:xfrm>
            <a:off x="480725" y="3847185"/>
            <a:ext cx="6823455" cy="298197"/>
          </a:xfrm>
          <a:prstGeom prst="rect">
            <a:avLst/>
          </a:prstGeom>
        </p:spPr>
      </p:pic>
      <p:pic>
        <p:nvPicPr>
          <p:cNvPr id="7" name="Picture 6">
            <a:extLst>
              <a:ext uri="{FF2B5EF4-FFF2-40B4-BE49-F238E27FC236}">
                <a16:creationId xmlns:a16="http://schemas.microsoft.com/office/drawing/2014/main" id="{9E6CCD25-45C4-DC60-6C88-93364AAE7B04}"/>
              </a:ext>
            </a:extLst>
          </p:cNvPr>
          <p:cNvPicPr>
            <a:picLocks noChangeAspect="1"/>
          </p:cNvPicPr>
          <p:nvPr/>
        </p:nvPicPr>
        <p:blipFill>
          <a:blip r:embed="rId3"/>
          <a:stretch>
            <a:fillRect/>
          </a:stretch>
        </p:blipFill>
        <p:spPr>
          <a:xfrm>
            <a:off x="7426078" y="2091100"/>
            <a:ext cx="4628154" cy="2183443"/>
          </a:xfrm>
          <a:prstGeom prst="rect">
            <a:avLst/>
          </a:prstGeom>
        </p:spPr>
      </p:pic>
    </p:spTree>
    <p:extLst>
      <p:ext uri="{BB962C8B-B14F-4D97-AF65-F5344CB8AC3E}">
        <p14:creationId xmlns:p14="http://schemas.microsoft.com/office/powerpoint/2010/main" val="1017667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1A8A4-323C-7CFA-BFEA-4C84AA5D6C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3EE4FA-B499-CE90-7376-943C33D24E80}"/>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Bias and Fairness</a:t>
            </a:r>
          </a:p>
        </p:txBody>
      </p:sp>
      <p:sp>
        <p:nvSpPr>
          <p:cNvPr id="3" name="Content Placeholder 2">
            <a:extLst>
              <a:ext uri="{FF2B5EF4-FFF2-40B4-BE49-F238E27FC236}">
                <a16:creationId xmlns:a16="http://schemas.microsoft.com/office/drawing/2014/main" id="{45B3A6C2-C30E-F01A-6130-B4BE2DFA987C}"/>
              </a:ext>
            </a:extLst>
          </p:cNvPr>
          <p:cNvSpPr>
            <a:spLocks noGrp="1"/>
          </p:cNvSpPr>
          <p:nvPr>
            <p:ph idx="1"/>
          </p:nvPr>
        </p:nvSpPr>
        <p:spPr>
          <a:xfrm>
            <a:off x="358827" y="1261829"/>
            <a:ext cx="6207226" cy="5170712"/>
          </a:xfrm>
        </p:spPr>
        <p:txBody>
          <a:bodyPr>
            <a:noAutofit/>
          </a:bodyPr>
          <a:lstStyle/>
          <a:p>
            <a:pPr marL="0" indent="0">
              <a:buNone/>
            </a:pPr>
            <a:r>
              <a:rPr lang="en-IN" sz="2400" b="1" dirty="0">
                <a:solidFill>
                  <a:srgbClr val="C00000"/>
                </a:solidFill>
              </a:rPr>
              <a:t>Defining Fairness: </a:t>
            </a:r>
            <a:r>
              <a:rPr lang="en-IN" sz="2400" dirty="0">
                <a:solidFill>
                  <a:srgbClr val="002060"/>
                </a:solidFill>
              </a:rPr>
              <a:t>Summary</a:t>
            </a:r>
            <a:endParaRPr lang="en-US" sz="2400" dirty="0">
              <a:solidFill>
                <a:srgbClr val="002060"/>
              </a:solidFill>
            </a:endParaRPr>
          </a:p>
        </p:txBody>
      </p:sp>
      <p:sp>
        <p:nvSpPr>
          <p:cNvPr id="4" name="Rectangle 1">
            <a:extLst>
              <a:ext uri="{FF2B5EF4-FFF2-40B4-BE49-F238E27FC236}">
                <a16:creationId xmlns:a16="http://schemas.microsoft.com/office/drawing/2014/main" id="{62161D24-5546-88CF-5D3D-179496D4598F}"/>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graphicFrame>
        <p:nvGraphicFramePr>
          <p:cNvPr id="6" name="Table 5">
            <a:extLst>
              <a:ext uri="{FF2B5EF4-FFF2-40B4-BE49-F238E27FC236}">
                <a16:creationId xmlns:a16="http://schemas.microsoft.com/office/drawing/2014/main" id="{A998CF9B-6F31-201E-11F7-ED59BB84CE73}"/>
              </a:ext>
            </a:extLst>
          </p:cNvPr>
          <p:cNvGraphicFramePr>
            <a:graphicFrameLocks noGrp="1"/>
          </p:cNvGraphicFramePr>
          <p:nvPr>
            <p:extLst>
              <p:ext uri="{D42A27DB-BD31-4B8C-83A1-F6EECF244321}">
                <p14:modId xmlns:p14="http://schemas.microsoft.com/office/powerpoint/2010/main" val="3802098554"/>
              </p:ext>
            </p:extLst>
          </p:nvPr>
        </p:nvGraphicFramePr>
        <p:xfrm>
          <a:off x="810980" y="2336094"/>
          <a:ext cx="10515600" cy="2621280"/>
        </p:xfrm>
        <a:graphic>
          <a:graphicData uri="http://schemas.openxmlformats.org/drawingml/2006/table">
            <a:tbl>
              <a:tblPr>
                <a:tableStyleId>{8799B23B-EC83-4686-B30A-512413B5E67A}</a:tableStyleId>
              </a:tblPr>
              <a:tblGrid>
                <a:gridCol w="2103120">
                  <a:extLst>
                    <a:ext uri="{9D8B030D-6E8A-4147-A177-3AD203B41FA5}">
                      <a16:colId xmlns:a16="http://schemas.microsoft.com/office/drawing/2014/main" val="1678535686"/>
                    </a:ext>
                  </a:extLst>
                </a:gridCol>
                <a:gridCol w="2103120">
                  <a:extLst>
                    <a:ext uri="{9D8B030D-6E8A-4147-A177-3AD203B41FA5}">
                      <a16:colId xmlns:a16="http://schemas.microsoft.com/office/drawing/2014/main" val="2663009298"/>
                    </a:ext>
                  </a:extLst>
                </a:gridCol>
                <a:gridCol w="2103120">
                  <a:extLst>
                    <a:ext uri="{9D8B030D-6E8A-4147-A177-3AD203B41FA5}">
                      <a16:colId xmlns:a16="http://schemas.microsoft.com/office/drawing/2014/main" val="1333253346"/>
                    </a:ext>
                  </a:extLst>
                </a:gridCol>
                <a:gridCol w="2103120">
                  <a:extLst>
                    <a:ext uri="{9D8B030D-6E8A-4147-A177-3AD203B41FA5}">
                      <a16:colId xmlns:a16="http://schemas.microsoft.com/office/drawing/2014/main" val="3291826812"/>
                    </a:ext>
                  </a:extLst>
                </a:gridCol>
                <a:gridCol w="2103120">
                  <a:extLst>
                    <a:ext uri="{9D8B030D-6E8A-4147-A177-3AD203B41FA5}">
                      <a16:colId xmlns:a16="http://schemas.microsoft.com/office/drawing/2014/main" val="4258679382"/>
                    </a:ext>
                  </a:extLst>
                </a:gridCol>
              </a:tblGrid>
              <a:tr h="0">
                <a:tc>
                  <a:txBody>
                    <a:bodyPr/>
                    <a:lstStyle/>
                    <a:p>
                      <a:r>
                        <a:rPr lang="en-IN" sz="2200" dirty="0"/>
                        <a:t>Fairness Type</a:t>
                      </a:r>
                    </a:p>
                  </a:txBody>
                  <a:tcPr anchor="ctr"/>
                </a:tc>
                <a:tc>
                  <a:txBody>
                    <a:bodyPr/>
                    <a:lstStyle/>
                    <a:p>
                      <a:r>
                        <a:rPr lang="en-IN" sz="2200"/>
                        <a:t>Focus</a:t>
                      </a:r>
                    </a:p>
                  </a:txBody>
                  <a:tcPr anchor="ctr"/>
                </a:tc>
                <a:tc>
                  <a:txBody>
                    <a:bodyPr/>
                    <a:lstStyle/>
                    <a:p>
                      <a:r>
                        <a:rPr lang="en-IN" sz="2200"/>
                        <a:t>Key Metric</a:t>
                      </a:r>
                    </a:p>
                  </a:txBody>
                  <a:tcPr anchor="ctr"/>
                </a:tc>
                <a:tc>
                  <a:txBody>
                    <a:bodyPr/>
                    <a:lstStyle/>
                    <a:p>
                      <a:r>
                        <a:rPr lang="en-IN" sz="2200"/>
                        <a:t>Strength</a:t>
                      </a:r>
                    </a:p>
                  </a:txBody>
                  <a:tcPr anchor="ctr"/>
                </a:tc>
                <a:tc>
                  <a:txBody>
                    <a:bodyPr/>
                    <a:lstStyle/>
                    <a:p>
                      <a:r>
                        <a:rPr lang="en-IN" sz="2200"/>
                        <a:t>Limitation</a:t>
                      </a:r>
                    </a:p>
                  </a:txBody>
                  <a:tcPr anchor="ctr"/>
                </a:tc>
                <a:extLst>
                  <a:ext uri="{0D108BD9-81ED-4DB2-BD59-A6C34878D82A}">
                    <a16:rowId xmlns:a16="http://schemas.microsoft.com/office/drawing/2014/main" val="550957964"/>
                  </a:ext>
                </a:extLst>
              </a:tr>
              <a:tr h="0">
                <a:tc>
                  <a:txBody>
                    <a:bodyPr/>
                    <a:lstStyle/>
                    <a:p>
                      <a:r>
                        <a:rPr lang="en-IN" sz="2200"/>
                        <a:t>Individual Fairness</a:t>
                      </a:r>
                    </a:p>
                  </a:txBody>
                  <a:tcPr anchor="ctr"/>
                </a:tc>
                <a:tc>
                  <a:txBody>
                    <a:bodyPr/>
                    <a:lstStyle/>
                    <a:p>
                      <a:r>
                        <a:rPr lang="en-IN" sz="2200" dirty="0"/>
                        <a:t>Similar individuals</a:t>
                      </a:r>
                    </a:p>
                  </a:txBody>
                  <a:tcPr anchor="ctr"/>
                </a:tc>
                <a:tc>
                  <a:txBody>
                    <a:bodyPr/>
                    <a:lstStyle/>
                    <a:p>
                      <a:r>
                        <a:rPr lang="en-IN" sz="2200" dirty="0"/>
                        <a:t>Distance-based rules</a:t>
                      </a:r>
                    </a:p>
                  </a:txBody>
                  <a:tcPr anchor="ctr"/>
                </a:tc>
                <a:tc>
                  <a:txBody>
                    <a:bodyPr/>
                    <a:lstStyle/>
                    <a:p>
                      <a:r>
                        <a:rPr lang="en-IN" sz="2200"/>
                        <a:t>Personal-level accountability</a:t>
                      </a:r>
                    </a:p>
                  </a:txBody>
                  <a:tcPr anchor="ctr"/>
                </a:tc>
                <a:tc>
                  <a:txBody>
                    <a:bodyPr/>
                    <a:lstStyle/>
                    <a:p>
                      <a:r>
                        <a:rPr lang="en-IN" sz="2200"/>
                        <a:t>Needs good similarity function</a:t>
                      </a:r>
                    </a:p>
                  </a:txBody>
                  <a:tcPr anchor="ctr"/>
                </a:tc>
                <a:extLst>
                  <a:ext uri="{0D108BD9-81ED-4DB2-BD59-A6C34878D82A}">
                    <a16:rowId xmlns:a16="http://schemas.microsoft.com/office/drawing/2014/main" val="1803039657"/>
                  </a:ext>
                </a:extLst>
              </a:tr>
              <a:tr h="0">
                <a:tc>
                  <a:txBody>
                    <a:bodyPr/>
                    <a:lstStyle/>
                    <a:p>
                      <a:r>
                        <a:rPr lang="en-IN" sz="2200"/>
                        <a:t>Group Fairness</a:t>
                      </a:r>
                    </a:p>
                  </a:txBody>
                  <a:tcPr anchor="ctr"/>
                </a:tc>
                <a:tc>
                  <a:txBody>
                    <a:bodyPr/>
                    <a:lstStyle/>
                    <a:p>
                      <a:r>
                        <a:rPr lang="en-IN" sz="2200"/>
                        <a:t>Statistical group outcomes</a:t>
                      </a:r>
                    </a:p>
                  </a:txBody>
                  <a:tcPr anchor="ctr"/>
                </a:tc>
                <a:tc>
                  <a:txBody>
                    <a:bodyPr/>
                    <a:lstStyle/>
                    <a:p>
                      <a:r>
                        <a:rPr lang="en-IN" sz="2200"/>
                        <a:t>Demographic Parity, Equalized Odds</a:t>
                      </a:r>
                    </a:p>
                  </a:txBody>
                  <a:tcPr anchor="ctr"/>
                </a:tc>
                <a:tc>
                  <a:txBody>
                    <a:bodyPr/>
                    <a:lstStyle/>
                    <a:p>
                      <a:r>
                        <a:rPr lang="en-IN" sz="2200"/>
                        <a:t>Group-level equity</a:t>
                      </a:r>
                    </a:p>
                  </a:txBody>
                  <a:tcPr anchor="ctr"/>
                </a:tc>
                <a:tc>
                  <a:txBody>
                    <a:bodyPr/>
                    <a:lstStyle/>
                    <a:p>
                      <a:r>
                        <a:rPr lang="en-IN" sz="2200" dirty="0"/>
                        <a:t>May ignore individual merit</a:t>
                      </a:r>
                    </a:p>
                  </a:txBody>
                  <a:tcPr anchor="ctr"/>
                </a:tc>
                <a:extLst>
                  <a:ext uri="{0D108BD9-81ED-4DB2-BD59-A6C34878D82A}">
                    <a16:rowId xmlns:a16="http://schemas.microsoft.com/office/drawing/2014/main" val="1473567905"/>
                  </a:ext>
                </a:extLst>
              </a:tr>
            </a:tbl>
          </a:graphicData>
        </a:graphic>
      </p:graphicFrame>
    </p:spTree>
    <p:extLst>
      <p:ext uri="{BB962C8B-B14F-4D97-AF65-F5344CB8AC3E}">
        <p14:creationId xmlns:p14="http://schemas.microsoft.com/office/powerpoint/2010/main" val="1949547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0C79C-B105-A24E-C1C5-849FDD5194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AE101C-E3E9-6295-E89A-D949169083A9}"/>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Bias and Fairness</a:t>
            </a:r>
          </a:p>
        </p:txBody>
      </p:sp>
      <p:sp>
        <p:nvSpPr>
          <p:cNvPr id="3" name="Content Placeholder 2">
            <a:extLst>
              <a:ext uri="{FF2B5EF4-FFF2-40B4-BE49-F238E27FC236}">
                <a16:creationId xmlns:a16="http://schemas.microsoft.com/office/drawing/2014/main" id="{104116EE-7E14-60D4-E74A-273391086608}"/>
              </a:ext>
            </a:extLst>
          </p:cNvPr>
          <p:cNvSpPr>
            <a:spLocks noGrp="1"/>
          </p:cNvSpPr>
          <p:nvPr>
            <p:ph idx="1"/>
          </p:nvPr>
        </p:nvSpPr>
        <p:spPr>
          <a:xfrm>
            <a:off x="358827" y="1261829"/>
            <a:ext cx="6207226" cy="5170712"/>
          </a:xfrm>
        </p:spPr>
        <p:txBody>
          <a:bodyPr>
            <a:noAutofit/>
          </a:bodyPr>
          <a:lstStyle/>
          <a:p>
            <a:pPr marL="0" indent="0">
              <a:buNone/>
            </a:pPr>
            <a:r>
              <a:rPr lang="en-IN" sz="2200" b="1" dirty="0">
                <a:solidFill>
                  <a:srgbClr val="C00000"/>
                </a:solidFill>
                <a:latin typeface="Arial" panose="020B0604020202020204" pitchFamily="34" charset="0"/>
                <a:cs typeface="Arial" panose="020B0604020202020204" pitchFamily="34" charset="0"/>
              </a:rPr>
              <a:t>Ethical Reflections</a:t>
            </a: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Fairness in AI isn't just technical—it's deeply ethical. It challenges us to ask not just what is fair, but who decides, who benefits, and what tradeoffs we are willing to accept.</a:t>
            </a:r>
          </a:p>
          <a:p>
            <a:pPr marL="0" indent="0">
              <a:buNone/>
            </a:pPr>
            <a:endParaRPr lang="en-US" sz="2200" dirty="0">
              <a:solidFill>
                <a:srgbClr val="002060"/>
              </a:solidFill>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11C96BCD-A6AF-6080-E4C1-01E4AEE8D4A0}"/>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6" name="Picture 5">
            <a:extLst>
              <a:ext uri="{FF2B5EF4-FFF2-40B4-BE49-F238E27FC236}">
                <a16:creationId xmlns:a16="http://schemas.microsoft.com/office/drawing/2014/main" id="{49453C71-86DD-A9A9-0203-370F94443DE9}"/>
              </a:ext>
            </a:extLst>
          </p:cNvPr>
          <p:cNvPicPr>
            <a:picLocks noChangeAspect="1"/>
          </p:cNvPicPr>
          <p:nvPr/>
        </p:nvPicPr>
        <p:blipFill>
          <a:blip r:embed="rId2"/>
          <a:stretch>
            <a:fillRect/>
          </a:stretch>
        </p:blipFill>
        <p:spPr>
          <a:xfrm>
            <a:off x="3416162" y="3071121"/>
            <a:ext cx="8151549" cy="3534913"/>
          </a:xfrm>
          <a:prstGeom prst="rect">
            <a:avLst/>
          </a:prstGeom>
        </p:spPr>
      </p:pic>
    </p:spTree>
    <p:extLst>
      <p:ext uri="{BB962C8B-B14F-4D97-AF65-F5344CB8AC3E}">
        <p14:creationId xmlns:p14="http://schemas.microsoft.com/office/powerpoint/2010/main" val="885646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0415E-EEAC-5EFB-B95D-2D95A59D9B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287050-2122-2327-19DE-A4A4D0788EB1}"/>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Bias and Fairness</a:t>
            </a:r>
          </a:p>
        </p:txBody>
      </p:sp>
      <p:sp>
        <p:nvSpPr>
          <p:cNvPr id="3" name="Content Placeholder 2">
            <a:extLst>
              <a:ext uri="{FF2B5EF4-FFF2-40B4-BE49-F238E27FC236}">
                <a16:creationId xmlns:a16="http://schemas.microsoft.com/office/drawing/2014/main" id="{939E9D34-8BA1-1533-0DAF-1D637F296653}"/>
              </a:ext>
            </a:extLst>
          </p:cNvPr>
          <p:cNvSpPr>
            <a:spLocks noGrp="1"/>
          </p:cNvSpPr>
          <p:nvPr>
            <p:ph idx="1"/>
          </p:nvPr>
        </p:nvSpPr>
        <p:spPr>
          <a:xfrm>
            <a:off x="358827" y="1261829"/>
            <a:ext cx="5942821" cy="5170712"/>
          </a:xfrm>
        </p:spPr>
        <p:txBody>
          <a:bodyPr>
            <a:noAutofit/>
          </a:bodyPr>
          <a:lstStyle/>
          <a:p>
            <a:pPr marL="0" indent="0">
              <a:buNone/>
            </a:pPr>
            <a:r>
              <a:rPr lang="en-IN" sz="2000" b="1" dirty="0">
                <a:solidFill>
                  <a:srgbClr val="C00000"/>
                </a:solidFill>
                <a:latin typeface="Arial" panose="020B0604020202020204" pitchFamily="34" charset="0"/>
                <a:cs typeface="Arial" panose="020B0604020202020204" pitchFamily="34" charset="0"/>
              </a:rPr>
              <a:t>Ethical Reflections:</a:t>
            </a:r>
            <a:r>
              <a:rPr lang="en-IN" sz="2000" dirty="0">
                <a:solidFill>
                  <a:srgbClr val="C00000"/>
                </a:solidFill>
                <a:latin typeface="Arial" panose="020B0604020202020204" pitchFamily="34" charset="0"/>
                <a:cs typeface="Arial" panose="020B0604020202020204" pitchFamily="34" charset="0"/>
              </a:rPr>
              <a:t> </a:t>
            </a:r>
            <a:r>
              <a:rPr lang="en-US" altLang="en-US" sz="2000" dirty="0">
                <a:solidFill>
                  <a:srgbClr val="002060"/>
                </a:solidFill>
                <a:latin typeface="Arial" panose="020B0604020202020204" pitchFamily="34" charset="0"/>
                <a:cs typeface="Arial" panose="020B0604020202020204" pitchFamily="34" charset="0"/>
              </a:rPr>
              <a:t>Who Defines Fairness?</a:t>
            </a:r>
          </a:p>
          <a:p>
            <a:pPr lvl="0"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No Universal Definition: Fairness is contextual and value-laden. What is fair in healthcare may not be fair in criminal justice.</a:t>
            </a:r>
          </a:p>
          <a:p>
            <a:pPr lvl="0"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Stakeholder Tensions:</a:t>
            </a:r>
          </a:p>
          <a:p>
            <a:pPr lvl="1"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Developers may aim for accuracy.</a:t>
            </a:r>
          </a:p>
          <a:p>
            <a:pPr lvl="1"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Policymakers may prefer demographic parity.</a:t>
            </a:r>
          </a:p>
          <a:p>
            <a:pPr lvl="1"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Affected communities may demand individual justice.</a:t>
            </a:r>
          </a:p>
          <a:p>
            <a:pPr lvl="1"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Business stakeholders may focus on cost-efficiency.</a:t>
            </a:r>
          </a:p>
          <a:p>
            <a:pPr lvl="0"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Ethical Dilemma: Should a model prioritize helping the majority or protecting the minority?</a:t>
            </a:r>
          </a:p>
          <a:p>
            <a:pPr lvl="0" eaLnBrk="0" fontAlgn="base" hangingPunct="0">
              <a:lnSpc>
                <a:spcPct val="100000"/>
              </a:lnSpc>
              <a:spcBef>
                <a:spcPct val="0"/>
              </a:spcBef>
              <a:spcAft>
                <a:spcPct val="0"/>
              </a:spcAft>
              <a:buFont typeface="Wingdings" panose="05000000000000000000" pitchFamily="2" charset="2"/>
              <a:buChar char="§"/>
            </a:pPr>
            <a:r>
              <a:rPr lang="en-US" altLang="en-US" sz="2000" i="1" dirty="0">
                <a:latin typeface="Arial" panose="020B0604020202020204" pitchFamily="34" charset="0"/>
                <a:cs typeface="Arial" panose="020B0604020202020204" pitchFamily="34" charset="0"/>
              </a:rPr>
              <a:t>Reflection:</a:t>
            </a:r>
            <a:r>
              <a:rPr lang="en-US" altLang="en-US" sz="2000" dirty="0">
                <a:latin typeface="Arial" panose="020B0604020202020204" pitchFamily="34" charset="0"/>
                <a:cs typeface="Arial" panose="020B0604020202020204" pitchFamily="34" charset="0"/>
              </a:rPr>
              <a:t> “Should a hiring algorithm prioritize hiring the most qualified candidates, or correct for historic discrimination?”</a:t>
            </a:r>
            <a:endParaRPr lang="en-US" sz="2000" dirty="0">
              <a:solidFill>
                <a:srgbClr val="002060"/>
              </a:solidFill>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63256BCE-90CE-4319-5596-EE65A0A4850E}"/>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1026" name="Picture 2">
            <a:extLst>
              <a:ext uri="{FF2B5EF4-FFF2-40B4-BE49-F238E27FC236}">
                <a16:creationId xmlns:a16="http://schemas.microsoft.com/office/drawing/2014/main" id="{5D9CD2F0-6AF2-E168-1AD7-52B454A7EE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1648" y="1511713"/>
            <a:ext cx="5751861" cy="3834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071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C80A9-73B7-928B-2AAE-61E3A4C093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4179CF-0F5B-4544-EE9D-1BBA6DEF2DB9}"/>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Bias and Fairness</a:t>
            </a:r>
          </a:p>
        </p:txBody>
      </p:sp>
      <p:sp>
        <p:nvSpPr>
          <p:cNvPr id="3" name="Content Placeholder 2">
            <a:extLst>
              <a:ext uri="{FF2B5EF4-FFF2-40B4-BE49-F238E27FC236}">
                <a16:creationId xmlns:a16="http://schemas.microsoft.com/office/drawing/2014/main" id="{7F5AB64D-3A75-C7E0-EB5C-BF0DA8204137}"/>
              </a:ext>
            </a:extLst>
          </p:cNvPr>
          <p:cNvSpPr>
            <a:spLocks noGrp="1"/>
          </p:cNvSpPr>
          <p:nvPr>
            <p:ph idx="1"/>
          </p:nvPr>
        </p:nvSpPr>
        <p:spPr>
          <a:xfrm>
            <a:off x="358826" y="1261829"/>
            <a:ext cx="6262311" cy="5170712"/>
          </a:xfrm>
        </p:spPr>
        <p:txBody>
          <a:bodyPr>
            <a:noAutofit/>
          </a:bodyPr>
          <a:lstStyle/>
          <a:p>
            <a:pPr marL="0" indent="0">
              <a:buNone/>
            </a:pPr>
            <a:r>
              <a:rPr lang="en-IN" sz="2000" b="1" dirty="0">
                <a:solidFill>
                  <a:srgbClr val="C00000"/>
                </a:solidFill>
                <a:latin typeface="Arial" panose="020B0604020202020204" pitchFamily="34" charset="0"/>
                <a:cs typeface="Arial" panose="020B0604020202020204" pitchFamily="34" charset="0"/>
              </a:rPr>
              <a:t>Ethical Reflections: </a:t>
            </a:r>
            <a:r>
              <a:rPr lang="en-US" altLang="en-US" sz="2000" dirty="0">
                <a:solidFill>
                  <a:srgbClr val="002060"/>
                </a:solidFill>
                <a:latin typeface="Arial" panose="020B0604020202020204" pitchFamily="34" charset="0"/>
                <a:cs typeface="Arial" panose="020B0604020202020204" pitchFamily="34" charset="0"/>
              </a:rPr>
              <a:t>Can All Bias Be Removed?</a:t>
            </a:r>
          </a:p>
          <a:p>
            <a:pPr lvl="0"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Short Answer: No.</a:t>
            </a:r>
          </a:p>
          <a:p>
            <a:pPr lvl="0"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Why?</a:t>
            </a:r>
          </a:p>
          <a:p>
            <a:pPr eaLnBrk="0" fontAlgn="base" hangingPunct="0">
              <a:lnSpc>
                <a:spcPct val="100000"/>
              </a:lnSpc>
              <a:spcBef>
                <a:spcPct val="0"/>
              </a:spcBef>
              <a:spcAft>
                <a:spcPct val="0"/>
              </a:spcAft>
              <a:buFont typeface="Wingdings" panose="05000000000000000000" pitchFamily="2" charset="2"/>
              <a:buChar char="§"/>
            </a:pPr>
            <a:r>
              <a:rPr lang="en-US" altLang="en-US" sz="2100" dirty="0">
                <a:latin typeface="Arial" panose="020B0604020202020204" pitchFamily="34" charset="0"/>
                <a:cs typeface="Arial" panose="020B0604020202020204" pitchFamily="34" charset="0"/>
              </a:rPr>
              <a:t>Bias is often inherent in historical data and human decisions.</a:t>
            </a:r>
          </a:p>
          <a:p>
            <a:pPr eaLnBrk="0" fontAlgn="base" hangingPunct="0">
              <a:lnSpc>
                <a:spcPct val="100000"/>
              </a:lnSpc>
              <a:spcBef>
                <a:spcPct val="0"/>
              </a:spcBef>
              <a:spcAft>
                <a:spcPct val="0"/>
              </a:spcAft>
              <a:buFont typeface="Wingdings" panose="05000000000000000000" pitchFamily="2" charset="2"/>
              <a:buChar char="§"/>
            </a:pPr>
            <a:r>
              <a:rPr lang="en-US" altLang="en-US" sz="2100" dirty="0">
                <a:latin typeface="Arial" panose="020B0604020202020204" pitchFamily="34" charset="0"/>
                <a:cs typeface="Arial" panose="020B0604020202020204" pitchFamily="34" charset="0"/>
              </a:rPr>
              <a:t>Many biases are unconscious or emergent from correlations.</a:t>
            </a:r>
          </a:p>
          <a:p>
            <a:pPr eaLnBrk="0" fontAlgn="base" hangingPunct="0">
              <a:lnSpc>
                <a:spcPct val="100000"/>
              </a:lnSpc>
              <a:spcBef>
                <a:spcPct val="0"/>
              </a:spcBef>
              <a:spcAft>
                <a:spcPct val="0"/>
              </a:spcAft>
              <a:buFont typeface="Wingdings" panose="05000000000000000000" pitchFamily="2" charset="2"/>
              <a:buChar char="§"/>
            </a:pPr>
            <a:r>
              <a:rPr lang="en-US" altLang="en-US" sz="2100" dirty="0">
                <a:latin typeface="Arial" panose="020B0604020202020204" pitchFamily="34" charset="0"/>
                <a:cs typeface="Arial" panose="020B0604020202020204" pitchFamily="34" charset="0"/>
              </a:rPr>
              <a:t>Some tradeoffs are mathematically incompatible (e.g., equalized odds vs demographic parity).</a:t>
            </a:r>
          </a:p>
          <a:p>
            <a:pPr lvl="0"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What Can Be Done?</a:t>
            </a:r>
          </a:p>
          <a:p>
            <a:pPr eaLnBrk="0" fontAlgn="base" hangingPunct="0">
              <a:lnSpc>
                <a:spcPct val="100000"/>
              </a:lnSpc>
              <a:spcBef>
                <a:spcPct val="0"/>
              </a:spcBef>
              <a:spcAft>
                <a:spcPct val="0"/>
              </a:spcAft>
              <a:buFont typeface="Wingdings" panose="05000000000000000000" pitchFamily="2" charset="2"/>
              <a:buChar char="§"/>
            </a:pPr>
            <a:r>
              <a:rPr lang="en-US" altLang="en-US" sz="2200" dirty="0">
                <a:latin typeface="Arial" panose="020B0604020202020204" pitchFamily="34" charset="0"/>
                <a:cs typeface="Arial" panose="020B0604020202020204" pitchFamily="34" charset="0"/>
              </a:rPr>
              <a:t>Bias can be identified, reduced, and managed, but not fully eliminated.</a:t>
            </a:r>
          </a:p>
          <a:p>
            <a:pPr>
              <a:buFont typeface="Wingdings" panose="05000000000000000000" pitchFamily="2" charset="2"/>
              <a:buChar char="§"/>
            </a:pPr>
            <a:endParaRPr lang="en-US" sz="2000" dirty="0">
              <a:solidFill>
                <a:srgbClr val="002060"/>
              </a:solidFill>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C4F3FFF6-CF2A-22F2-2979-9F9EE5FFDB17}"/>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6" name="Picture 5">
            <a:extLst>
              <a:ext uri="{FF2B5EF4-FFF2-40B4-BE49-F238E27FC236}">
                <a16:creationId xmlns:a16="http://schemas.microsoft.com/office/drawing/2014/main" id="{45B06E9A-A73A-58EA-0921-49EFB5A90564}"/>
              </a:ext>
            </a:extLst>
          </p:cNvPr>
          <p:cNvPicPr>
            <a:picLocks noChangeAspect="1"/>
          </p:cNvPicPr>
          <p:nvPr/>
        </p:nvPicPr>
        <p:blipFill>
          <a:blip r:embed="rId2"/>
          <a:stretch>
            <a:fillRect/>
          </a:stretch>
        </p:blipFill>
        <p:spPr>
          <a:xfrm>
            <a:off x="6542390" y="1261829"/>
            <a:ext cx="5488476" cy="3435999"/>
          </a:xfrm>
          <a:prstGeom prst="rect">
            <a:avLst/>
          </a:prstGeom>
        </p:spPr>
      </p:pic>
      <p:sp>
        <p:nvSpPr>
          <p:cNvPr id="7" name="TextBox 6">
            <a:extLst>
              <a:ext uri="{FF2B5EF4-FFF2-40B4-BE49-F238E27FC236}">
                <a16:creationId xmlns:a16="http://schemas.microsoft.com/office/drawing/2014/main" id="{AAB12C59-2864-51B8-67E5-85C01DA4E021}"/>
              </a:ext>
            </a:extLst>
          </p:cNvPr>
          <p:cNvSpPr txBox="1"/>
          <p:nvPr/>
        </p:nvSpPr>
        <p:spPr>
          <a:xfrm>
            <a:off x="358826" y="5169962"/>
            <a:ext cx="11593292" cy="1107996"/>
          </a:xfrm>
          <a:prstGeom prst="rect">
            <a:avLst/>
          </a:prstGeom>
          <a:noFill/>
        </p:spPr>
        <p:txBody>
          <a:bodyPr wrap="square">
            <a:spAutoFit/>
          </a:bodyPr>
          <a:lstStyle/>
          <a:p>
            <a:pPr eaLnBrk="0" fontAlgn="base" hangingPunct="0">
              <a:lnSpc>
                <a:spcPct val="100000"/>
              </a:lnSpc>
              <a:spcBef>
                <a:spcPct val="0"/>
              </a:spcBef>
              <a:spcAft>
                <a:spcPct val="0"/>
              </a:spcAft>
              <a:buFont typeface="Wingdings" panose="05000000000000000000" pitchFamily="2" charset="2"/>
              <a:buChar char="§"/>
            </a:pPr>
            <a:r>
              <a:rPr lang="en-US" altLang="en-US" sz="2200" dirty="0">
                <a:latin typeface="Arial" panose="020B0604020202020204" pitchFamily="34" charset="0"/>
                <a:cs typeface="Arial" panose="020B0604020202020204" pitchFamily="34" charset="0"/>
              </a:rPr>
              <a:t>Transparency and explainability help expose and address biases.</a:t>
            </a:r>
          </a:p>
          <a:p>
            <a:pPr eaLnBrk="0" fontAlgn="base" hangingPunct="0">
              <a:lnSpc>
                <a:spcPct val="100000"/>
              </a:lnSpc>
              <a:spcBef>
                <a:spcPct val="0"/>
              </a:spcBef>
              <a:spcAft>
                <a:spcPct val="0"/>
              </a:spcAft>
              <a:buFont typeface="Wingdings" panose="05000000000000000000" pitchFamily="2" charset="2"/>
              <a:buChar char="§"/>
            </a:pPr>
            <a:r>
              <a:rPr lang="en-US" altLang="en-US" sz="2200" dirty="0">
                <a:latin typeface="Arial" panose="020B0604020202020204" pitchFamily="34" charset="0"/>
                <a:cs typeface="Arial" panose="020B0604020202020204" pitchFamily="34" charset="0"/>
              </a:rPr>
              <a:t>Ongoing audits and feedback loops are critical.</a:t>
            </a:r>
          </a:p>
          <a:p>
            <a:pPr lvl="0" eaLnBrk="0" fontAlgn="base" hangingPunct="0">
              <a:lnSpc>
                <a:spcPct val="100000"/>
              </a:lnSpc>
              <a:spcBef>
                <a:spcPct val="0"/>
              </a:spcBef>
              <a:spcAft>
                <a:spcPct val="0"/>
              </a:spcAft>
              <a:buFont typeface="Wingdings" panose="05000000000000000000" pitchFamily="2" charset="2"/>
              <a:buChar char="§"/>
            </a:pPr>
            <a:r>
              <a:rPr lang="en-US" altLang="en-US" sz="2200" i="1" dirty="0">
                <a:latin typeface="Arial" panose="020B0604020202020204" pitchFamily="34" charset="0"/>
                <a:cs typeface="Arial" panose="020B0604020202020204" pitchFamily="34" charset="0"/>
              </a:rPr>
              <a:t>Ethical Reminder:</a:t>
            </a:r>
            <a:r>
              <a:rPr lang="en-US" altLang="en-US" sz="2200" dirty="0">
                <a:latin typeface="Arial" panose="020B0604020202020204" pitchFamily="34" charset="0"/>
                <a:cs typeface="Arial" panose="020B0604020202020204" pitchFamily="34" charset="0"/>
              </a:rPr>
              <a:t> “Removing all bias may be impossible—but removing ignorance is not.”</a:t>
            </a:r>
          </a:p>
        </p:txBody>
      </p:sp>
    </p:spTree>
    <p:extLst>
      <p:ext uri="{BB962C8B-B14F-4D97-AF65-F5344CB8AC3E}">
        <p14:creationId xmlns:p14="http://schemas.microsoft.com/office/powerpoint/2010/main" val="33908760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49C04-EDE3-58A2-D62A-29006B3AF3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4E43ED-DD21-3845-41ED-0D14CC47131F}"/>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Bias and Fairness</a:t>
            </a:r>
          </a:p>
        </p:txBody>
      </p:sp>
      <p:sp>
        <p:nvSpPr>
          <p:cNvPr id="3" name="Content Placeholder 2">
            <a:extLst>
              <a:ext uri="{FF2B5EF4-FFF2-40B4-BE49-F238E27FC236}">
                <a16:creationId xmlns:a16="http://schemas.microsoft.com/office/drawing/2014/main" id="{8BB39C19-87AB-AC89-9A1E-0F8E6000A928}"/>
              </a:ext>
            </a:extLst>
          </p:cNvPr>
          <p:cNvSpPr>
            <a:spLocks noGrp="1"/>
          </p:cNvSpPr>
          <p:nvPr>
            <p:ph idx="1"/>
          </p:nvPr>
        </p:nvSpPr>
        <p:spPr>
          <a:xfrm>
            <a:off x="358827" y="1261829"/>
            <a:ext cx="7507216" cy="5170712"/>
          </a:xfrm>
        </p:spPr>
        <p:txBody>
          <a:bodyPr>
            <a:noAutofit/>
          </a:bodyPr>
          <a:lstStyle/>
          <a:p>
            <a:pPr marL="0" indent="0">
              <a:buNone/>
            </a:pPr>
            <a:r>
              <a:rPr lang="en-IN" sz="2000" b="1" dirty="0">
                <a:solidFill>
                  <a:srgbClr val="C00000"/>
                </a:solidFill>
                <a:latin typeface="Arial" panose="020B0604020202020204" pitchFamily="34" charset="0"/>
                <a:cs typeface="Arial" panose="020B0604020202020204" pitchFamily="34" charset="0"/>
              </a:rPr>
              <a:t>Ethical Reflections: </a:t>
            </a:r>
            <a:r>
              <a:rPr lang="en-US" sz="2000" dirty="0">
                <a:solidFill>
                  <a:srgbClr val="002060"/>
                </a:solidFill>
                <a:latin typeface="Arial" panose="020B0604020202020204" pitchFamily="34" charset="0"/>
                <a:cs typeface="Arial" panose="020B0604020202020204" pitchFamily="34" charset="0"/>
              </a:rPr>
              <a:t>Tradeoffs Between Accuracy and Equity</a:t>
            </a:r>
          </a:p>
        </p:txBody>
      </p:sp>
      <p:sp>
        <p:nvSpPr>
          <p:cNvPr id="4" name="Rectangle 1">
            <a:extLst>
              <a:ext uri="{FF2B5EF4-FFF2-40B4-BE49-F238E27FC236}">
                <a16:creationId xmlns:a16="http://schemas.microsoft.com/office/drawing/2014/main" id="{D2482350-E6D0-332F-E7B4-B3DA628AFD6B}"/>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graphicFrame>
        <p:nvGraphicFramePr>
          <p:cNvPr id="5" name="Table 4">
            <a:extLst>
              <a:ext uri="{FF2B5EF4-FFF2-40B4-BE49-F238E27FC236}">
                <a16:creationId xmlns:a16="http://schemas.microsoft.com/office/drawing/2014/main" id="{3394F200-7A75-F5D6-3251-0C8CCA187799}"/>
              </a:ext>
            </a:extLst>
          </p:cNvPr>
          <p:cNvGraphicFramePr>
            <a:graphicFrameLocks noGrp="1"/>
          </p:cNvGraphicFramePr>
          <p:nvPr>
            <p:extLst>
              <p:ext uri="{D42A27DB-BD31-4B8C-83A1-F6EECF244321}">
                <p14:modId xmlns:p14="http://schemas.microsoft.com/office/powerpoint/2010/main" val="752085885"/>
              </p:ext>
            </p:extLst>
          </p:nvPr>
        </p:nvGraphicFramePr>
        <p:xfrm>
          <a:off x="639897" y="2355497"/>
          <a:ext cx="10515600" cy="2499360"/>
        </p:xfrm>
        <a:graphic>
          <a:graphicData uri="http://schemas.openxmlformats.org/drawingml/2006/table">
            <a:tbl>
              <a:tblPr>
                <a:tableStyleId>{8799B23B-EC83-4686-B30A-512413B5E67A}</a:tableStyleId>
              </a:tblPr>
              <a:tblGrid>
                <a:gridCol w="3505200">
                  <a:extLst>
                    <a:ext uri="{9D8B030D-6E8A-4147-A177-3AD203B41FA5}">
                      <a16:colId xmlns:a16="http://schemas.microsoft.com/office/drawing/2014/main" val="944731764"/>
                    </a:ext>
                  </a:extLst>
                </a:gridCol>
                <a:gridCol w="3505200">
                  <a:extLst>
                    <a:ext uri="{9D8B030D-6E8A-4147-A177-3AD203B41FA5}">
                      <a16:colId xmlns:a16="http://schemas.microsoft.com/office/drawing/2014/main" val="637031864"/>
                    </a:ext>
                  </a:extLst>
                </a:gridCol>
                <a:gridCol w="3505200">
                  <a:extLst>
                    <a:ext uri="{9D8B030D-6E8A-4147-A177-3AD203B41FA5}">
                      <a16:colId xmlns:a16="http://schemas.microsoft.com/office/drawing/2014/main" val="541261797"/>
                    </a:ext>
                  </a:extLst>
                </a:gridCol>
              </a:tblGrid>
              <a:tr h="0">
                <a:tc>
                  <a:txBody>
                    <a:bodyPr/>
                    <a:lstStyle/>
                    <a:p>
                      <a:r>
                        <a:rPr lang="en-IN" sz="2000" b="1"/>
                        <a:t>Scenario</a:t>
                      </a:r>
                      <a:endParaRPr lang="en-IN" sz="2000"/>
                    </a:p>
                  </a:txBody>
                  <a:tcPr anchor="ctr"/>
                </a:tc>
                <a:tc>
                  <a:txBody>
                    <a:bodyPr/>
                    <a:lstStyle/>
                    <a:p>
                      <a:r>
                        <a:rPr lang="en-IN" sz="2000" b="1"/>
                        <a:t>High Accuracy</a:t>
                      </a:r>
                      <a:endParaRPr lang="en-IN" sz="2000"/>
                    </a:p>
                  </a:txBody>
                  <a:tcPr anchor="ctr"/>
                </a:tc>
                <a:tc>
                  <a:txBody>
                    <a:bodyPr/>
                    <a:lstStyle/>
                    <a:p>
                      <a:r>
                        <a:rPr lang="en-IN" sz="2000" b="1"/>
                        <a:t>High Fairness (Equity)</a:t>
                      </a:r>
                      <a:endParaRPr lang="en-IN" sz="2000"/>
                    </a:p>
                  </a:txBody>
                  <a:tcPr anchor="ctr"/>
                </a:tc>
                <a:extLst>
                  <a:ext uri="{0D108BD9-81ED-4DB2-BD59-A6C34878D82A}">
                    <a16:rowId xmlns:a16="http://schemas.microsoft.com/office/drawing/2014/main" val="1661816968"/>
                  </a:ext>
                </a:extLst>
              </a:tr>
              <a:tr h="0">
                <a:tc>
                  <a:txBody>
                    <a:bodyPr/>
                    <a:lstStyle/>
                    <a:p>
                      <a:r>
                        <a:rPr lang="it-IT" sz="2000" dirty="0"/>
                        <a:t>Loan approval (pure credit score)</a:t>
                      </a:r>
                    </a:p>
                  </a:txBody>
                  <a:tcPr anchor="ctr"/>
                </a:tc>
                <a:tc>
                  <a:txBody>
                    <a:bodyPr/>
                    <a:lstStyle/>
                    <a:p>
                      <a:r>
                        <a:rPr lang="en-US" sz="2000"/>
                        <a:t>Maximizes profit, may favor majority</a:t>
                      </a:r>
                    </a:p>
                  </a:txBody>
                  <a:tcPr anchor="ctr"/>
                </a:tc>
                <a:tc>
                  <a:txBody>
                    <a:bodyPr/>
                    <a:lstStyle/>
                    <a:p>
                      <a:r>
                        <a:rPr lang="en-US" sz="2000"/>
                        <a:t>May reduce profit to ensure inclusion</a:t>
                      </a:r>
                    </a:p>
                  </a:txBody>
                  <a:tcPr anchor="ctr"/>
                </a:tc>
                <a:extLst>
                  <a:ext uri="{0D108BD9-81ED-4DB2-BD59-A6C34878D82A}">
                    <a16:rowId xmlns:a16="http://schemas.microsoft.com/office/drawing/2014/main" val="3776331964"/>
                  </a:ext>
                </a:extLst>
              </a:tr>
              <a:tr h="0">
                <a:tc>
                  <a:txBody>
                    <a:bodyPr/>
                    <a:lstStyle/>
                    <a:p>
                      <a:r>
                        <a:rPr lang="en-IN" sz="2000"/>
                        <a:t>Healthcare risk models</a:t>
                      </a:r>
                    </a:p>
                  </a:txBody>
                  <a:tcPr anchor="ctr"/>
                </a:tc>
                <a:tc>
                  <a:txBody>
                    <a:bodyPr/>
                    <a:lstStyle/>
                    <a:p>
                      <a:r>
                        <a:rPr lang="en-IN" sz="2000"/>
                        <a:t>Precise for majority populations</a:t>
                      </a:r>
                    </a:p>
                  </a:txBody>
                  <a:tcPr anchor="ctr"/>
                </a:tc>
                <a:tc>
                  <a:txBody>
                    <a:bodyPr/>
                    <a:lstStyle/>
                    <a:p>
                      <a:r>
                        <a:rPr lang="en-US" sz="2000"/>
                        <a:t>Needs group calibration to protect minorities</a:t>
                      </a:r>
                    </a:p>
                  </a:txBody>
                  <a:tcPr anchor="ctr"/>
                </a:tc>
                <a:extLst>
                  <a:ext uri="{0D108BD9-81ED-4DB2-BD59-A6C34878D82A}">
                    <a16:rowId xmlns:a16="http://schemas.microsoft.com/office/drawing/2014/main" val="3749894786"/>
                  </a:ext>
                </a:extLst>
              </a:tr>
              <a:tr h="0">
                <a:tc>
                  <a:txBody>
                    <a:bodyPr/>
                    <a:lstStyle/>
                    <a:p>
                      <a:r>
                        <a:rPr lang="en-IN" sz="2000"/>
                        <a:t>Hiring algorithm</a:t>
                      </a:r>
                    </a:p>
                  </a:txBody>
                  <a:tcPr anchor="ctr"/>
                </a:tc>
                <a:tc>
                  <a:txBody>
                    <a:bodyPr/>
                    <a:lstStyle/>
                    <a:p>
                      <a:r>
                        <a:rPr lang="en-IN" sz="2000"/>
                        <a:t>Prioritizes experience/qualifications</a:t>
                      </a:r>
                    </a:p>
                  </a:txBody>
                  <a:tcPr anchor="ctr"/>
                </a:tc>
                <a:tc>
                  <a:txBody>
                    <a:bodyPr/>
                    <a:lstStyle/>
                    <a:p>
                      <a:r>
                        <a:rPr lang="en-US" sz="2000" dirty="0"/>
                        <a:t>Balances opportunity for underrepresented groups</a:t>
                      </a:r>
                    </a:p>
                  </a:txBody>
                  <a:tcPr anchor="ctr"/>
                </a:tc>
                <a:extLst>
                  <a:ext uri="{0D108BD9-81ED-4DB2-BD59-A6C34878D82A}">
                    <a16:rowId xmlns:a16="http://schemas.microsoft.com/office/drawing/2014/main" val="563504987"/>
                  </a:ext>
                </a:extLst>
              </a:tr>
            </a:tbl>
          </a:graphicData>
        </a:graphic>
      </p:graphicFrame>
    </p:spTree>
    <p:extLst>
      <p:ext uri="{BB962C8B-B14F-4D97-AF65-F5344CB8AC3E}">
        <p14:creationId xmlns:p14="http://schemas.microsoft.com/office/powerpoint/2010/main" val="4249785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272B6-6C0C-B704-4533-0187D8B41B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92B6EA-5A86-5A1C-452E-8EF66CA35120}"/>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Bias and Fairness</a:t>
            </a:r>
          </a:p>
        </p:txBody>
      </p:sp>
      <p:sp>
        <p:nvSpPr>
          <p:cNvPr id="3" name="Content Placeholder 2">
            <a:extLst>
              <a:ext uri="{FF2B5EF4-FFF2-40B4-BE49-F238E27FC236}">
                <a16:creationId xmlns:a16="http://schemas.microsoft.com/office/drawing/2014/main" id="{A3215662-B2DB-61AD-27BF-6B7D96A8FAE3}"/>
              </a:ext>
            </a:extLst>
          </p:cNvPr>
          <p:cNvSpPr>
            <a:spLocks noGrp="1"/>
          </p:cNvSpPr>
          <p:nvPr>
            <p:ph idx="1"/>
          </p:nvPr>
        </p:nvSpPr>
        <p:spPr>
          <a:xfrm>
            <a:off x="358827" y="1261829"/>
            <a:ext cx="5854686" cy="5170712"/>
          </a:xfrm>
        </p:spPr>
        <p:txBody>
          <a:bodyPr>
            <a:noAutofit/>
          </a:bodyPr>
          <a:lstStyle/>
          <a:p>
            <a:pPr marL="0" indent="0">
              <a:buNone/>
            </a:pPr>
            <a:r>
              <a:rPr lang="en-IN" sz="2200" b="1" dirty="0">
                <a:solidFill>
                  <a:srgbClr val="C00000"/>
                </a:solidFill>
                <a:latin typeface="Arial" panose="020B0604020202020204" pitchFamily="34" charset="0"/>
                <a:cs typeface="Arial" panose="020B0604020202020204" pitchFamily="34" charset="0"/>
              </a:rPr>
              <a:t>Ethical Reflections</a:t>
            </a:r>
          </a:p>
          <a:p>
            <a:pPr lvl="0" eaLnBrk="0" fontAlgn="base" hangingPunct="0">
              <a:lnSpc>
                <a:spcPct val="100000"/>
              </a:lnSpc>
              <a:spcBef>
                <a:spcPct val="0"/>
              </a:spcBef>
              <a:spcAft>
                <a:spcPct val="0"/>
              </a:spcAft>
              <a:buFont typeface="Wingdings" panose="05000000000000000000" pitchFamily="2" charset="2"/>
              <a:buChar char="§"/>
            </a:pPr>
            <a:endParaRPr lang="en-US" altLang="en-US" sz="2200" dirty="0">
              <a:latin typeface="Arial" panose="020B0604020202020204" pitchFamily="34" charset="0"/>
              <a:cs typeface="Arial" panose="020B0604020202020204" pitchFamily="34" charset="0"/>
            </a:endParaRPr>
          </a:p>
          <a:p>
            <a:pPr lvl="0" eaLnBrk="0" fontAlgn="base" hangingPunct="0">
              <a:lnSpc>
                <a:spcPct val="100000"/>
              </a:lnSpc>
              <a:spcBef>
                <a:spcPct val="0"/>
              </a:spcBef>
              <a:spcAft>
                <a:spcPct val="0"/>
              </a:spcAft>
              <a:buFont typeface="Wingdings" panose="05000000000000000000" pitchFamily="2" charset="2"/>
              <a:buChar char="§"/>
            </a:pPr>
            <a:r>
              <a:rPr lang="en-US" altLang="en-US" sz="2200" dirty="0">
                <a:latin typeface="Arial" panose="020B0604020202020204" pitchFamily="34" charset="0"/>
                <a:cs typeface="Arial" panose="020B0604020202020204" pitchFamily="34" charset="0"/>
              </a:rPr>
              <a:t>Tradeoff Examples:</a:t>
            </a:r>
          </a:p>
          <a:p>
            <a:pPr lvl="1" eaLnBrk="0" fontAlgn="base" hangingPunct="0">
              <a:lnSpc>
                <a:spcPct val="100000"/>
              </a:lnSpc>
              <a:spcBef>
                <a:spcPct val="0"/>
              </a:spcBef>
              <a:spcAft>
                <a:spcPct val="0"/>
              </a:spcAft>
              <a:buFont typeface="Wingdings" panose="05000000000000000000" pitchFamily="2" charset="2"/>
              <a:buChar char="§"/>
            </a:pPr>
            <a:r>
              <a:rPr lang="en-US" altLang="en-US" sz="2200" dirty="0">
                <a:latin typeface="Arial" panose="020B0604020202020204" pitchFamily="34" charset="0"/>
                <a:cs typeface="Arial" panose="020B0604020202020204" pitchFamily="34" charset="0"/>
              </a:rPr>
              <a:t>Adjusting thresholds for fairness may reduce overall predictive performance.</a:t>
            </a:r>
          </a:p>
          <a:p>
            <a:pPr lvl="1" eaLnBrk="0" fontAlgn="base" hangingPunct="0">
              <a:lnSpc>
                <a:spcPct val="100000"/>
              </a:lnSpc>
              <a:spcBef>
                <a:spcPct val="0"/>
              </a:spcBef>
              <a:spcAft>
                <a:spcPct val="0"/>
              </a:spcAft>
              <a:buFont typeface="Wingdings" panose="05000000000000000000" pitchFamily="2" charset="2"/>
              <a:buChar char="§"/>
            </a:pPr>
            <a:r>
              <a:rPr lang="en-US" altLang="en-US" sz="2200" dirty="0">
                <a:latin typeface="Arial" panose="020B0604020202020204" pitchFamily="34" charset="0"/>
                <a:cs typeface="Arial" panose="020B0604020202020204" pitchFamily="34" charset="0"/>
              </a:rPr>
              <a:t>Fair models may be less confident when trained with regularization constraints.</a:t>
            </a:r>
          </a:p>
          <a:p>
            <a:pPr lvl="0" eaLnBrk="0" fontAlgn="base" hangingPunct="0">
              <a:lnSpc>
                <a:spcPct val="100000"/>
              </a:lnSpc>
              <a:spcBef>
                <a:spcPct val="0"/>
              </a:spcBef>
              <a:spcAft>
                <a:spcPct val="0"/>
              </a:spcAft>
              <a:buFont typeface="Wingdings" panose="05000000000000000000" pitchFamily="2" charset="2"/>
              <a:buChar char="§"/>
            </a:pPr>
            <a:r>
              <a:rPr lang="en-US" altLang="en-US" sz="2200" i="1" dirty="0">
                <a:latin typeface="Arial" panose="020B0604020202020204" pitchFamily="34" charset="0"/>
                <a:cs typeface="Arial" panose="020B0604020202020204" pitchFamily="34" charset="0"/>
              </a:rPr>
              <a:t>Real Question: </a:t>
            </a:r>
            <a:r>
              <a:rPr lang="en-US" altLang="en-US" sz="2200" dirty="0">
                <a:latin typeface="Arial" panose="020B0604020202020204" pitchFamily="34" charset="0"/>
                <a:cs typeface="Arial" panose="020B0604020202020204" pitchFamily="34" charset="0"/>
              </a:rPr>
              <a:t>Would you accept a 5% drop in accuracy to reduce racial disparity in a predictive policing system?</a:t>
            </a:r>
          </a:p>
          <a:p>
            <a:pPr>
              <a:buFont typeface="Wingdings" panose="05000000000000000000" pitchFamily="2" charset="2"/>
              <a:buChar char="§"/>
            </a:pPr>
            <a:endParaRPr lang="en-IN" sz="2200" dirty="0">
              <a:latin typeface="Arial" panose="020B0604020202020204" pitchFamily="34" charset="0"/>
              <a:cs typeface="Arial" panose="020B0604020202020204" pitchFamily="34" charset="0"/>
            </a:endParaRPr>
          </a:p>
          <a:p>
            <a:pPr>
              <a:buFont typeface="Wingdings" panose="05000000000000000000" pitchFamily="2" charset="2"/>
              <a:buChar char="§"/>
            </a:pPr>
            <a:endParaRPr lang="en-IN" sz="2200" dirty="0">
              <a:solidFill>
                <a:srgbClr val="002060"/>
              </a:solidFill>
              <a:latin typeface="Arial" panose="020B0604020202020204" pitchFamily="34" charset="0"/>
              <a:cs typeface="Arial" panose="020B0604020202020204" pitchFamily="34" charset="0"/>
            </a:endParaRPr>
          </a:p>
          <a:p>
            <a:pPr>
              <a:buFont typeface="Wingdings" panose="05000000000000000000" pitchFamily="2" charset="2"/>
              <a:buChar char="§"/>
            </a:pPr>
            <a:endParaRPr lang="en-US" sz="2200" dirty="0">
              <a:solidFill>
                <a:srgbClr val="002060"/>
              </a:solidFill>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8694DB37-F153-31B0-9129-8D163E3C5D51}"/>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6146" name="Picture 2">
            <a:extLst>
              <a:ext uri="{FF2B5EF4-FFF2-40B4-BE49-F238E27FC236}">
                <a16:creationId xmlns:a16="http://schemas.microsoft.com/office/drawing/2014/main" id="{4D8643D2-EFBF-0325-560D-5F63A202CC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3513" y="1775934"/>
            <a:ext cx="5573158" cy="3715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8344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654FA-AA4F-132C-93F1-1F1913F975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CDFD47-C381-F0C4-E808-BB3EF6A79E9E}"/>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in Law &amp; Regulations</a:t>
            </a:r>
          </a:p>
        </p:txBody>
      </p:sp>
      <p:sp>
        <p:nvSpPr>
          <p:cNvPr id="3" name="Content Placeholder 2">
            <a:extLst>
              <a:ext uri="{FF2B5EF4-FFF2-40B4-BE49-F238E27FC236}">
                <a16:creationId xmlns:a16="http://schemas.microsoft.com/office/drawing/2014/main" id="{E6DE525D-26C7-387A-15BF-450EE86CA1B0}"/>
              </a:ext>
            </a:extLst>
          </p:cNvPr>
          <p:cNvSpPr>
            <a:spLocks noGrp="1"/>
          </p:cNvSpPr>
          <p:nvPr>
            <p:ph idx="1"/>
          </p:nvPr>
        </p:nvSpPr>
        <p:spPr>
          <a:xfrm>
            <a:off x="358827" y="1261829"/>
            <a:ext cx="4126087" cy="5170712"/>
          </a:xfrm>
        </p:spPr>
        <p:txBody>
          <a:bodyPr>
            <a:noAutofit/>
          </a:bodyPr>
          <a:lstStyle/>
          <a:p>
            <a:pPr marL="0" indent="0">
              <a:buNone/>
            </a:pPr>
            <a:r>
              <a:rPr lang="en-IN" sz="2200" b="1" dirty="0">
                <a:solidFill>
                  <a:srgbClr val="C00000"/>
                </a:solidFill>
                <a:latin typeface="Arial" panose="020B0604020202020204" pitchFamily="34" charset="0"/>
                <a:cs typeface="Arial" panose="020B0604020202020204" pitchFamily="34" charset="0"/>
              </a:rPr>
              <a:t>Why AI Needs Regulation</a:t>
            </a: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AI, though powerful, can cause real-world harm if left unregulated. Regulation ensures ethical use, protects human rights, and prevents discriminatory or unsafe outcomes.</a:t>
            </a:r>
          </a:p>
          <a:p>
            <a:pPr marL="0" indent="0">
              <a:buNone/>
            </a:pPr>
            <a:endParaRPr lang="en-US" sz="2200" dirty="0">
              <a:solidFill>
                <a:srgbClr val="002060"/>
              </a:solidFill>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6DEB8F31-38F9-563D-5B9D-90C5ED2C9C5A}"/>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13" name="Picture 12">
            <a:extLst>
              <a:ext uri="{FF2B5EF4-FFF2-40B4-BE49-F238E27FC236}">
                <a16:creationId xmlns:a16="http://schemas.microsoft.com/office/drawing/2014/main" id="{6AECCB8D-2057-ED28-3460-96100BF89F37}"/>
              </a:ext>
            </a:extLst>
          </p:cNvPr>
          <p:cNvPicPr>
            <a:picLocks noChangeAspect="1"/>
          </p:cNvPicPr>
          <p:nvPr/>
        </p:nvPicPr>
        <p:blipFill>
          <a:blip r:embed="rId2"/>
          <a:stretch>
            <a:fillRect/>
          </a:stretch>
        </p:blipFill>
        <p:spPr>
          <a:xfrm>
            <a:off x="4893335" y="1492870"/>
            <a:ext cx="6354887" cy="4097359"/>
          </a:xfrm>
          <a:prstGeom prst="rect">
            <a:avLst/>
          </a:prstGeom>
        </p:spPr>
      </p:pic>
    </p:spTree>
    <p:extLst>
      <p:ext uri="{BB962C8B-B14F-4D97-AF65-F5344CB8AC3E}">
        <p14:creationId xmlns:p14="http://schemas.microsoft.com/office/powerpoint/2010/main" val="32819505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BAC78-160A-167C-A480-8335234904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938F69-DBCC-0BC9-E4AF-8EF2F2F866F4}"/>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in Law &amp; Regulations</a:t>
            </a:r>
          </a:p>
        </p:txBody>
      </p:sp>
      <p:sp>
        <p:nvSpPr>
          <p:cNvPr id="3" name="Content Placeholder 2">
            <a:extLst>
              <a:ext uri="{FF2B5EF4-FFF2-40B4-BE49-F238E27FC236}">
                <a16:creationId xmlns:a16="http://schemas.microsoft.com/office/drawing/2014/main" id="{3D6221C5-8DE4-87F2-61B9-12EB3033C0C1}"/>
              </a:ext>
            </a:extLst>
          </p:cNvPr>
          <p:cNvSpPr>
            <a:spLocks noGrp="1"/>
          </p:cNvSpPr>
          <p:nvPr>
            <p:ph idx="1"/>
          </p:nvPr>
        </p:nvSpPr>
        <p:spPr>
          <a:xfrm>
            <a:off x="358827" y="1261829"/>
            <a:ext cx="6207226" cy="5170712"/>
          </a:xfrm>
        </p:spPr>
        <p:txBody>
          <a:bodyPr>
            <a:noAutofit/>
          </a:bodyPr>
          <a:lstStyle/>
          <a:p>
            <a:pPr marL="0" indent="0">
              <a:buNone/>
            </a:pPr>
            <a:r>
              <a:rPr lang="en-IN" sz="2000" b="1" dirty="0">
                <a:solidFill>
                  <a:srgbClr val="C00000"/>
                </a:solidFill>
                <a:latin typeface="Arial" panose="020B0604020202020204" pitchFamily="34" charset="0"/>
                <a:cs typeface="Arial" panose="020B0604020202020204" pitchFamily="34" charset="0"/>
              </a:rPr>
              <a:t>Why AI Needs Regulation</a:t>
            </a:r>
          </a:p>
          <a:p>
            <a:pPr>
              <a:buFont typeface="Wingdings" panose="05000000000000000000" pitchFamily="2" charset="2"/>
              <a:buChar char="§"/>
            </a:pPr>
            <a:r>
              <a:rPr lang="en-US" sz="2000" dirty="0">
                <a:latin typeface="Arial" panose="020B0604020202020204" pitchFamily="34" charset="0"/>
                <a:cs typeface="Arial" panose="020B0604020202020204" pitchFamily="34" charset="0"/>
              </a:rPr>
              <a:t>Real-World Cases Highlighting the Need for Regulation:</a:t>
            </a:r>
          </a:p>
          <a:p>
            <a:pPr>
              <a:buFont typeface="Wingdings" panose="05000000000000000000" pitchFamily="2" charset="2"/>
              <a:buChar char="§"/>
            </a:pPr>
            <a:r>
              <a:rPr lang="en-US" sz="2000" dirty="0">
                <a:latin typeface="Arial" panose="020B0604020202020204" pitchFamily="34" charset="0"/>
                <a:cs typeface="Arial" panose="020B0604020202020204" pitchFamily="34" charset="0"/>
              </a:rPr>
              <a:t>Deepfakes &amp; Misinformation</a:t>
            </a:r>
          </a:p>
          <a:p>
            <a:pPr lvl="1">
              <a:buFont typeface="Wingdings" panose="05000000000000000000" pitchFamily="2" charset="2"/>
              <a:buChar char="§"/>
            </a:pPr>
            <a:r>
              <a:rPr lang="en-US" sz="2000" dirty="0">
                <a:latin typeface="Arial" panose="020B0604020202020204" pitchFamily="34" charset="0"/>
                <a:cs typeface="Arial" panose="020B0604020202020204" pitchFamily="34" charset="0"/>
              </a:rPr>
              <a:t>Problem: Hyper-realistic fake videos/images used in political propaganda, revenge porn, financial scams.</a:t>
            </a:r>
          </a:p>
          <a:p>
            <a:pPr lvl="1">
              <a:buFont typeface="Wingdings" panose="05000000000000000000" pitchFamily="2" charset="2"/>
              <a:buChar char="§"/>
            </a:pPr>
            <a:r>
              <a:rPr lang="en-US" sz="2000" dirty="0">
                <a:latin typeface="Arial" panose="020B0604020202020204" pitchFamily="34" charset="0"/>
                <a:cs typeface="Arial" panose="020B0604020202020204" pitchFamily="34" charset="0"/>
              </a:rPr>
              <a:t>Impact: Undermines trust in media, poses national security threats.</a:t>
            </a:r>
          </a:p>
          <a:p>
            <a:pPr lvl="1">
              <a:buFont typeface="Wingdings" panose="05000000000000000000" pitchFamily="2" charset="2"/>
              <a:buChar char="§"/>
            </a:pPr>
            <a:r>
              <a:rPr lang="en-US" sz="2000" dirty="0">
                <a:latin typeface="Arial" panose="020B0604020202020204" pitchFamily="34" charset="0"/>
                <a:cs typeface="Arial" panose="020B0604020202020204" pitchFamily="34" charset="0"/>
              </a:rPr>
              <a:t>Need for Regulation: Authenticity verification, consent laws, platform accountability.</a:t>
            </a:r>
          </a:p>
          <a:p>
            <a:pPr>
              <a:buFont typeface="Wingdings" panose="05000000000000000000" pitchFamily="2" charset="2"/>
              <a:buChar char="§"/>
            </a:pPr>
            <a:r>
              <a:rPr lang="en-US" sz="2000" dirty="0">
                <a:latin typeface="Arial" panose="020B0604020202020204" pitchFamily="34" charset="0"/>
                <a:cs typeface="Arial" panose="020B0604020202020204" pitchFamily="34" charset="0"/>
              </a:rPr>
              <a:t>Facial Recognition Misuse</a:t>
            </a:r>
          </a:p>
          <a:p>
            <a:pPr lvl="1">
              <a:buFont typeface="Wingdings" panose="05000000000000000000" pitchFamily="2" charset="2"/>
              <a:buChar char="§"/>
            </a:pPr>
            <a:r>
              <a:rPr lang="en-US" sz="2000" dirty="0">
                <a:latin typeface="Arial" panose="020B0604020202020204" pitchFamily="34" charset="0"/>
                <a:cs typeface="Arial" panose="020B0604020202020204" pitchFamily="34" charset="0"/>
              </a:rPr>
              <a:t>Problem: Mass deployment by governments and private firms for public surveillance and commercial tracking.</a:t>
            </a:r>
          </a:p>
          <a:p>
            <a:pPr marL="0" indent="0">
              <a:buNone/>
            </a:pPr>
            <a:endParaRPr lang="en-US" sz="2000" dirty="0">
              <a:solidFill>
                <a:srgbClr val="002060"/>
              </a:solidFill>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676F76AD-F17F-4436-B3C2-9CD242810DBD}"/>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6" name="Picture 5">
            <a:extLst>
              <a:ext uri="{FF2B5EF4-FFF2-40B4-BE49-F238E27FC236}">
                <a16:creationId xmlns:a16="http://schemas.microsoft.com/office/drawing/2014/main" id="{F6CA394A-3ACF-0883-E4C7-3EF4BC6B4F0F}"/>
              </a:ext>
            </a:extLst>
          </p:cNvPr>
          <p:cNvPicPr>
            <a:picLocks noChangeAspect="1"/>
          </p:cNvPicPr>
          <p:nvPr/>
        </p:nvPicPr>
        <p:blipFill>
          <a:blip r:embed="rId2"/>
          <a:stretch>
            <a:fillRect/>
          </a:stretch>
        </p:blipFill>
        <p:spPr>
          <a:xfrm>
            <a:off x="6219732" y="1470422"/>
            <a:ext cx="5981957" cy="3689407"/>
          </a:xfrm>
          <a:prstGeom prst="rect">
            <a:avLst/>
          </a:prstGeom>
        </p:spPr>
      </p:pic>
    </p:spTree>
    <p:extLst>
      <p:ext uri="{BB962C8B-B14F-4D97-AF65-F5344CB8AC3E}">
        <p14:creationId xmlns:p14="http://schemas.microsoft.com/office/powerpoint/2010/main" val="843332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68D8D-E35B-04DF-ADD1-4C03F6F4A3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E50077-2176-4399-6791-3FC7623362CC}"/>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Bias and Fairness</a:t>
            </a:r>
          </a:p>
        </p:txBody>
      </p:sp>
      <p:sp>
        <p:nvSpPr>
          <p:cNvPr id="3" name="Content Placeholder 2">
            <a:extLst>
              <a:ext uri="{FF2B5EF4-FFF2-40B4-BE49-F238E27FC236}">
                <a16:creationId xmlns:a16="http://schemas.microsoft.com/office/drawing/2014/main" id="{97EAF9CB-F8A3-36FE-D8E3-43AE655D2804}"/>
              </a:ext>
            </a:extLst>
          </p:cNvPr>
          <p:cNvSpPr>
            <a:spLocks noGrp="1"/>
          </p:cNvSpPr>
          <p:nvPr>
            <p:ph idx="1"/>
          </p:nvPr>
        </p:nvSpPr>
        <p:spPr>
          <a:xfrm>
            <a:off x="358827" y="1261829"/>
            <a:ext cx="6207226" cy="5170712"/>
          </a:xfrm>
        </p:spPr>
        <p:txBody>
          <a:bodyPr>
            <a:noAutofit/>
          </a:bodyPr>
          <a:lstStyle/>
          <a:p>
            <a:pPr marL="0" indent="0">
              <a:buNone/>
            </a:pPr>
            <a:r>
              <a:rPr lang="en-IN" sz="2200" b="1" dirty="0">
                <a:solidFill>
                  <a:srgbClr val="C00000"/>
                </a:solidFill>
                <a:latin typeface="Arial" panose="020B0604020202020204" pitchFamily="34" charset="0"/>
                <a:cs typeface="Arial" panose="020B0604020202020204" pitchFamily="34" charset="0"/>
              </a:rPr>
              <a:t>What Is AI Bias?</a:t>
            </a:r>
          </a:p>
          <a:p>
            <a:r>
              <a:rPr lang="en-US" sz="2200" dirty="0">
                <a:latin typeface="Arial" panose="020B0604020202020204" pitchFamily="34" charset="0"/>
                <a:cs typeface="Arial" panose="020B0604020202020204" pitchFamily="34" charset="0"/>
              </a:rPr>
              <a:t>AI Bias refers to systematic and unfair discrimination in the predictions or decisions made by an artificial intelligence system.</a:t>
            </a:r>
          </a:p>
          <a:p>
            <a:r>
              <a:rPr lang="en-US" sz="2200" dirty="0">
                <a:latin typeface="Arial" panose="020B0604020202020204" pitchFamily="34" charset="0"/>
                <a:cs typeface="Arial" panose="020B0604020202020204" pitchFamily="34" charset="0"/>
              </a:rPr>
              <a:t>These biases often originate from flawed data, incomplete representation, or model assumptions and lead to unjust outcomes, especially against marginalized groups.</a:t>
            </a:r>
          </a:p>
          <a:p>
            <a:pPr marL="0" indent="0">
              <a:buNone/>
            </a:pPr>
            <a:endParaRPr lang="en-US" sz="2200" dirty="0">
              <a:solidFill>
                <a:srgbClr val="002060"/>
              </a:solidFill>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CFC4C284-3164-A3D6-3544-4A24CAEE0FAE}"/>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18434" name="Picture 2">
            <a:extLst>
              <a:ext uri="{FF2B5EF4-FFF2-40B4-BE49-F238E27FC236}">
                <a16:creationId xmlns:a16="http://schemas.microsoft.com/office/drawing/2014/main" id="{6F8709E9-3B21-7215-4C52-C74324923E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5996" y="903383"/>
            <a:ext cx="5364296" cy="536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7256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0A1C1-2069-ED8F-58ED-BE56AB5A78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4C1670-8F51-B3E8-9B8A-CD65EAACF449}"/>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in Law &amp; Regulations</a:t>
            </a:r>
          </a:p>
        </p:txBody>
      </p:sp>
      <p:sp>
        <p:nvSpPr>
          <p:cNvPr id="3" name="Content Placeholder 2">
            <a:extLst>
              <a:ext uri="{FF2B5EF4-FFF2-40B4-BE49-F238E27FC236}">
                <a16:creationId xmlns:a16="http://schemas.microsoft.com/office/drawing/2014/main" id="{DB8F7123-7C7D-ACE0-5914-06E04D99672C}"/>
              </a:ext>
            </a:extLst>
          </p:cNvPr>
          <p:cNvSpPr>
            <a:spLocks noGrp="1"/>
          </p:cNvSpPr>
          <p:nvPr>
            <p:ph idx="1"/>
          </p:nvPr>
        </p:nvSpPr>
        <p:spPr>
          <a:xfrm>
            <a:off x="358827" y="1261829"/>
            <a:ext cx="4964288" cy="5170712"/>
          </a:xfrm>
        </p:spPr>
        <p:txBody>
          <a:bodyPr>
            <a:noAutofit/>
          </a:bodyPr>
          <a:lstStyle/>
          <a:p>
            <a:pPr marL="0" indent="0">
              <a:buNone/>
            </a:pPr>
            <a:r>
              <a:rPr lang="en-US" sz="2000" b="1" dirty="0">
                <a:solidFill>
                  <a:srgbClr val="C00000"/>
                </a:solidFill>
                <a:latin typeface="Arial" panose="020B0604020202020204" pitchFamily="34" charset="0"/>
                <a:cs typeface="Arial" panose="020B0604020202020204" pitchFamily="34" charset="0"/>
              </a:rPr>
              <a:t>Real-World Cases Highlighting the Need for Regulation:</a:t>
            </a:r>
          </a:p>
          <a:p>
            <a:pPr>
              <a:buFont typeface="Wingdings" panose="05000000000000000000" pitchFamily="2" charset="2"/>
              <a:buChar char="§"/>
            </a:pPr>
            <a:r>
              <a:rPr lang="en-US" sz="2000" dirty="0">
                <a:latin typeface="Arial" panose="020B0604020202020204" pitchFamily="34" charset="0"/>
                <a:cs typeface="Arial" panose="020B0604020202020204" pitchFamily="34" charset="0"/>
              </a:rPr>
              <a:t>In the UK, </a:t>
            </a:r>
            <a:r>
              <a:rPr lang="en-US" sz="2000" i="1" dirty="0">
                <a:latin typeface="Arial" panose="020B0604020202020204" pitchFamily="34" charset="0"/>
                <a:cs typeface="Arial" panose="020B0604020202020204" pitchFamily="34" charset="0"/>
              </a:rPr>
              <a:t>South Wales Police</a:t>
            </a:r>
            <a:r>
              <a:rPr lang="en-US" sz="2000" dirty="0">
                <a:latin typeface="Arial" panose="020B0604020202020204" pitchFamily="34" charset="0"/>
                <a:cs typeface="Arial" panose="020B0604020202020204" pitchFamily="34" charset="0"/>
              </a:rPr>
              <a:t> used facial recognition with high false positives.</a:t>
            </a:r>
          </a:p>
          <a:p>
            <a:pPr>
              <a:buFont typeface="Wingdings" panose="05000000000000000000" pitchFamily="2" charset="2"/>
              <a:buChar char="§"/>
            </a:pPr>
            <a:r>
              <a:rPr lang="en-US" sz="2000" dirty="0">
                <a:latin typeface="Arial" panose="020B0604020202020204" pitchFamily="34" charset="0"/>
                <a:cs typeface="Arial" panose="020B0604020202020204" pitchFamily="34" charset="0"/>
              </a:rPr>
              <a:t>In the US, Amazon’s </a:t>
            </a:r>
            <a:r>
              <a:rPr lang="en-US" sz="2000" dirty="0" err="1">
                <a:latin typeface="Arial" panose="020B0604020202020204" pitchFamily="34" charset="0"/>
                <a:cs typeface="Arial" panose="020B0604020202020204" pitchFamily="34" charset="0"/>
              </a:rPr>
              <a:t>Rekognition</a:t>
            </a:r>
            <a:r>
              <a:rPr lang="en-US" sz="2000" dirty="0">
                <a:latin typeface="Arial" panose="020B0604020202020204" pitchFamily="34" charset="0"/>
                <a:cs typeface="Arial" panose="020B0604020202020204" pitchFamily="34" charset="0"/>
              </a:rPr>
              <a:t> misidentified Congress members</a:t>
            </a:r>
            <a:r>
              <a:rPr lang="en-US" dirty="0">
                <a:latin typeface="Arial" panose="020B0604020202020204" pitchFamily="34" charset="0"/>
                <a:cs typeface="Arial" panose="020B0604020202020204" pitchFamily="34" charset="0"/>
              </a:rPr>
              <a:t>.</a:t>
            </a:r>
          </a:p>
          <a:p>
            <a:pPr>
              <a:buFont typeface="Wingdings" panose="05000000000000000000" pitchFamily="2" charset="2"/>
              <a:buChar char="§"/>
            </a:pPr>
            <a:r>
              <a:rPr lang="en-US" sz="2000" dirty="0">
                <a:latin typeface="Arial" panose="020B0604020202020204" pitchFamily="34" charset="0"/>
                <a:cs typeface="Arial" panose="020B0604020202020204" pitchFamily="34" charset="0"/>
              </a:rPr>
              <a:t>Impact: Racial profiling, wrongful arrests, invasion of privacy.</a:t>
            </a:r>
          </a:p>
          <a:p>
            <a:pPr>
              <a:buFont typeface="Wingdings" panose="05000000000000000000" pitchFamily="2" charset="2"/>
              <a:buChar char="§"/>
            </a:pPr>
            <a:r>
              <a:rPr lang="en-US" sz="2000" dirty="0">
                <a:latin typeface="Arial" panose="020B0604020202020204" pitchFamily="34" charset="0"/>
                <a:cs typeface="Arial" panose="020B0604020202020204" pitchFamily="34" charset="0"/>
              </a:rPr>
              <a:t>Need for Regulation: Transparency, opt-out rights, usage boundaries.</a:t>
            </a:r>
          </a:p>
          <a:p>
            <a:pPr marL="0" indent="0">
              <a:buNone/>
            </a:pPr>
            <a:endParaRPr lang="en-US" sz="2000" dirty="0">
              <a:solidFill>
                <a:srgbClr val="002060"/>
              </a:solidFill>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12EF236B-4F56-4FAF-3CB8-45A54717817E}"/>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6" name="Picture 5">
            <a:extLst>
              <a:ext uri="{FF2B5EF4-FFF2-40B4-BE49-F238E27FC236}">
                <a16:creationId xmlns:a16="http://schemas.microsoft.com/office/drawing/2014/main" id="{16962699-5CCB-0BBF-18B0-4BFC291559A0}"/>
              </a:ext>
            </a:extLst>
          </p:cNvPr>
          <p:cNvPicPr>
            <a:picLocks noChangeAspect="1"/>
          </p:cNvPicPr>
          <p:nvPr/>
        </p:nvPicPr>
        <p:blipFill>
          <a:blip r:embed="rId2"/>
          <a:stretch>
            <a:fillRect/>
          </a:stretch>
        </p:blipFill>
        <p:spPr>
          <a:xfrm>
            <a:off x="5453154" y="1347947"/>
            <a:ext cx="6679478" cy="3343796"/>
          </a:xfrm>
          <a:prstGeom prst="rect">
            <a:avLst/>
          </a:prstGeom>
        </p:spPr>
      </p:pic>
      <p:sp>
        <p:nvSpPr>
          <p:cNvPr id="7" name="TextBox 6">
            <a:extLst>
              <a:ext uri="{FF2B5EF4-FFF2-40B4-BE49-F238E27FC236}">
                <a16:creationId xmlns:a16="http://schemas.microsoft.com/office/drawing/2014/main" id="{AAE945FB-1F4E-355B-0517-F0A176D0512A}"/>
              </a:ext>
            </a:extLst>
          </p:cNvPr>
          <p:cNvSpPr txBox="1"/>
          <p:nvPr/>
        </p:nvSpPr>
        <p:spPr>
          <a:xfrm>
            <a:off x="358827" y="4972894"/>
            <a:ext cx="11506600" cy="1323439"/>
          </a:xfrm>
          <a:prstGeom prst="rect">
            <a:avLst/>
          </a:prstGeom>
          <a:noFill/>
        </p:spPr>
        <p:txBody>
          <a:bodyPr wrap="square">
            <a:spAutoFit/>
          </a:bodyPr>
          <a:lstStyle/>
          <a:p>
            <a:pPr>
              <a:buFont typeface="Wingdings" panose="05000000000000000000" pitchFamily="2" charset="2"/>
              <a:buChar char="§"/>
            </a:pPr>
            <a:r>
              <a:rPr lang="en-US" sz="2000" dirty="0">
                <a:latin typeface="Arial" panose="020B0604020202020204" pitchFamily="34" charset="0"/>
                <a:cs typeface="Arial" panose="020B0604020202020204" pitchFamily="34" charset="0"/>
              </a:rPr>
              <a:t>AI in Hiring and Lending: Algorithms have been found to replicate or amplify social inequities based on gender, race, ZIP code, etc.</a:t>
            </a:r>
          </a:p>
          <a:p>
            <a:pPr>
              <a:buFont typeface="Wingdings" panose="05000000000000000000" pitchFamily="2" charset="2"/>
              <a:buChar char="§"/>
            </a:pPr>
            <a:r>
              <a:rPr lang="en-US" sz="2000" dirty="0">
                <a:latin typeface="Arial" panose="020B0604020202020204" pitchFamily="34" charset="0"/>
                <a:cs typeface="Arial" panose="020B0604020202020204" pitchFamily="34" charset="0"/>
              </a:rPr>
              <a:t>Autonomous Weapons &amp; Lethal AI: Use of AI in warfare without human oversight raises concerns about accountability, legality, and unintended escalations.</a:t>
            </a:r>
          </a:p>
        </p:txBody>
      </p:sp>
    </p:spTree>
    <p:extLst>
      <p:ext uri="{BB962C8B-B14F-4D97-AF65-F5344CB8AC3E}">
        <p14:creationId xmlns:p14="http://schemas.microsoft.com/office/powerpoint/2010/main" val="2845295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153C4-813E-A797-3F71-5B9A23C860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40486C-D5C1-2410-AE4A-9EE5C2B5C6E9}"/>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in Law &amp; Regulations</a:t>
            </a:r>
          </a:p>
        </p:txBody>
      </p:sp>
      <p:sp>
        <p:nvSpPr>
          <p:cNvPr id="3" name="Content Placeholder 2">
            <a:extLst>
              <a:ext uri="{FF2B5EF4-FFF2-40B4-BE49-F238E27FC236}">
                <a16:creationId xmlns:a16="http://schemas.microsoft.com/office/drawing/2014/main" id="{7179A914-2215-80A8-D017-17AEAA29A246}"/>
              </a:ext>
            </a:extLst>
          </p:cNvPr>
          <p:cNvSpPr>
            <a:spLocks noGrp="1"/>
          </p:cNvSpPr>
          <p:nvPr>
            <p:ph idx="1"/>
          </p:nvPr>
        </p:nvSpPr>
        <p:spPr>
          <a:xfrm>
            <a:off x="358827" y="1261829"/>
            <a:ext cx="5355433" cy="5170712"/>
          </a:xfrm>
        </p:spPr>
        <p:txBody>
          <a:bodyPr>
            <a:noAutofit/>
          </a:bodyPr>
          <a:lstStyle/>
          <a:p>
            <a:pPr marL="0" indent="0">
              <a:buNone/>
            </a:pPr>
            <a:r>
              <a:rPr lang="en-US" sz="2200" b="1" dirty="0">
                <a:solidFill>
                  <a:srgbClr val="C00000"/>
                </a:solidFill>
                <a:latin typeface="Arial" panose="020B0604020202020204" pitchFamily="34" charset="0"/>
                <a:cs typeface="Arial" panose="020B0604020202020204" pitchFamily="34" charset="0"/>
              </a:rPr>
              <a:t>Surveillance Concerns: </a:t>
            </a:r>
            <a:r>
              <a:rPr lang="en-US" sz="2200" dirty="0">
                <a:solidFill>
                  <a:srgbClr val="002060"/>
                </a:solidFill>
                <a:latin typeface="Arial" panose="020B0604020202020204" pitchFamily="34" charset="0"/>
                <a:cs typeface="Arial" panose="020B0604020202020204" pitchFamily="34" charset="0"/>
              </a:rPr>
              <a:t>AI-Powered Monitoring vs Civil Liberties</a:t>
            </a: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AI enhances surveillance power through:</a:t>
            </a: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Facial Recognition</a:t>
            </a: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Gait and Emotion Detection</a:t>
            </a: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Predictive Policing</a:t>
            </a: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Crowd Behavior Analysis</a:t>
            </a:r>
          </a:p>
          <a:p>
            <a:pPr>
              <a:buFont typeface="Wingdings" panose="05000000000000000000" pitchFamily="2" charset="2"/>
              <a:buChar char="§"/>
            </a:pPr>
            <a:endParaRPr lang="en-US" sz="2200" dirty="0">
              <a:solidFill>
                <a:srgbClr val="002060"/>
              </a:solidFill>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A8C2AEDA-2320-AA13-7322-83B3DA1C4DF9}"/>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6" name="Picture 5">
            <a:extLst>
              <a:ext uri="{FF2B5EF4-FFF2-40B4-BE49-F238E27FC236}">
                <a16:creationId xmlns:a16="http://schemas.microsoft.com/office/drawing/2014/main" id="{8611DBA6-D037-7987-58AE-F808F3B7EE26}"/>
              </a:ext>
            </a:extLst>
          </p:cNvPr>
          <p:cNvPicPr>
            <a:picLocks noChangeAspect="1"/>
          </p:cNvPicPr>
          <p:nvPr/>
        </p:nvPicPr>
        <p:blipFill>
          <a:blip r:embed="rId2"/>
          <a:stretch>
            <a:fillRect/>
          </a:stretch>
        </p:blipFill>
        <p:spPr>
          <a:xfrm>
            <a:off x="5152399" y="1650961"/>
            <a:ext cx="5985654" cy="5055524"/>
          </a:xfrm>
          <a:prstGeom prst="rect">
            <a:avLst/>
          </a:prstGeom>
        </p:spPr>
      </p:pic>
    </p:spTree>
    <p:extLst>
      <p:ext uri="{BB962C8B-B14F-4D97-AF65-F5344CB8AC3E}">
        <p14:creationId xmlns:p14="http://schemas.microsoft.com/office/powerpoint/2010/main" val="9754550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62606-77BF-B51F-1F1C-DB5BC3DD38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E15E9F-3BCB-3632-C8D6-372A5DC6E128}"/>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in Law &amp; Regulations</a:t>
            </a:r>
          </a:p>
        </p:txBody>
      </p:sp>
      <p:sp>
        <p:nvSpPr>
          <p:cNvPr id="3" name="Content Placeholder 2">
            <a:extLst>
              <a:ext uri="{FF2B5EF4-FFF2-40B4-BE49-F238E27FC236}">
                <a16:creationId xmlns:a16="http://schemas.microsoft.com/office/drawing/2014/main" id="{6753DCFB-3DEC-7EA2-A810-4F0AEA36F1CE}"/>
              </a:ext>
            </a:extLst>
          </p:cNvPr>
          <p:cNvSpPr>
            <a:spLocks noGrp="1"/>
          </p:cNvSpPr>
          <p:nvPr>
            <p:ph idx="1"/>
          </p:nvPr>
        </p:nvSpPr>
        <p:spPr>
          <a:xfrm>
            <a:off x="358827" y="1261829"/>
            <a:ext cx="6207226" cy="5170712"/>
          </a:xfrm>
        </p:spPr>
        <p:txBody>
          <a:bodyPr>
            <a:noAutofit/>
          </a:bodyPr>
          <a:lstStyle/>
          <a:p>
            <a:pPr marL="0" indent="0">
              <a:buNone/>
            </a:pPr>
            <a:r>
              <a:rPr lang="en-US" sz="2000" b="1" dirty="0">
                <a:solidFill>
                  <a:srgbClr val="C00000"/>
                </a:solidFill>
                <a:latin typeface="Arial" panose="020B0604020202020204" pitchFamily="34" charset="0"/>
                <a:cs typeface="Arial" panose="020B0604020202020204" pitchFamily="34" charset="0"/>
              </a:rPr>
              <a:t>Public Safety vs Privacy </a:t>
            </a:r>
            <a:r>
              <a:rPr lang="en-US" sz="2000" dirty="0">
                <a:solidFill>
                  <a:srgbClr val="002060"/>
                </a:solidFill>
                <a:latin typeface="Arial" panose="020B0604020202020204" pitchFamily="34" charset="0"/>
                <a:cs typeface="Arial" panose="020B0604020202020204" pitchFamily="34" charset="0"/>
              </a:rPr>
              <a:t>— The Core Debate</a:t>
            </a:r>
          </a:p>
        </p:txBody>
      </p:sp>
      <p:sp>
        <p:nvSpPr>
          <p:cNvPr id="4" name="Rectangle 1">
            <a:extLst>
              <a:ext uri="{FF2B5EF4-FFF2-40B4-BE49-F238E27FC236}">
                <a16:creationId xmlns:a16="http://schemas.microsoft.com/office/drawing/2014/main" id="{F427D95A-05CE-5B96-FF0B-4853ED6F8557}"/>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graphicFrame>
        <p:nvGraphicFramePr>
          <p:cNvPr id="5" name="Table 4">
            <a:extLst>
              <a:ext uri="{FF2B5EF4-FFF2-40B4-BE49-F238E27FC236}">
                <a16:creationId xmlns:a16="http://schemas.microsoft.com/office/drawing/2014/main" id="{3AD9E726-11EF-8520-F7A2-0851A1F7B347}"/>
              </a:ext>
            </a:extLst>
          </p:cNvPr>
          <p:cNvGraphicFramePr>
            <a:graphicFrameLocks noGrp="1"/>
          </p:cNvGraphicFramePr>
          <p:nvPr>
            <p:extLst>
              <p:ext uri="{D42A27DB-BD31-4B8C-83A1-F6EECF244321}">
                <p14:modId xmlns:p14="http://schemas.microsoft.com/office/powerpoint/2010/main" val="2363908901"/>
              </p:ext>
            </p:extLst>
          </p:nvPr>
        </p:nvGraphicFramePr>
        <p:xfrm>
          <a:off x="915318" y="2288722"/>
          <a:ext cx="10515600" cy="3200400"/>
        </p:xfrm>
        <a:graphic>
          <a:graphicData uri="http://schemas.openxmlformats.org/drawingml/2006/table">
            <a:tbl>
              <a:tblPr>
                <a:tableStyleId>{8799B23B-EC83-4686-B30A-512413B5E67A}</a:tableStyleId>
              </a:tblPr>
              <a:tblGrid>
                <a:gridCol w="5257800">
                  <a:extLst>
                    <a:ext uri="{9D8B030D-6E8A-4147-A177-3AD203B41FA5}">
                      <a16:colId xmlns:a16="http://schemas.microsoft.com/office/drawing/2014/main" val="2448018859"/>
                    </a:ext>
                  </a:extLst>
                </a:gridCol>
                <a:gridCol w="5257800">
                  <a:extLst>
                    <a:ext uri="{9D8B030D-6E8A-4147-A177-3AD203B41FA5}">
                      <a16:colId xmlns:a16="http://schemas.microsoft.com/office/drawing/2014/main" val="3119865878"/>
                    </a:ext>
                  </a:extLst>
                </a:gridCol>
              </a:tblGrid>
              <a:tr h="0">
                <a:tc>
                  <a:txBody>
                    <a:bodyPr/>
                    <a:lstStyle/>
                    <a:p>
                      <a:r>
                        <a:rPr lang="en-IN" sz="2000" b="1">
                          <a:latin typeface="Arial" panose="020B0604020202020204" pitchFamily="34" charset="0"/>
                          <a:cs typeface="Arial" panose="020B0604020202020204" pitchFamily="34" charset="0"/>
                        </a:rPr>
                        <a:t>Argument For Surveillance</a:t>
                      </a:r>
                      <a:endParaRPr lang="en-IN" sz="2000">
                        <a:latin typeface="Arial" panose="020B0604020202020204" pitchFamily="34" charset="0"/>
                        <a:cs typeface="Arial" panose="020B0604020202020204" pitchFamily="34" charset="0"/>
                      </a:endParaRPr>
                    </a:p>
                  </a:txBody>
                  <a:tcPr anchor="ctr"/>
                </a:tc>
                <a:tc>
                  <a:txBody>
                    <a:bodyPr/>
                    <a:lstStyle/>
                    <a:p>
                      <a:r>
                        <a:rPr lang="en-IN" sz="2000" b="1">
                          <a:latin typeface="Arial" panose="020B0604020202020204" pitchFamily="34" charset="0"/>
                          <a:cs typeface="Arial" panose="020B0604020202020204" pitchFamily="34" charset="0"/>
                        </a:rPr>
                        <a:t>Argument Against Surveillance</a:t>
                      </a:r>
                      <a:endParaRPr lang="en-IN" sz="20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48837589"/>
                  </a:ext>
                </a:extLst>
              </a:tr>
              <a:tr h="0">
                <a:tc>
                  <a:txBody>
                    <a:bodyPr/>
                    <a:lstStyle/>
                    <a:p>
                      <a:r>
                        <a:rPr lang="en-US" sz="2000" dirty="0">
                          <a:latin typeface="Arial" panose="020B0604020202020204" pitchFamily="34" charset="0"/>
                          <a:cs typeface="Arial" panose="020B0604020202020204" pitchFamily="34" charset="0"/>
                        </a:rPr>
                        <a:t>Helps detect criminals and terrorists in real time</a:t>
                      </a:r>
                    </a:p>
                  </a:txBody>
                  <a:tcPr anchor="ctr"/>
                </a:tc>
                <a:tc>
                  <a:txBody>
                    <a:bodyPr/>
                    <a:lstStyle/>
                    <a:p>
                      <a:r>
                        <a:rPr lang="en-US" sz="2000">
                          <a:latin typeface="Arial" panose="020B0604020202020204" pitchFamily="34" charset="0"/>
                          <a:cs typeface="Arial" panose="020B0604020202020204" pitchFamily="34" charset="0"/>
                        </a:rPr>
                        <a:t>Invades privacy of ordinary citizens</a:t>
                      </a:r>
                    </a:p>
                  </a:txBody>
                  <a:tcPr anchor="ctr"/>
                </a:tc>
                <a:extLst>
                  <a:ext uri="{0D108BD9-81ED-4DB2-BD59-A6C34878D82A}">
                    <a16:rowId xmlns:a16="http://schemas.microsoft.com/office/drawing/2014/main" val="383293156"/>
                  </a:ext>
                </a:extLst>
              </a:tr>
              <a:tr h="0">
                <a:tc>
                  <a:txBody>
                    <a:bodyPr/>
                    <a:lstStyle/>
                    <a:p>
                      <a:r>
                        <a:rPr lang="en-US" sz="2000">
                          <a:latin typeface="Arial" panose="020B0604020202020204" pitchFamily="34" charset="0"/>
                          <a:cs typeface="Arial" panose="020B0604020202020204" pitchFamily="34" charset="0"/>
                        </a:rPr>
                        <a:t>Useful during pandemics or large public gatherings</a:t>
                      </a:r>
                    </a:p>
                  </a:txBody>
                  <a:tcPr anchor="ctr"/>
                </a:tc>
                <a:tc>
                  <a:txBody>
                    <a:bodyPr/>
                    <a:lstStyle/>
                    <a:p>
                      <a:r>
                        <a:rPr lang="en-US" sz="2000" dirty="0">
                          <a:latin typeface="Arial" panose="020B0604020202020204" pitchFamily="34" charset="0"/>
                          <a:cs typeface="Arial" panose="020B0604020202020204" pitchFamily="34" charset="0"/>
                        </a:rPr>
                        <a:t>Risk of abuse by authoritarian regimes</a:t>
                      </a:r>
                    </a:p>
                  </a:txBody>
                  <a:tcPr anchor="ctr"/>
                </a:tc>
                <a:extLst>
                  <a:ext uri="{0D108BD9-81ED-4DB2-BD59-A6C34878D82A}">
                    <a16:rowId xmlns:a16="http://schemas.microsoft.com/office/drawing/2014/main" val="3648037866"/>
                  </a:ext>
                </a:extLst>
              </a:tr>
              <a:tr h="0">
                <a:tc>
                  <a:txBody>
                    <a:bodyPr/>
                    <a:lstStyle/>
                    <a:p>
                      <a:r>
                        <a:rPr lang="en-US" sz="2000">
                          <a:latin typeface="Arial" panose="020B0604020202020204" pitchFamily="34" charset="0"/>
                          <a:cs typeface="Arial" panose="020B0604020202020204" pitchFamily="34" charset="0"/>
                        </a:rPr>
                        <a:t>AI makes monitoring scalable and faster</a:t>
                      </a:r>
                    </a:p>
                  </a:txBody>
                  <a:tcPr anchor="ctr"/>
                </a:tc>
                <a:tc>
                  <a:txBody>
                    <a:bodyPr/>
                    <a:lstStyle/>
                    <a:p>
                      <a:r>
                        <a:rPr lang="en-US" sz="2000">
                          <a:latin typeface="Arial" panose="020B0604020202020204" pitchFamily="34" charset="0"/>
                          <a:cs typeface="Arial" panose="020B0604020202020204" pitchFamily="34" charset="0"/>
                        </a:rPr>
                        <a:t>High false positive rates can cause wrongful targeting</a:t>
                      </a:r>
                    </a:p>
                  </a:txBody>
                  <a:tcPr anchor="ctr"/>
                </a:tc>
                <a:extLst>
                  <a:ext uri="{0D108BD9-81ED-4DB2-BD59-A6C34878D82A}">
                    <a16:rowId xmlns:a16="http://schemas.microsoft.com/office/drawing/2014/main" val="3618367672"/>
                  </a:ext>
                </a:extLst>
              </a:tr>
              <a:tr h="0">
                <a:tc>
                  <a:txBody>
                    <a:bodyPr/>
                    <a:lstStyle/>
                    <a:p>
                      <a:r>
                        <a:rPr lang="en-US" sz="2000" dirty="0">
                          <a:latin typeface="Arial" panose="020B0604020202020204" pitchFamily="34" charset="0"/>
                          <a:cs typeface="Arial" panose="020B0604020202020204" pitchFamily="34" charset="0"/>
                        </a:rPr>
                        <a:t>May deter crime with “eyes everywhere” effect</a:t>
                      </a:r>
                    </a:p>
                  </a:txBody>
                  <a:tcPr anchor="ctr"/>
                </a:tc>
                <a:tc>
                  <a:txBody>
                    <a:bodyPr/>
                    <a:lstStyle/>
                    <a:p>
                      <a:r>
                        <a:rPr lang="en-US" sz="2000" dirty="0">
                          <a:latin typeface="Arial" panose="020B0604020202020204" pitchFamily="34" charset="0"/>
                          <a:cs typeface="Arial" panose="020B0604020202020204" pitchFamily="34" charset="0"/>
                        </a:rPr>
                        <a:t>Chilling effect on free speech and expression</a:t>
                      </a:r>
                    </a:p>
                  </a:txBody>
                  <a:tcPr anchor="ctr"/>
                </a:tc>
                <a:extLst>
                  <a:ext uri="{0D108BD9-81ED-4DB2-BD59-A6C34878D82A}">
                    <a16:rowId xmlns:a16="http://schemas.microsoft.com/office/drawing/2014/main" val="2157908813"/>
                  </a:ext>
                </a:extLst>
              </a:tr>
            </a:tbl>
          </a:graphicData>
        </a:graphic>
      </p:graphicFrame>
    </p:spTree>
    <p:extLst>
      <p:ext uri="{BB962C8B-B14F-4D97-AF65-F5344CB8AC3E}">
        <p14:creationId xmlns:p14="http://schemas.microsoft.com/office/powerpoint/2010/main" val="41564323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E3344-14CD-AFC5-B3C3-7E098FE4A0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81656B-FC0A-DFDB-79C9-588403746F33}"/>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in Law &amp; Regulations</a:t>
            </a:r>
          </a:p>
        </p:txBody>
      </p:sp>
      <p:sp>
        <p:nvSpPr>
          <p:cNvPr id="3" name="Content Placeholder 2">
            <a:extLst>
              <a:ext uri="{FF2B5EF4-FFF2-40B4-BE49-F238E27FC236}">
                <a16:creationId xmlns:a16="http://schemas.microsoft.com/office/drawing/2014/main" id="{DDE7FEB4-BC91-A54D-E022-21E8C0E402F4}"/>
              </a:ext>
            </a:extLst>
          </p:cNvPr>
          <p:cNvSpPr>
            <a:spLocks noGrp="1"/>
          </p:cNvSpPr>
          <p:nvPr>
            <p:ph idx="1"/>
          </p:nvPr>
        </p:nvSpPr>
        <p:spPr>
          <a:xfrm>
            <a:off x="358827" y="1261829"/>
            <a:ext cx="5432373" cy="5170712"/>
          </a:xfrm>
        </p:spPr>
        <p:txBody>
          <a:bodyPr>
            <a:noAutofit/>
          </a:bodyPr>
          <a:lstStyle/>
          <a:p>
            <a:pPr marL="0" indent="0">
              <a:buNone/>
            </a:pPr>
            <a:r>
              <a:rPr lang="en-IN" sz="2200" b="1" dirty="0">
                <a:solidFill>
                  <a:srgbClr val="C00000"/>
                </a:solidFill>
                <a:latin typeface="Arial" panose="020B0604020202020204" pitchFamily="34" charset="0"/>
                <a:cs typeface="Arial" panose="020B0604020202020204" pitchFamily="34" charset="0"/>
              </a:rPr>
              <a:t>Why AI Needs Regulation</a:t>
            </a:r>
            <a:r>
              <a:rPr lang="en-IN" sz="2200" dirty="0">
                <a:solidFill>
                  <a:srgbClr val="C00000"/>
                </a:solidFill>
                <a:latin typeface="Arial" panose="020B0604020202020204" pitchFamily="34" charset="0"/>
                <a:cs typeface="Arial" panose="020B0604020202020204" pitchFamily="34" charset="0"/>
              </a:rPr>
              <a:t>: </a:t>
            </a:r>
            <a:r>
              <a:rPr lang="en-US" sz="2200" dirty="0">
                <a:solidFill>
                  <a:srgbClr val="002060"/>
                </a:solidFill>
                <a:latin typeface="Arial" panose="020B0604020202020204" pitchFamily="34" charset="0"/>
                <a:cs typeface="Arial" panose="020B0604020202020204" pitchFamily="34" charset="0"/>
              </a:rPr>
              <a:t>Case Examples</a:t>
            </a: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China’s Social Credit System:</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Tracks behavior to assign social scores; impacts travel, loans, jobs.</a:t>
            </a: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India’s CCTV &amp; AI analytics rollouts:</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AI used for facial recognition at public events and protests, raising questions on consent.</a:t>
            </a: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U.S. Police Use of Clearview AI:</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Mass image scraping without permission; legal and ethical backlash.</a:t>
            </a:r>
          </a:p>
          <a:p>
            <a:pPr marL="0" indent="0">
              <a:buNone/>
            </a:pPr>
            <a:endParaRPr lang="en-US" sz="2200" dirty="0">
              <a:solidFill>
                <a:srgbClr val="002060"/>
              </a:solidFill>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484CFF80-AB12-E4B7-6B59-65269DEC059F}"/>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8" name="Picture 7">
            <a:extLst>
              <a:ext uri="{FF2B5EF4-FFF2-40B4-BE49-F238E27FC236}">
                <a16:creationId xmlns:a16="http://schemas.microsoft.com/office/drawing/2014/main" id="{835D47C3-0CD8-4865-46BD-ACB921F101FC}"/>
              </a:ext>
            </a:extLst>
          </p:cNvPr>
          <p:cNvPicPr>
            <a:picLocks noChangeAspect="1"/>
          </p:cNvPicPr>
          <p:nvPr/>
        </p:nvPicPr>
        <p:blipFill>
          <a:blip r:embed="rId2"/>
          <a:stretch>
            <a:fillRect/>
          </a:stretch>
        </p:blipFill>
        <p:spPr>
          <a:xfrm>
            <a:off x="5625948" y="1600105"/>
            <a:ext cx="6414309" cy="2277831"/>
          </a:xfrm>
          <a:prstGeom prst="rect">
            <a:avLst/>
          </a:prstGeom>
        </p:spPr>
      </p:pic>
    </p:spTree>
    <p:extLst>
      <p:ext uri="{BB962C8B-B14F-4D97-AF65-F5344CB8AC3E}">
        <p14:creationId xmlns:p14="http://schemas.microsoft.com/office/powerpoint/2010/main" val="1333524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CF820-5501-F431-F817-2AAC56C66C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D5923F-D646-7CB1-30F3-EED88C6CE5DC}"/>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in Law &amp; Regulations</a:t>
            </a:r>
          </a:p>
        </p:txBody>
      </p:sp>
      <p:sp>
        <p:nvSpPr>
          <p:cNvPr id="3" name="Content Placeholder 2">
            <a:extLst>
              <a:ext uri="{FF2B5EF4-FFF2-40B4-BE49-F238E27FC236}">
                <a16:creationId xmlns:a16="http://schemas.microsoft.com/office/drawing/2014/main" id="{6DFD01A5-734B-8CD0-C11C-CA3C01FCF45E}"/>
              </a:ext>
            </a:extLst>
          </p:cNvPr>
          <p:cNvSpPr>
            <a:spLocks noGrp="1"/>
          </p:cNvSpPr>
          <p:nvPr>
            <p:ph idx="1"/>
          </p:nvPr>
        </p:nvSpPr>
        <p:spPr>
          <a:xfrm>
            <a:off x="358827" y="1261829"/>
            <a:ext cx="6207226" cy="5170712"/>
          </a:xfrm>
        </p:spPr>
        <p:txBody>
          <a:bodyPr>
            <a:noAutofit/>
          </a:bodyPr>
          <a:lstStyle/>
          <a:p>
            <a:pPr marL="0" indent="0">
              <a:buNone/>
            </a:pPr>
            <a:r>
              <a:rPr lang="en-IN" sz="2200" b="1" dirty="0">
                <a:solidFill>
                  <a:srgbClr val="C00000"/>
                </a:solidFill>
                <a:latin typeface="Arial" panose="020B0604020202020204" pitchFamily="34" charset="0"/>
                <a:cs typeface="Arial" panose="020B0604020202020204" pitchFamily="34" charset="0"/>
              </a:rPr>
              <a:t>Why AI Needs Regulation</a:t>
            </a:r>
            <a:endParaRPr lang="en-US" sz="2200" dirty="0">
              <a:solidFill>
                <a:srgbClr val="002060"/>
              </a:solidFill>
              <a:latin typeface="Arial" panose="020B0604020202020204" pitchFamily="34" charset="0"/>
              <a:cs typeface="Arial" panose="020B0604020202020204" pitchFamily="34" charset="0"/>
            </a:endParaRP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Without clear boundaries, AI surveillance systems risk becoming tools of control, not protection. Regulations must ensure:</a:t>
            </a: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Proportionality</a:t>
            </a: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Oversight</a:t>
            </a: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Consent</a:t>
            </a: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Redressal mechanisms</a:t>
            </a:r>
          </a:p>
          <a:p>
            <a:pPr marL="0" indent="0">
              <a:buNone/>
            </a:pPr>
            <a:endParaRPr lang="en-US" sz="2000" dirty="0">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3F03B335-228C-B038-45F3-A0B71E7693C0}"/>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6" name="Picture 5">
            <a:extLst>
              <a:ext uri="{FF2B5EF4-FFF2-40B4-BE49-F238E27FC236}">
                <a16:creationId xmlns:a16="http://schemas.microsoft.com/office/drawing/2014/main" id="{65D650DF-7CE8-DE08-792D-7ED17A23C444}"/>
              </a:ext>
            </a:extLst>
          </p:cNvPr>
          <p:cNvPicPr>
            <a:picLocks noChangeAspect="1"/>
          </p:cNvPicPr>
          <p:nvPr/>
        </p:nvPicPr>
        <p:blipFill>
          <a:blip r:embed="rId2"/>
          <a:stretch>
            <a:fillRect/>
          </a:stretch>
        </p:blipFill>
        <p:spPr>
          <a:xfrm>
            <a:off x="6276456" y="228600"/>
            <a:ext cx="4795495" cy="6433627"/>
          </a:xfrm>
          <a:prstGeom prst="rect">
            <a:avLst/>
          </a:prstGeom>
        </p:spPr>
      </p:pic>
    </p:spTree>
    <p:extLst>
      <p:ext uri="{BB962C8B-B14F-4D97-AF65-F5344CB8AC3E}">
        <p14:creationId xmlns:p14="http://schemas.microsoft.com/office/powerpoint/2010/main" val="1956309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908B3-7E86-66B3-0F62-73D89AF544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3978F2-E94C-CC5F-B044-52E9F3064D6B}"/>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in Law &amp; Regulations</a:t>
            </a:r>
          </a:p>
        </p:txBody>
      </p:sp>
      <p:sp>
        <p:nvSpPr>
          <p:cNvPr id="3" name="Content Placeholder 2">
            <a:extLst>
              <a:ext uri="{FF2B5EF4-FFF2-40B4-BE49-F238E27FC236}">
                <a16:creationId xmlns:a16="http://schemas.microsoft.com/office/drawing/2014/main" id="{B4311837-7CAA-90CA-8D7C-0E21F06A23BF}"/>
              </a:ext>
            </a:extLst>
          </p:cNvPr>
          <p:cNvSpPr>
            <a:spLocks noGrp="1"/>
          </p:cNvSpPr>
          <p:nvPr>
            <p:ph idx="1"/>
          </p:nvPr>
        </p:nvSpPr>
        <p:spPr>
          <a:xfrm>
            <a:off x="358827" y="1261829"/>
            <a:ext cx="6207226" cy="5170712"/>
          </a:xfrm>
        </p:spPr>
        <p:txBody>
          <a:bodyPr>
            <a:noAutofit/>
          </a:bodyPr>
          <a:lstStyle/>
          <a:p>
            <a:pPr marL="0" indent="0">
              <a:buNone/>
            </a:pPr>
            <a:r>
              <a:rPr lang="en-US" sz="2200" b="1" dirty="0">
                <a:solidFill>
                  <a:srgbClr val="C00000"/>
                </a:solidFill>
                <a:latin typeface="Arial" panose="020B0604020202020204" pitchFamily="34" charset="0"/>
                <a:cs typeface="Arial" panose="020B0604020202020204" pitchFamily="34" charset="0"/>
              </a:rPr>
              <a:t>EU AI Act Overview (2024)</a:t>
            </a: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World’s first comprehensive legal framework for regulating AI across the European Union. It adopts a risk-based approach to ensure safety, fundamental rights, and innovation.</a:t>
            </a:r>
          </a:p>
          <a:p>
            <a:pPr marL="0" indent="0">
              <a:buNone/>
            </a:pPr>
            <a:endParaRPr lang="en-US" sz="2200" dirty="0">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102CCC97-7BE6-E53E-3708-6D9265520444}"/>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6" name="Picture 5">
            <a:extLst>
              <a:ext uri="{FF2B5EF4-FFF2-40B4-BE49-F238E27FC236}">
                <a16:creationId xmlns:a16="http://schemas.microsoft.com/office/drawing/2014/main" id="{2C28C689-93C0-3D9D-1ABA-4D152EBE7A70}"/>
              </a:ext>
            </a:extLst>
          </p:cNvPr>
          <p:cNvPicPr>
            <a:picLocks noChangeAspect="1"/>
          </p:cNvPicPr>
          <p:nvPr/>
        </p:nvPicPr>
        <p:blipFill>
          <a:blip r:embed="rId2"/>
          <a:stretch>
            <a:fillRect/>
          </a:stretch>
        </p:blipFill>
        <p:spPr>
          <a:xfrm>
            <a:off x="2058634" y="3135467"/>
            <a:ext cx="8418407" cy="2727412"/>
          </a:xfrm>
          <a:prstGeom prst="rect">
            <a:avLst/>
          </a:prstGeom>
        </p:spPr>
      </p:pic>
    </p:spTree>
    <p:extLst>
      <p:ext uri="{BB962C8B-B14F-4D97-AF65-F5344CB8AC3E}">
        <p14:creationId xmlns:p14="http://schemas.microsoft.com/office/powerpoint/2010/main" val="27241388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99B3D-8BF4-5DC4-97B3-A4EAEE91FE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59B791-49CD-FF3B-90C3-ECA21743D253}"/>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in Law &amp; Regulations</a:t>
            </a:r>
          </a:p>
        </p:txBody>
      </p:sp>
      <p:sp>
        <p:nvSpPr>
          <p:cNvPr id="3" name="Content Placeholder 2">
            <a:extLst>
              <a:ext uri="{FF2B5EF4-FFF2-40B4-BE49-F238E27FC236}">
                <a16:creationId xmlns:a16="http://schemas.microsoft.com/office/drawing/2014/main" id="{D8DD9923-E13B-F454-5AF4-8A95BC2C2DFC}"/>
              </a:ext>
            </a:extLst>
          </p:cNvPr>
          <p:cNvSpPr>
            <a:spLocks noGrp="1"/>
          </p:cNvSpPr>
          <p:nvPr>
            <p:ph idx="1"/>
          </p:nvPr>
        </p:nvSpPr>
        <p:spPr>
          <a:xfrm>
            <a:off x="358827" y="1261829"/>
            <a:ext cx="8818224" cy="5170712"/>
          </a:xfrm>
        </p:spPr>
        <p:txBody>
          <a:bodyPr>
            <a:noAutofit/>
          </a:bodyPr>
          <a:lstStyle/>
          <a:p>
            <a:pPr marL="0" indent="0">
              <a:buNone/>
            </a:pPr>
            <a:r>
              <a:rPr lang="en-IN" sz="2200" b="1" dirty="0">
                <a:solidFill>
                  <a:srgbClr val="C00000"/>
                </a:solidFill>
                <a:latin typeface="Arial" panose="020B0604020202020204" pitchFamily="34" charset="0"/>
                <a:cs typeface="Arial" panose="020B0604020202020204" pitchFamily="34" charset="0"/>
              </a:rPr>
              <a:t>EU AI Act Overview: </a:t>
            </a:r>
            <a:r>
              <a:rPr lang="en-US" sz="2200" dirty="0">
                <a:solidFill>
                  <a:srgbClr val="002060"/>
                </a:solidFill>
                <a:latin typeface="Arial" panose="020B0604020202020204" pitchFamily="34" charset="0"/>
                <a:cs typeface="Arial" panose="020B0604020202020204" pitchFamily="34" charset="0"/>
              </a:rPr>
              <a:t>Risk-Based Categories of AI Systems</a:t>
            </a:r>
            <a:endParaRPr lang="en-IN" sz="2200" dirty="0">
              <a:solidFill>
                <a:srgbClr val="002060"/>
              </a:solidFill>
              <a:latin typeface="Arial" panose="020B0604020202020204" pitchFamily="34" charset="0"/>
              <a:cs typeface="Arial" panose="020B0604020202020204" pitchFamily="34" charset="0"/>
            </a:endParaRPr>
          </a:p>
          <a:p>
            <a:pPr marL="0" indent="0">
              <a:buNone/>
            </a:pPr>
            <a:endParaRPr lang="en-US" sz="2000" dirty="0">
              <a:solidFill>
                <a:srgbClr val="C00000"/>
              </a:solidFill>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3CAF1D54-E353-A75A-771D-43EFCD1B314C}"/>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3074" name="Picture 2" descr="pyramid showing the four levels of risk: Unacceptable risk; High-risk; limited risk, minimal or no risk">
            <a:extLst>
              <a:ext uri="{FF2B5EF4-FFF2-40B4-BE49-F238E27FC236}">
                <a16:creationId xmlns:a16="http://schemas.microsoft.com/office/drawing/2014/main" id="{F1DB7688-D8E3-81BC-DE0E-76DB75B3E4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2367" y="1760003"/>
            <a:ext cx="6961455" cy="4342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7942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35D6C-7AF0-EE72-3255-A70C15CF16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D603DF-A221-6B0A-8187-BB097D7AB78A}"/>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in Law &amp; Regulations</a:t>
            </a:r>
          </a:p>
        </p:txBody>
      </p:sp>
      <p:sp>
        <p:nvSpPr>
          <p:cNvPr id="3" name="Content Placeholder 2">
            <a:extLst>
              <a:ext uri="{FF2B5EF4-FFF2-40B4-BE49-F238E27FC236}">
                <a16:creationId xmlns:a16="http://schemas.microsoft.com/office/drawing/2014/main" id="{48401BAE-A606-6F0A-4D46-0D5260DB2251}"/>
              </a:ext>
            </a:extLst>
          </p:cNvPr>
          <p:cNvSpPr>
            <a:spLocks noGrp="1"/>
          </p:cNvSpPr>
          <p:nvPr>
            <p:ph idx="1"/>
          </p:nvPr>
        </p:nvSpPr>
        <p:spPr>
          <a:xfrm>
            <a:off x="358827" y="1261829"/>
            <a:ext cx="6394513" cy="5170712"/>
          </a:xfrm>
        </p:spPr>
        <p:txBody>
          <a:bodyPr>
            <a:noAutofit/>
          </a:bodyPr>
          <a:lstStyle/>
          <a:p>
            <a:pPr marL="0" indent="0">
              <a:buNone/>
            </a:pPr>
            <a:r>
              <a:rPr lang="en-US" sz="2200" b="1" dirty="0">
                <a:solidFill>
                  <a:srgbClr val="C00000"/>
                </a:solidFill>
                <a:latin typeface="Arial" panose="020B0604020202020204" pitchFamily="34" charset="0"/>
                <a:cs typeface="Arial" panose="020B0604020202020204" pitchFamily="34" charset="0"/>
              </a:rPr>
              <a:t>Risk-Based Categories of AI Systems</a:t>
            </a:r>
            <a:r>
              <a:rPr lang="en-US" sz="2200" b="1" dirty="0">
                <a:solidFill>
                  <a:srgbClr val="002060"/>
                </a:solidFill>
                <a:latin typeface="Arial" panose="020B0604020202020204" pitchFamily="34" charset="0"/>
                <a:cs typeface="Arial" panose="020B0604020202020204" pitchFamily="34" charset="0"/>
              </a:rPr>
              <a:t>: </a:t>
            </a:r>
            <a:r>
              <a:rPr lang="en-IN" sz="2200" dirty="0">
                <a:solidFill>
                  <a:srgbClr val="002060"/>
                </a:solidFill>
                <a:latin typeface="Arial" panose="020B0604020202020204" pitchFamily="34" charset="0"/>
                <a:cs typeface="Arial" panose="020B0604020202020204" pitchFamily="34" charset="0"/>
              </a:rPr>
              <a:t>Unacceptable risk</a:t>
            </a:r>
          </a:p>
          <a:p>
            <a:pPr>
              <a:buFont typeface="Wingdings" panose="05000000000000000000" pitchFamily="2" charset="2"/>
              <a:buChar char="§"/>
            </a:pPr>
            <a:r>
              <a:rPr lang="en-US" sz="2100" dirty="0">
                <a:latin typeface="Arial" panose="020B0604020202020204" pitchFamily="34" charset="0"/>
                <a:cs typeface="Arial" panose="020B0604020202020204" pitchFamily="34" charset="0"/>
              </a:rPr>
              <a:t>Harmful AI-based manipulation and deception</a:t>
            </a:r>
          </a:p>
          <a:p>
            <a:pPr>
              <a:buFont typeface="Wingdings" panose="05000000000000000000" pitchFamily="2" charset="2"/>
              <a:buChar char="§"/>
            </a:pPr>
            <a:r>
              <a:rPr lang="en-US" sz="2100" dirty="0">
                <a:latin typeface="Arial" panose="020B0604020202020204" pitchFamily="34" charset="0"/>
                <a:cs typeface="Arial" panose="020B0604020202020204" pitchFamily="34" charset="0"/>
              </a:rPr>
              <a:t>Harmful AI-based exploitation of vulnerabilities</a:t>
            </a:r>
          </a:p>
          <a:p>
            <a:pPr>
              <a:buFont typeface="Wingdings" panose="05000000000000000000" pitchFamily="2" charset="2"/>
              <a:buChar char="§"/>
            </a:pPr>
            <a:r>
              <a:rPr lang="en-US" sz="2100" dirty="0">
                <a:latin typeface="Arial" panose="020B0604020202020204" pitchFamily="34" charset="0"/>
                <a:cs typeface="Arial" panose="020B0604020202020204" pitchFamily="34" charset="0"/>
              </a:rPr>
              <a:t>social scoring</a:t>
            </a:r>
          </a:p>
          <a:p>
            <a:pPr>
              <a:buFont typeface="Wingdings" panose="05000000000000000000" pitchFamily="2" charset="2"/>
              <a:buChar char="§"/>
            </a:pPr>
            <a:r>
              <a:rPr lang="en-US" sz="2100" dirty="0">
                <a:latin typeface="Arial" panose="020B0604020202020204" pitchFamily="34" charset="0"/>
                <a:cs typeface="Arial" panose="020B0604020202020204" pitchFamily="34" charset="0"/>
              </a:rPr>
              <a:t>Individual criminal offence risk assessment or prediction</a:t>
            </a:r>
          </a:p>
          <a:p>
            <a:pPr>
              <a:buFont typeface="Wingdings" panose="05000000000000000000" pitchFamily="2" charset="2"/>
              <a:buChar char="§"/>
            </a:pPr>
            <a:r>
              <a:rPr lang="en-US" sz="2100" dirty="0">
                <a:latin typeface="Arial" panose="020B0604020202020204" pitchFamily="34" charset="0"/>
                <a:cs typeface="Arial" panose="020B0604020202020204" pitchFamily="34" charset="0"/>
              </a:rPr>
              <a:t>Untargeted scraping of the internet or CCTV material to create or expand facial recognition databases</a:t>
            </a:r>
          </a:p>
          <a:p>
            <a:pPr marL="0" indent="0">
              <a:buNone/>
            </a:pPr>
            <a:endParaRPr lang="en-US" sz="2000" dirty="0">
              <a:solidFill>
                <a:srgbClr val="C00000"/>
              </a:solidFill>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ABC3A5BF-251F-2745-0E2A-7AAB57C250F5}"/>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4098" name="Picture 2">
            <a:extLst>
              <a:ext uri="{FF2B5EF4-FFF2-40B4-BE49-F238E27FC236}">
                <a16:creationId xmlns:a16="http://schemas.microsoft.com/office/drawing/2014/main" id="{9BE400E4-77DA-60A5-966C-10F1154D6A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3284" y="1098610"/>
            <a:ext cx="5317820" cy="354521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8CCADE61-03EC-5710-7ACA-6F709F7E3F95}"/>
              </a:ext>
            </a:extLst>
          </p:cNvPr>
          <p:cNvSpPr txBox="1">
            <a:spLocks/>
          </p:cNvSpPr>
          <p:nvPr/>
        </p:nvSpPr>
        <p:spPr>
          <a:xfrm>
            <a:off x="338236" y="4881517"/>
            <a:ext cx="11593292" cy="15192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2100" dirty="0">
                <a:latin typeface="Arial" panose="020B0604020202020204" pitchFamily="34" charset="0"/>
                <a:cs typeface="Arial" panose="020B0604020202020204" pitchFamily="34" charset="0"/>
              </a:rPr>
              <a:t>Emotion recognition in workplaces and education institutions</a:t>
            </a:r>
          </a:p>
          <a:p>
            <a:pPr>
              <a:buFont typeface="Wingdings" panose="05000000000000000000" pitchFamily="2" charset="2"/>
              <a:buChar char="§"/>
            </a:pPr>
            <a:r>
              <a:rPr lang="en-US" sz="2100" dirty="0">
                <a:latin typeface="Arial" panose="020B0604020202020204" pitchFamily="34" charset="0"/>
                <a:cs typeface="Arial" panose="020B0604020202020204" pitchFamily="34" charset="0"/>
              </a:rPr>
              <a:t>Biometric categorization to deduce certain protected characteristics</a:t>
            </a:r>
          </a:p>
          <a:p>
            <a:pPr>
              <a:buFont typeface="Wingdings" panose="05000000000000000000" pitchFamily="2" charset="2"/>
              <a:buChar char="§"/>
            </a:pPr>
            <a:r>
              <a:rPr lang="en-US" sz="2100" dirty="0">
                <a:latin typeface="Arial" panose="020B0604020202020204" pitchFamily="34" charset="0"/>
                <a:cs typeface="Arial" panose="020B0604020202020204" pitchFamily="34" charset="0"/>
              </a:rPr>
              <a:t>Real-time remote biometric identification for law enforcement purposes in publicly accessible spaces</a:t>
            </a:r>
          </a:p>
        </p:txBody>
      </p:sp>
    </p:spTree>
    <p:extLst>
      <p:ext uri="{BB962C8B-B14F-4D97-AF65-F5344CB8AC3E}">
        <p14:creationId xmlns:p14="http://schemas.microsoft.com/office/powerpoint/2010/main" val="3377375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53E49-3FFF-B7DB-7CD5-F3178B4644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402705-9D40-9C63-FAED-D22A77086DEF}"/>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in Law &amp; Regulations</a:t>
            </a:r>
          </a:p>
        </p:txBody>
      </p:sp>
      <p:sp>
        <p:nvSpPr>
          <p:cNvPr id="3" name="Content Placeholder 2">
            <a:extLst>
              <a:ext uri="{FF2B5EF4-FFF2-40B4-BE49-F238E27FC236}">
                <a16:creationId xmlns:a16="http://schemas.microsoft.com/office/drawing/2014/main" id="{0AF443D7-68BC-6FD5-1017-DF0AD33AB1EE}"/>
              </a:ext>
            </a:extLst>
          </p:cNvPr>
          <p:cNvSpPr>
            <a:spLocks noGrp="1"/>
          </p:cNvSpPr>
          <p:nvPr>
            <p:ph idx="1"/>
          </p:nvPr>
        </p:nvSpPr>
        <p:spPr>
          <a:xfrm>
            <a:off x="358826" y="1261829"/>
            <a:ext cx="6669935" cy="5170712"/>
          </a:xfrm>
        </p:spPr>
        <p:txBody>
          <a:bodyPr>
            <a:noAutofit/>
          </a:bodyPr>
          <a:lstStyle/>
          <a:p>
            <a:pPr marL="0" indent="0">
              <a:buNone/>
            </a:pPr>
            <a:r>
              <a:rPr lang="en-US" sz="2200" b="1" dirty="0">
                <a:solidFill>
                  <a:srgbClr val="C00000"/>
                </a:solidFill>
                <a:latin typeface="Arial" panose="020B0604020202020204" pitchFamily="34" charset="0"/>
                <a:cs typeface="Arial" panose="020B0604020202020204" pitchFamily="34" charset="0"/>
              </a:rPr>
              <a:t>Risk-Based Categories of AI Systems</a:t>
            </a:r>
            <a:r>
              <a:rPr lang="en-US" sz="2200" b="1" dirty="0">
                <a:solidFill>
                  <a:srgbClr val="002060"/>
                </a:solidFill>
                <a:latin typeface="Arial" panose="020B0604020202020204" pitchFamily="34" charset="0"/>
                <a:cs typeface="Arial" panose="020B0604020202020204" pitchFamily="34" charset="0"/>
              </a:rPr>
              <a:t>: </a:t>
            </a:r>
            <a:r>
              <a:rPr lang="en-IN" sz="2200" dirty="0">
                <a:solidFill>
                  <a:srgbClr val="002060"/>
                </a:solidFill>
                <a:latin typeface="Arial" panose="020B0604020202020204" pitchFamily="34" charset="0"/>
                <a:cs typeface="Arial" panose="020B0604020202020204" pitchFamily="34" charset="0"/>
              </a:rPr>
              <a:t>High risk</a:t>
            </a:r>
          </a:p>
          <a:p>
            <a:r>
              <a:rPr lang="en-US" sz="2100" dirty="0">
                <a:latin typeface="Arial" panose="020B0604020202020204" pitchFamily="34" charset="0"/>
                <a:cs typeface="Arial" panose="020B0604020202020204" pitchFamily="34" charset="0"/>
              </a:rPr>
              <a:t>AI safety components in critical infrastructures (e.g. transport), the failure of which could put the life and health of citizens at risk</a:t>
            </a:r>
          </a:p>
          <a:p>
            <a:r>
              <a:rPr lang="en-US" sz="2100" dirty="0">
                <a:latin typeface="Arial" panose="020B0604020202020204" pitchFamily="34" charset="0"/>
                <a:cs typeface="Arial" panose="020B0604020202020204" pitchFamily="34" charset="0"/>
              </a:rPr>
              <a:t>AI solutions used in education institutions, that may determine the access to education and course of someone’s professional life (e.g. scoring of exams)</a:t>
            </a:r>
          </a:p>
          <a:p>
            <a:r>
              <a:rPr lang="en-US" sz="2100" dirty="0">
                <a:latin typeface="Arial" panose="020B0604020202020204" pitchFamily="34" charset="0"/>
                <a:cs typeface="Arial" panose="020B0604020202020204" pitchFamily="34" charset="0"/>
              </a:rPr>
              <a:t>AI-based safety components of products (e.g. AI application in robot-assisted surgery)</a:t>
            </a:r>
          </a:p>
          <a:p>
            <a:r>
              <a:rPr lang="en-US" sz="2100" dirty="0">
                <a:latin typeface="Arial" panose="020B0604020202020204" pitchFamily="34" charset="0"/>
                <a:cs typeface="Arial" panose="020B0604020202020204" pitchFamily="34" charset="0"/>
              </a:rPr>
              <a:t>AI tools for employment, management of workers and access to self-employment (e.g. CV-sorting software for recruitment)</a:t>
            </a:r>
          </a:p>
          <a:p>
            <a:r>
              <a:rPr lang="en-US" sz="2100" dirty="0">
                <a:latin typeface="Arial" panose="020B0604020202020204" pitchFamily="34" charset="0"/>
                <a:cs typeface="Arial" panose="020B0604020202020204" pitchFamily="34" charset="0"/>
              </a:rPr>
              <a:t>Certain AI use-cases </a:t>
            </a:r>
            <a:r>
              <a:rPr lang="en-US" sz="2100" dirty="0" err="1">
                <a:latin typeface="Arial" panose="020B0604020202020204" pitchFamily="34" charset="0"/>
                <a:cs typeface="Arial" panose="020B0604020202020204" pitchFamily="34" charset="0"/>
              </a:rPr>
              <a:t>utilised</a:t>
            </a:r>
            <a:r>
              <a:rPr lang="en-US" sz="2100" dirty="0">
                <a:latin typeface="Arial" panose="020B0604020202020204" pitchFamily="34" charset="0"/>
                <a:cs typeface="Arial" panose="020B0604020202020204" pitchFamily="34" charset="0"/>
              </a:rPr>
              <a:t> to give access to essential private and public services (e.g. credit scoring denying citizens opportunity to obtain a loan)</a:t>
            </a:r>
          </a:p>
          <a:p>
            <a:pPr marL="0" indent="0">
              <a:buNone/>
            </a:pPr>
            <a:endParaRPr lang="en-US" sz="2000" dirty="0">
              <a:solidFill>
                <a:srgbClr val="C00000"/>
              </a:solidFill>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CE40556D-E98D-3FC5-73D6-1D12613CE3FE}"/>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6" name="Picture 5">
            <a:extLst>
              <a:ext uri="{FF2B5EF4-FFF2-40B4-BE49-F238E27FC236}">
                <a16:creationId xmlns:a16="http://schemas.microsoft.com/office/drawing/2014/main" id="{FFBB707B-C572-2ABF-EBA3-C43584B47977}"/>
              </a:ext>
            </a:extLst>
          </p:cNvPr>
          <p:cNvPicPr>
            <a:picLocks noChangeAspect="1"/>
          </p:cNvPicPr>
          <p:nvPr/>
        </p:nvPicPr>
        <p:blipFill>
          <a:blip r:embed="rId2"/>
          <a:stretch>
            <a:fillRect/>
          </a:stretch>
        </p:blipFill>
        <p:spPr>
          <a:xfrm>
            <a:off x="7028760" y="425459"/>
            <a:ext cx="4804413" cy="6308287"/>
          </a:xfrm>
          <a:prstGeom prst="rect">
            <a:avLst/>
          </a:prstGeom>
        </p:spPr>
      </p:pic>
    </p:spTree>
    <p:extLst>
      <p:ext uri="{BB962C8B-B14F-4D97-AF65-F5344CB8AC3E}">
        <p14:creationId xmlns:p14="http://schemas.microsoft.com/office/powerpoint/2010/main" val="7004376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7604E-0648-5A29-0A69-A9BF777D02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208F18-D256-0731-5113-1C16EF8C69CE}"/>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in Law &amp; Regulations</a:t>
            </a:r>
          </a:p>
        </p:txBody>
      </p:sp>
      <p:sp>
        <p:nvSpPr>
          <p:cNvPr id="3" name="Content Placeholder 2">
            <a:extLst>
              <a:ext uri="{FF2B5EF4-FFF2-40B4-BE49-F238E27FC236}">
                <a16:creationId xmlns:a16="http://schemas.microsoft.com/office/drawing/2014/main" id="{46913091-11E8-7B14-B393-D02321B333E7}"/>
              </a:ext>
            </a:extLst>
          </p:cNvPr>
          <p:cNvSpPr>
            <a:spLocks noGrp="1"/>
          </p:cNvSpPr>
          <p:nvPr>
            <p:ph idx="1"/>
          </p:nvPr>
        </p:nvSpPr>
        <p:spPr>
          <a:xfrm>
            <a:off x="358827" y="1261829"/>
            <a:ext cx="6813154" cy="5170712"/>
          </a:xfrm>
        </p:spPr>
        <p:txBody>
          <a:bodyPr>
            <a:noAutofit/>
          </a:bodyPr>
          <a:lstStyle/>
          <a:p>
            <a:pPr marL="0" indent="0">
              <a:buNone/>
            </a:pPr>
            <a:r>
              <a:rPr lang="en-US" sz="2200" b="1" dirty="0">
                <a:solidFill>
                  <a:srgbClr val="C00000"/>
                </a:solidFill>
                <a:latin typeface="Arial" panose="020B0604020202020204" pitchFamily="34" charset="0"/>
                <a:cs typeface="Arial" panose="020B0604020202020204" pitchFamily="34" charset="0"/>
              </a:rPr>
              <a:t>Risk-Based Categories of AI Systems</a:t>
            </a:r>
            <a:r>
              <a:rPr lang="en-US" sz="2200" dirty="0">
                <a:solidFill>
                  <a:srgbClr val="002060"/>
                </a:solidFill>
                <a:latin typeface="Arial" panose="020B0604020202020204" pitchFamily="34" charset="0"/>
                <a:cs typeface="Arial" panose="020B0604020202020204" pitchFamily="34" charset="0"/>
              </a:rPr>
              <a:t>: </a:t>
            </a:r>
            <a:r>
              <a:rPr lang="en-IN" sz="2400" dirty="0">
                <a:solidFill>
                  <a:srgbClr val="002060"/>
                </a:solidFill>
                <a:latin typeface="Arial" panose="020B0604020202020204" pitchFamily="34" charset="0"/>
                <a:cs typeface="Arial" panose="020B0604020202020204" pitchFamily="34" charset="0"/>
              </a:rPr>
              <a:t>High risk</a:t>
            </a:r>
          </a:p>
          <a:p>
            <a:pPr>
              <a:buFont typeface="Wingdings" panose="05000000000000000000" pitchFamily="2" charset="2"/>
              <a:buChar char="§"/>
            </a:pPr>
            <a:r>
              <a:rPr lang="en-US" sz="2100" dirty="0">
                <a:latin typeface="Arial" panose="020B0604020202020204" pitchFamily="34" charset="0"/>
                <a:cs typeface="Arial" panose="020B0604020202020204" pitchFamily="34" charset="0"/>
              </a:rPr>
              <a:t>AI systems used for remote biometric identification, emotion recognition and biometric categorization (</a:t>
            </a:r>
            <a:r>
              <a:rPr lang="en-US" sz="2100" dirty="0" err="1">
                <a:latin typeface="Arial" panose="020B0604020202020204" pitchFamily="34" charset="0"/>
                <a:cs typeface="Arial" panose="020B0604020202020204" pitchFamily="34" charset="0"/>
              </a:rPr>
              <a:t>e.g</a:t>
            </a:r>
            <a:r>
              <a:rPr lang="en-US" sz="2100" dirty="0">
                <a:latin typeface="Arial" panose="020B0604020202020204" pitchFamily="34" charset="0"/>
                <a:cs typeface="Arial" panose="020B0604020202020204" pitchFamily="34" charset="0"/>
              </a:rPr>
              <a:t> AI system to retroactively identify a shoplifter)</a:t>
            </a:r>
          </a:p>
          <a:p>
            <a:pPr>
              <a:buFont typeface="Wingdings" panose="05000000000000000000" pitchFamily="2" charset="2"/>
              <a:buChar char="§"/>
            </a:pPr>
            <a:r>
              <a:rPr lang="en-US" sz="2100" dirty="0">
                <a:latin typeface="Arial" panose="020B0604020202020204" pitchFamily="34" charset="0"/>
                <a:cs typeface="Arial" panose="020B0604020202020204" pitchFamily="34" charset="0"/>
              </a:rPr>
              <a:t>AI use-cases in law enforcement that may interfere with people’s fundamental rights (e.g. evaluation of the reliability of evidence)</a:t>
            </a:r>
          </a:p>
          <a:p>
            <a:pPr>
              <a:buFont typeface="Wingdings" panose="05000000000000000000" pitchFamily="2" charset="2"/>
              <a:buChar char="§"/>
            </a:pPr>
            <a:r>
              <a:rPr lang="en-US" sz="2100" dirty="0">
                <a:latin typeface="Arial" panose="020B0604020202020204" pitchFamily="34" charset="0"/>
                <a:cs typeface="Arial" panose="020B0604020202020204" pitchFamily="34" charset="0"/>
              </a:rPr>
              <a:t>AI use-cases in migration, asylum and border control management (e.g. automated examination of visa applications)</a:t>
            </a:r>
          </a:p>
          <a:p>
            <a:pPr>
              <a:buFont typeface="Wingdings" panose="05000000000000000000" pitchFamily="2" charset="2"/>
              <a:buChar char="§"/>
            </a:pPr>
            <a:r>
              <a:rPr lang="en-US" sz="2100" dirty="0">
                <a:latin typeface="Arial" panose="020B0604020202020204" pitchFamily="34" charset="0"/>
                <a:cs typeface="Arial" panose="020B0604020202020204" pitchFamily="34" charset="0"/>
              </a:rPr>
              <a:t>AI solutions used in the administration of justice and democratic processes (e.g. AI solutions to prepare court rulings)</a:t>
            </a:r>
          </a:p>
          <a:p>
            <a:pPr marL="0" indent="0">
              <a:buNone/>
            </a:pPr>
            <a:endParaRPr lang="en-IN" sz="2100" dirty="0">
              <a:latin typeface="Arial" panose="020B0604020202020204" pitchFamily="34" charset="0"/>
              <a:cs typeface="Arial" panose="020B0604020202020204" pitchFamily="34" charset="0"/>
            </a:endParaRPr>
          </a:p>
          <a:p>
            <a:pPr marL="0" indent="0">
              <a:buNone/>
            </a:pPr>
            <a:endParaRPr lang="en-US" sz="2000" dirty="0">
              <a:solidFill>
                <a:srgbClr val="C00000"/>
              </a:solidFill>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54C223C3-73AD-1ED4-99D9-B93736965210}"/>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5" name="Picture 4">
            <a:extLst>
              <a:ext uri="{FF2B5EF4-FFF2-40B4-BE49-F238E27FC236}">
                <a16:creationId xmlns:a16="http://schemas.microsoft.com/office/drawing/2014/main" id="{99296FBC-3B2E-774C-1171-B71DFC4F2063}"/>
              </a:ext>
            </a:extLst>
          </p:cNvPr>
          <p:cNvPicPr>
            <a:picLocks noChangeAspect="1"/>
          </p:cNvPicPr>
          <p:nvPr/>
        </p:nvPicPr>
        <p:blipFill>
          <a:blip r:embed="rId2"/>
          <a:stretch>
            <a:fillRect/>
          </a:stretch>
        </p:blipFill>
        <p:spPr>
          <a:xfrm>
            <a:off x="7083845" y="425459"/>
            <a:ext cx="4804413" cy="6308287"/>
          </a:xfrm>
          <a:prstGeom prst="rect">
            <a:avLst/>
          </a:prstGeom>
        </p:spPr>
      </p:pic>
    </p:spTree>
    <p:extLst>
      <p:ext uri="{BB962C8B-B14F-4D97-AF65-F5344CB8AC3E}">
        <p14:creationId xmlns:p14="http://schemas.microsoft.com/office/powerpoint/2010/main" val="1385313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5D094-1DE8-1534-2735-A9C3B46283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5213CC-0B80-677B-B704-9B8E050E8239}"/>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Bias and Fairness</a:t>
            </a:r>
          </a:p>
        </p:txBody>
      </p:sp>
      <p:sp>
        <p:nvSpPr>
          <p:cNvPr id="3" name="Content Placeholder 2">
            <a:extLst>
              <a:ext uri="{FF2B5EF4-FFF2-40B4-BE49-F238E27FC236}">
                <a16:creationId xmlns:a16="http://schemas.microsoft.com/office/drawing/2014/main" id="{F5CFF45C-50DF-1D7B-CB8A-A007164E69E7}"/>
              </a:ext>
            </a:extLst>
          </p:cNvPr>
          <p:cNvSpPr>
            <a:spLocks noGrp="1"/>
          </p:cNvSpPr>
          <p:nvPr>
            <p:ph idx="1"/>
          </p:nvPr>
        </p:nvSpPr>
        <p:spPr>
          <a:xfrm>
            <a:off x="358827" y="1261829"/>
            <a:ext cx="6207226" cy="5170712"/>
          </a:xfrm>
        </p:spPr>
        <p:txBody>
          <a:bodyPr>
            <a:noAutofit/>
          </a:bodyPr>
          <a:lstStyle/>
          <a:p>
            <a:pPr marL="0" indent="0">
              <a:buNone/>
            </a:pPr>
            <a:r>
              <a:rPr lang="en-US" sz="2200" b="1" dirty="0">
                <a:solidFill>
                  <a:srgbClr val="C00000"/>
                </a:solidFill>
                <a:latin typeface="Arial" panose="020B0604020202020204" pitchFamily="34" charset="0"/>
                <a:cs typeface="Arial" panose="020B0604020202020204" pitchFamily="34" charset="0"/>
              </a:rPr>
              <a:t>Real-World Examples of AI Bias</a:t>
            </a:r>
            <a:r>
              <a:rPr lang="en-US" sz="2200" dirty="0">
                <a:solidFill>
                  <a:srgbClr val="C00000"/>
                </a:solidFill>
                <a:latin typeface="Arial" panose="020B0604020202020204" pitchFamily="34" charset="0"/>
                <a:cs typeface="Arial" panose="020B0604020202020204" pitchFamily="34" charset="0"/>
              </a:rPr>
              <a:t>: </a:t>
            </a:r>
            <a:r>
              <a:rPr lang="en-US" sz="2200" dirty="0">
                <a:solidFill>
                  <a:srgbClr val="002060"/>
                </a:solidFill>
                <a:latin typeface="Arial" panose="020B0604020202020204" pitchFamily="34" charset="0"/>
                <a:cs typeface="Arial" panose="020B0604020202020204" pitchFamily="34" charset="0"/>
              </a:rPr>
              <a:t>COMPAS Algorithm (U.S. Criminal Justice)</a:t>
            </a: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Context: Used to assess the likelihood of a criminal reoffending (recidivism).</a:t>
            </a: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Issue: ProPublica’s 2016 investigation showed that the tool was biased against African Americans, labeling them high risk more often than white defendants, even when they did not reoffend.</a:t>
            </a: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Bias Type: Label bias, societal bias.</a:t>
            </a:r>
          </a:p>
          <a:p>
            <a:pPr marL="0" indent="0">
              <a:buNone/>
            </a:pPr>
            <a:endParaRPr lang="en-US" sz="2200" dirty="0">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28A3BF3E-5B3F-5C0F-1A53-83FEDF4A0E00}"/>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21506" name="Picture 2">
            <a:extLst>
              <a:ext uri="{FF2B5EF4-FFF2-40B4-BE49-F238E27FC236}">
                <a16:creationId xmlns:a16="http://schemas.microsoft.com/office/drawing/2014/main" id="{73588FC7-44DF-FDF1-B14F-7EEF672CCE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1677"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2038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108BD-9AE0-61D6-65CD-4D28272C68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BCA276-B049-C1F3-21A9-F9D0AF0750F8}"/>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in Law &amp; Regulations</a:t>
            </a:r>
          </a:p>
        </p:txBody>
      </p:sp>
      <p:sp>
        <p:nvSpPr>
          <p:cNvPr id="3" name="Content Placeholder 2">
            <a:extLst>
              <a:ext uri="{FF2B5EF4-FFF2-40B4-BE49-F238E27FC236}">
                <a16:creationId xmlns:a16="http://schemas.microsoft.com/office/drawing/2014/main" id="{BAB35652-CB99-4C93-2FD8-AFD4BCD8EDAB}"/>
              </a:ext>
            </a:extLst>
          </p:cNvPr>
          <p:cNvSpPr>
            <a:spLocks noGrp="1"/>
          </p:cNvSpPr>
          <p:nvPr>
            <p:ph idx="1"/>
          </p:nvPr>
        </p:nvSpPr>
        <p:spPr>
          <a:xfrm>
            <a:off x="358827" y="1261829"/>
            <a:ext cx="6207226" cy="5170712"/>
          </a:xfrm>
        </p:spPr>
        <p:txBody>
          <a:bodyPr>
            <a:noAutofit/>
          </a:bodyPr>
          <a:lstStyle/>
          <a:p>
            <a:pPr marL="0" indent="0">
              <a:buNone/>
            </a:pPr>
            <a:r>
              <a:rPr lang="en-IN" sz="2200" b="1" dirty="0">
                <a:solidFill>
                  <a:srgbClr val="C00000"/>
                </a:solidFill>
                <a:latin typeface="Arial" panose="020B0604020202020204" pitchFamily="34" charset="0"/>
                <a:cs typeface="Arial" panose="020B0604020202020204" pitchFamily="34" charset="0"/>
              </a:rPr>
              <a:t>EU AI Act Overview: </a:t>
            </a:r>
            <a:r>
              <a:rPr lang="en-US" sz="2200" dirty="0">
                <a:solidFill>
                  <a:srgbClr val="002060"/>
                </a:solidFill>
                <a:latin typeface="Arial" panose="020B0604020202020204" pitchFamily="34" charset="0"/>
                <a:cs typeface="Arial" panose="020B0604020202020204" pitchFamily="34" charset="0"/>
              </a:rPr>
              <a:t>Risk-Based Categories of AI Systems</a:t>
            </a:r>
            <a:endParaRPr lang="en-IN" sz="2200" dirty="0">
              <a:solidFill>
                <a:srgbClr val="002060"/>
              </a:solidFill>
              <a:latin typeface="Arial" panose="020B0604020202020204" pitchFamily="34" charset="0"/>
              <a:cs typeface="Arial" panose="020B0604020202020204" pitchFamily="34" charset="0"/>
            </a:endParaRPr>
          </a:p>
          <a:p>
            <a:pPr marL="0" indent="0">
              <a:buNone/>
            </a:pPr>
            <a:endParaRPr lang="en-US" sz="2000" dirty="0">
              <a:solidFill>
                <a:srgbClr val="C00000"/>
              </a:solidFill>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37C80322-49BF-D369-597D-D96CD4DC9BC4}"/>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graphicFrame>
        <p:nvGraphicFramePr>
          <p:cNvPr id="5" name="Table 4">
            <a:extLst>
              <a:ext uri="{FF2B5EF4-FFF2-40B4-BE49-F238E27FC236}">
                <a16:creationId xmlns:a16="http://schemas.microsoft.com/office/drawing/2014/main" id="{540781A2-75B8-5FC6-CD2A-21839F3496E4}"/>
              </a:ext>
            </a:extLst>
          </p:cNvPr>
          <p:cNvGraphicFramePr>
            <a:graphicFrameLocks noGrp="1"/>
          </p:cNvGraphicFramePr>
          <p:nvPr/>
        </p:nvGraphicFramePr>
        <p:xfrm>
          <a:off x="810980" y="2415967"/>
          <a:ext cx="10515600" cy="2804160"/>
        </p:xfrm>
        <a:graphic>
          <a:graphicData uri="http://schemas.openxmlformats.org/drawingml/2006/table">
            <a:tbl>
              <a:tblPr>
                <a:tableStyleId>{8799B23B-EC83-4686-B30A-512413B5E67A}</a:tableStyleId>
              </a:tblPr>
              <a:tblGrid>
                <a:gridCol w="2191439">
                  <a:extLst>
                    <a:ext uri="{9D8B030D-6E8A-4147-A177-3AD203B41FA5}">
                      <a16:colId xmlns:a16="http://schemas.microsoft.com/office/drawing/2014/main" val="1574425882"/>
                    </a:ext>
                  </a:extLst>
                </a:gridCol>
                <a:gridCol w="4395730">
                  <a:extLst>
                    <a:ext uri="{9D8B030D-6E8A-4147-A177-3AD203B41FA5}">
                      <a16:colId xmlns:a16="http://schemas.microsoft.com/office/drawing/2014/main" val="3761015273"/>
                    </a:ext>
                  </a:extLst>
                </a:gridCol>
                <a:gridCol w="3928431">
                  <a:extLst>
                    <a:ext uri="{9D8B030D-6E8A-4147-A177-3AD203B41FA5}">
                      <a16:colId xmlns:a16="http://schemas.microsoft.com/office/drawing/2014/main" val="1670540200"/>
                    </a:ext>
                  </a:extLst>
                </a:gridCol>
              </a:tblGrid>
              <a:tr h="0">
                <a:tc>
                  <a:txBody>
                    <a:bodyPr/>
                    <a:lstStyle/>
                    <a:p>
                      <a:r>
                        <a:rPr lang="en-IN" sz="2200" b="1" dirty="0">
                          <a:latin typeface="Arial" panose="020B0604020202020204" pitchFamily="34" charset="0"/>
                          <a:cs typeface="Arial" panose="020B0604020202020204" pitchFamily="34" charset="0"/>
                        </a:rPr>
                        <a:t>Risk Level</a:t>
                      </a:r>
                      <a:endParaRPr lang="en-IN" sz="2200" dirty="0">
                        <a:latin typeface="Arial" panose="020B0604020202020204" pitchFamily="34" charset="0"/>
                        <a:cs typeface="Arial" panose="020B0604020202020204" pitchFamily="34" charset="0"/>
                      </a:endParaRPr>
                    </a:p>
                  </a:txBody>
                  <a:tcPr anchor="ctr"/>
                </a:tc>
                <a:tc>
                  <a:txBody>
                    <a:bodyPr/>
                    <a:lstStyle/>
                    <a:p>
                      <a:r>
                        <a:rPr lang="en-IN" sz="2200" b="1">
                          <a:latin typeface="Arial" panose="020B0604020202020204" pitchFamily="34" charset="0"/>
                          <a:cs typeface="Arial" panose="020B0604020202020204" pitchFamily="34" charset="0"/>
                        </a:rPr>
                        <a:t>Examples</a:t>
                      </a:r>
                      <a:endParaRPr lang="en-IN" sz="2200">
                        <a:latin typeface="Arial" panose="020B0604020202020204" pitchFamily="34" charset="0"/>
                        <a:cs typeface="Arial" panose="020B0604020202020204" pitchFamily="34" charset="0"/>
                      </a:endParaRPr>
                    </a:p>
                  </a:txBody>
                  <a:tcPr anchor="ctr"/>
                </a:tc>
                <a:tc>
                  <a:txBody>
                    <a:bodyPr/>
                    <a:lstStyle/>
                    <a:p>
                      <a:r>
                        <a:rPr lang="en-IN" sz="2200" b="1">
                          <a:latin typeface="Arial" panose="020B0604020202020204" pitchFamily="34" charset="0"/>
                          <a:cs typeface="Arial" panose="020B0604020202020204" pitchFamily="34" charset="0"/>
                        </a:rPr>
                        <a:t>Regulatory Status</a:t>
                      </a:r>
                      <a:endParaRPr lang="en-IN" sz="2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010623514"/>
                  </a:ext>
                </a:extLst>
              </a:tr>
              <a:tr h="0">
                <a:tc>
                  <a:txBody>
                    <a:bodyPr/>
                    <a:lstStyle/>
                    <a:p>
                      <a:r>
                        <a:rPr lang="en-IN" sz="2200" b="0">
                          <a:latin typeface="Arial" panose="020B0604020202020204" pitchFamily="34" charset="0"/>
                          <a:cs typeface="Arial" panose="020B0604020202020204" pitchFamily="34" charset="0"/>
                        </a:rPr>
                        <a:t>Unacceptable Risk</a:t>
                      </a:r>
                    </a:p>
                  </a:txBody>
                  <a:tcPr anchor="ctr"/>
                </a:tc>
                <a:tc>
                  <a:txBody>
                    <a:bodyPr/>
                    <a:lstStyle/>
                    <a:p>
                      <a:r>
                        <a:rPr lang="en-US" sz="2200" b="0" dirty="0">
                          <a:latin typeface="Arial" panose="020B0604020202020204" pitchFamily="34" charset="0"/>
                          <a:cs typeface="Arial" panose="020B0604020202020204" pitchFamily="34" charset="0"/>
                        </a:rPr>
                        <a:t>Social scoring, real-time biometric ID in public</a:t>
                      </a:r>
                    </a:p>
                  </a:txBody>
                  <a:tcPr anchor="ctr"/>
                </a:tc>
                <a:tc>
                  <a:txBody>
                    <a:bodyPr/>
                    <a:lstStyle/>
                    <a:p>
                      <a:r>
                        <a:rPr lang="en-IN" sz="2200" b="0">
                          <a:latin typeface="Arial" panose="020B0604020202020204" pitchFamily="34" charset="0"/>
                          <a:cs typeface="Arial" panose="020B0604020202020204" pitchFamily="34" charset="0"/>
                        </a:rPr>
                        <a:t>Banned</a:t>
                      </a:r>
                    </a:p>
                  </a:txBody>
                  <a:tcPr anchor="ctr"/>
                </a:tc>
                <a:extLst>
                  <a:ext uri="{0D108BD9-81ED-4DB2-BD59-A6C34878D82A}">
                    <a16:rowId xmlns:a16="http://schemas.microsoft.com/office/drawing/2014/main" val="1693157216"/>
                  </a:ext>
                </a:extLst>
              </a:tr>
              <a:tr h="0">
                <a:tc>
                  <a:txBody>
                    <a:bodyPr/>
                    <a:lstStyle/>
                    <a:p>
                      <a:r>
                        <a:rPr lang="en-IN" sz="2200" b="0">
                          <a:latin typeface="Arial" panose="020B0604020202020204" pitchFamily="34" charset="0"/>
                          <a:cs typeface="Arial" panose="020B0604020202020204" pitchFamily="34" charset="0"/>
                        </a:rPr>
                        <a:t>High Risk</a:t>
                      </a:r>
                    </a:p>
                  </a:txBody>
                  <a:tcPr anchor="ctr"/>
                </a:tc>
                <a:tc>
                  <a:txBody>
                    <a:bodyPr/>
                    <a:lstStyle/>
                    <a:p>
                      <a:r>
                        <a:rPr lang="en-US" sz="2200" b="0" dirty="0">
                          <a:latin typeface="Arial" panose="020B0604020202020204" pitchFamily="34" charset="0"/>
                          <a:cs typeface="Arial" panose="020B0604020202020204" pitchFamily="34" charset="0"/>
                        </a:rPr>
                        <a:t>Biometric ID, recruitment, education, law enforcement tools</a:t>
                      </a:r>
                    </a:p>
                  </a:txBody>
                  <a:tcPr anchor="ctr"/>
                </a:tc>
                <a:tc>
                  <a:txBody>
                    <a:bodyPr/>
                    <a:lstStyle/>
                    <a:p>
                      <a:r>
                        <a:rPr lang="en-IN" sz="2200" b="0" dirty="0">
                          <a:latin typeface="Arial" panose="020B0604020202020204" pitchFamily="34" charset="0"/>
                          <a:cs typeface="Arial" panose="020B0604020202020204" pitchFamily="34" charset="0"/>
                        </a:rPr>
                        <a:t>Strict regulations</a:t>
                      </a:r>
                    </a:p>
                  </a:txBody>
                  <a:tcPr anchor="ctr"/>
                </a:tc>
                <a:extLst>
                  <a:ext uri="{0D108BD9-81ED-4DB2-BD59-A6C34878D82A}">
                    <a16:rowId xmlns:a16="http://schemas.microsoft.com/office/drawing/2014/main" val="2719991124"/>
                  </a:ext>
                </a:extLst>
              </a:tr>
              <a:tr h="0">
                <a:tc>
                  <a:txBody>
                    <a:bodyPr/>
                    <a:lstStyle/>
                    <a:p>
                      <a:r>
                        <a:rPr lang="en-IN" sz="2200" b="0" dirty="0">
                          <a:latin typeface="Arial" panose="020B0604020202020204" pitchFamily="34" charset="0"/>
                          <a:cs typeface="Arial" panose="020B0604020202020204" pitchFamily="34" charset="0"/>
                        </a:rPr>
                        <a:t>Limited Risk</a:t>
                      </a:r>
                    </a:p>
                  </a:txBody>
                  <a:tcPr anchor="ctr"/>
                </a:tc>
                <a:tc>
                  <a:txBody>
                    <a:bodyPr/>
                    <a:lstStyle/>
                    <a:p>
                      <a:r>
                        <a:rPr lang="en-IN" sz="2200" b="0" dirty="0">
                          <a:latin typeface="Arial" panose="020B0604020202020204" pitchFamily="34" charset="0"/>
                          <a:cs typeface="Arial" panose="020B0604020202020204" pitchFamily="34" charset="0"/>
                        </a:rPr>
                        <a:t>Chatbots, deepfakes</a:t>
                      </a:r>
                    </a:p>
                  </a:txBody>
                  <a:tcPr anchor="ctr"/>
                </a:tc>
                <a:tc>
                  <a:txBody>
                    <a:bodyPr/>
                    <a:lstStyle/>
                    <a:p>
                      <a:r>
                        <a:rPr lang="en-IN" sz="2200" b="0">
                          <a:latin typeface="Arial" panose="020B0604020202020204" pitchFamily="34" charset="0"/>
                          <a:cs typeface="Arial" panose="020B0604020202020204" pitchFamily="34" charset="0"/>
                        </a:rPr>
                        <a:t>Transparency obligations</a:t>
                      </a:r>
                    </a:p>
                  </a:txBody>
                  <a:tcPr anchor="ctr"/>
                </a:tc>
                <a:extLst>
                  <a:ext uri="{0D108BD9-81ED-4DB2-BD59-A6C34878D82A}">
                    <a16:rowId xmlns:a16="http://schemas.microsoft.com/office/drawing/2014/main" val="3645249905"/>
                  </a:ext>
                </a:extLst>
              </a:tr>
              <a:tr h="0">
                <a:tc>
                  <a:txBody>
                    <a:bodyPr/>
                    <a:lstStyle/>
                    <a:p>
                      <a:r>
                        <a:rPr lang="en-IN" sz="2200" b="0" dirty="0">
                          <a:latin typeface="Arial" panose="020B0604020202020204" pitchFamily="34" charset="0"/>
                          <a:cs typeface="Arial" panose="020B0604020202020204" pitchFamily="34" charset="0"/>
                        </a:rPr>
                        <a:t>Minimal Risk</a:t>
                      </a:r>
                    </a:p>
                  </a:txBody>
                  <a:tcPr anchor="ctr"/>
                </a:tc>
                <a:tc>
                  <a:txBody>
                    <a:bodyPr/>
                    <a:lstStyle/>
                    <a:p>
                      <a:r>
                        <a:rPr lang="de-DE" sz="2200" b="0" dirty="0">
                          <a:latin typeface="Arial" panose="020B0604020202020204" pitchFamily="34" charset="0"/>
                          <a:cs typeface="Arial" panose="020B0604020202020204" pitchFamily="34" charset="0"/>
                        </a:rPr>
                        <a:t>AI in games, spam filters</a:t>
                      </a:r>
                    </a:p>
                  </a:txBody>
                  <a:tcPr anchor="ctr"/>
                </a:tc>
                <a:tc>
                  <a:txBody>
                    <a:bodyPr/>
                    <a:lstStyle/>
                    <a:p>
                      <a:r>
                        <a:rPr lang="en-IN" sz="2200" b="0" dirty="0">
                          <a:latin typeface="Arial" panose="020B0604020202020204" pitchFamily="34" charset="0"/>
                          <a:cs typeface="Arial" panose="020B0604020202020204" pitchFamily="34" charset="0"/>
                        </a:rPr>
                        <a:t>No regulation needed</a:t>
                      </a:r>
                    </a:p>
                  </a:txBody>
                  <a:tcPr anchor="ctr"/>
                </a:tc>
                <a:extLst>
                  <a:ext uri="{0D108BD9-81ED-4DB2-BD59-A6C34878D82A}">
                    <a16:rowId xmlns:a16="http://schemas.microsoft.com/office/drawing/2014/main" val="1875536035"/>
                  </a:ext>
                </a:extLst>
              </a:tr>
            </a:tbl>
          </a:graphicData>
        </a:graphic>
      </p:graphicFrame>
    </p:spTree>
    <p:extLst>
      <p:ext uri="{BB962C8B-B14F-4D97-AF65-F5344CB8AC3E}">
        <p14:creationId xmlns:p14="http://schemas.microsoft.com/office/powerpoint/2010/main" val="39390321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561E1-A81E-C0C9-1563-5BD0D789BD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7C1B16-90BC-C503-1520-88918AA0A135}"/>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in Law &amp; Regulations</a:t>
            </a:r>
          </a:p>
        </p:txBody>
      </p:sp>
      <p:sp>
        <p:nvSpPr>
          <p:cNvPr id="3" name="Content Placeholder 2">
            <a:extLst>
              <a:ext uri="{FF2B5EF4-FFF2-40B4-BE49-F238E27FC236}">
                <a16:creationId xmlns:a16="http://schemas.microsoft.com/office/drawing/2014/main" id="{14980363-BBAB-D385-5A41-E91830978FF9}"/>
              </a:ext>
            </a:extLst>
          </p:cNvPr>
          <p:cNvSpPr>
            <a:spLocks noGrp="1"/>
          </p:cNvSpPr>
          <p:nvPr>
            <p:ph idx="1"/>
          </p:nvPr>
        </p:nvSpPr>
        <p:spPr>
          <a:xfrm>
            <a:off x="358826" y="1261829"/>
            <a:ext cx="4975173" cy="5170712"/>
          </a:xfrm>
        </p:spPr>
        <p:txBody>
          <a:bodyPr>
            <a:noAutofit/>
          </a:bodyPr>
          <a:lstStyle/>
          <a:p>
            <a:pPr marL="0" indent="0">
              <a:buNone/>
            </a:pPr>
            <a:r>
              <a:rPr lang="en-US" sz="2000" b="1" dirty="0">
                <a:solidFill>
                  <a:srgbClr val="C00000"/>
                </a:solidFill>
                <a:latin typeface="Arial" panose="020B0604020202020204" pitchFamily="34" charset="0"/>
                <a:cs typeface="Arial" panose="020B0604020202020204" pitchFamily="34" charset="0"/>
              </a:rPr>
              <a:t>India’s DPDP Act (2023)</a:t>
            </a:r>
          </a:p>
          <a:p>
            <a:pPr>
              <a:buFont typeface="Wingdings" panose="05000000000000000000" pitchFamily="2" charset="2"/>
              <a:buChar char="§"/>
            </a:pPr>
            <a:r>
              <a:rPr lang="en-US" sz="2000" dirty="0">
                <a:latin typeface="Arial" panose="020B0604020202020204" pitchFamily="34" charset="0"/>
                <a:cs typeface="Arial" panose="020B0604020202020204" pitchFamily="34" charset="0"/>
              </a:rPr>
              <a:t>The Digital Personal Data Protection Act provides a legal framework for the processing of digital personal data in a manner that respects individuals' privacy and autonomy. It applies to both public and private entities.</a:t>
            </a:r>
          </a:p>
          <a:p>
            <a:pPr marL="0" indent="0">
              <a:buNone/>
            </a:pPr>
            <a:endParaRPr lang="en-IN" sz="2000" dirty="0">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DF6AF3A4-026C-FAE7-245D-EFCEA51F32C4}"/>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5122" name="Picture 2">
            <a:extLst>
              <a:ext uri="{FF2B5EF4-FFF2-40B4-BE49-F238E27FC236}">
                <a16:creationId xmlns:a16="http://schemas.microsoft.com/office/drawing/2014/main" id="{AAB40F74-9F6E-AB3B-D627-78025679BD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494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6595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CE2B6-BC18-ACF1-54F0-8B957540FE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94A5E4-69FF-F5A0-D94A-D22F34656FDB}"/>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in Law &amp; Regulations</a:t>
            </a:r>
          </a:p>
        </p:txBody>
      </p:sp>
      <p:sp>
        <p:nvSpPr>
          <p:cNvPr id="3" name="Content Placeholder 2">
            <a:extLst>
              <a:ext uri="{FF2B5EF4-FFF2-40B4-BE49-F238E27FC236}">
                <a16:creationId xmlns:a16="http://schemas.microsoft.com/office/drawing/2014/main" id="{FD2DB737-61FB-4056-EE22-3CA81371DA5D}"/>
              </a:ext>
            </a:extLst>
          </p:cNvPr>
          <p:cNvSpPr>
            <a:spLocks noGrp="1"/>
          </p:cNvSpPr>
          <p:nvPr>
            <p:ph idx="1"/>
          </p:nvPr>
        </p:nvSpPr>
        <p:spPr>
          <a:xfrm>
            <a:off x="358827" y="1261829"/>
            <a:ext cx="6207226" cy="5170712"/>
          </a:xfrm>
        </p:spPr>
        <p:txBody>
          <a:bodyPr>
            <a:noAutofit/>
          </a:bodyPr>
          <a:lstStyle/>
          <a:p>
            <a:pPr marL="0" indent="0">
              <a:buNone/>
            </a:pPr>
            <a:r>
              <a:rPr lang="en-IN" sz="2000" b="1" dirty="0">
                <a:solidFill>
                  <a:srgbClr val="C00000"/>
                </a:solidFill>
                <a:latin typeface="Arial" panose="020B0604020202020204" pitchFamily="34" charset="0"/>
                <a:cs typeface="Arial" panose="020B0604020202020204" pitchFamily="34" charset="0"/>
              </a:rPr>
              <a:t>India’s DPDP Act (2023)</a:t>
            </a:r>
          </a:p>
          <a:p>
            <a:pPr marL="0" indent="0">
              <a:buNone/>
            </a:pPr>
            <a:endParaRPr lang="en-IN" sz="2400" b="1" dirty="0"/>
          </a:p>
          <a:p>
            <a:pPr marL="0" indent="0">
              <a:buNone/>
            </a:pPr>
            <a:endParaRPr lang="en-IN" sz="2400" dirty="0"/>
          </a:p>
        </p:txBody>
      </p:sp>
      <p:sp>
        <p:nvSpPr>
          <p:cNvPr id="4" name="Rectangle 1">
            <a:extLst>
              <a:ext uri="{FF2B5EF4-FFF2-40B4-BE49-F238E27FC236}">
                <a16:creationId xmlns:a16="http://schemas.microsoft.com/office/drawing/2014/main" id="{E854C77E-90D8-F2B6-E4B6-209A7D3CF475}"/>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graphicFrame>
        <p:nvGraphicFramePr>
          <p:cNvPr id="6" name="Table 5">
            <a:extLst>
              <a:ext uri="{FF2B5EF4-FFF2-40B4-BE49-F238E27FC236}">
                <a16:creationId xmlns:a16="http://schemas.microsoft.com/office/drawing/2014/main" id="{F94789BB-2CBB-7B01-15E1-4874A40A4E29}"/>
              </a:ext>
            </a:extLst>
          </p:cNvPr>
          <p:cNvGraphicFramePr>
            <a:graphicFrameLocks noGrp="1"/>
          </p:cNvGraphicFramePr>
          <p:nvPr>
            <p:extLst>
              <p:ext uri="{D42A27DB-BD31-4B8C-83A1-F6EECF244321}">
                <p14:modId xmlns:p14="http://schemas.microsoft.com/office/powerpoint/2010/main" val="3443298547"/>
              </p:ext>
            </p:extLst>
          </p:nvPr>
        </p:nvGraphicFramePr>
        <p:xfrm>
          <a:off x="838200" y="2172917"/>
          <a:ext cx="10515600" cy="3505200"/>
        </p:xfrm>
        <a:graphic>
          <a:graphicData uri="http://schemas.openxmlformats.org/drawingml/2006/table">
            <a:tbl>
              <a:tblPr>
                <a:tableStyleId>{8799B23B-EC83-4686-B30A-512413B5E67A}</a:tableStyleId>
              </a:tblPr>
              <a:tblGrid>
                <a:gridCol w="3491429">
                  <a:extLst>
                    <a:ext uri="{9D8B030D-6E8A-4147-A177-3AD203B41FA5}">
                      <a16:colId xmlns:a16="http://schemas.microsoft.com/office/drawing/2014/main" val="574955790"/>
                    </a:ext>
                  </a:extLst>
                </a:gridCol>
                <a:gridCol w="7024171">
                  <a:extLst>
                    <a:ext uri="{9D8B030D-6E8A-4147-A177-3AD203B41FA5}">
                      <a16:colId xmlns:a16="http://schemas.microsoft.com/office/drawing/2014/main" val="1909682375"/>
                    </a:ext>
                  </a:extLst>
                </a:gridCol>
              </a:tblGrid>
              <a:tr h="0">
                <a:tc>
                  <a:txBody>
                    <a:bodyPr/>
                    <a:lstStyle/>
                    <a:p>
                      <a:r>
                        <a:rPr lang="en-IN" sz="2000" b="1">
                          <a:latin typeface="Arial" panose="020B0604020202020204" pitchFamily="34" charset="0"/>
                          <a:cs typeface="Arial" panose="020B0604020202020204" pitchFamily="34" charset="0"/>
                        </a:rPr>
                        <a:t>Term</a:t>
                      </a:r>
                      <a:endParaRPr lang="en-IN" sz="2000">
                        <a:latin typeface="Arial" panose="020B0604020202020204" pitchFamily="34" charset="0"/>
                        <a:cs typeface="Arial" panose="020B0604020202020204" pitchFamily="34" charset="0"/>
                      </a:endParaRPr>
                    </a:p>
                  </a:txBody>
                  <a:tcPr anchor="ctr"/>
                </a:tc>
                <a:tc>
                  <a:txBody>
                    <a:bodyPr/>
                    <a:lstStyle/>
                    <a:p>
                      <a:r>
                        <a:rPr lang="en-IN" sz="2000" b="1">
                          <a:latin typeface="Arial" panose="020B0604020202020204" pitchFamily="34" charset="0"/>
                          <a:cs typeface="Arial" panose="020B0604020202020204" pitchFamily="34" charset="0"/>
                        </a:rPr>
                        <a:t>Meaning</a:t>
                      </a:r>
                      <a:endParaRPr lang="en-IN" sz="20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09012056"/>
                  </a:ext>
                </a:extLst>
              </a:tr>
              <a:tr h="0">
                <a:tc>
                  <a:txBody>
                    <a:bodyPr/>
                    <a:lstStyle/>
                    <a:p>
                      <a:r>
                        <a:rPr lang="en-IN" sz="2000" b="0" dirty="0">
                          <a:latin typeface="Arial" panose="020B0604020202020204" pitchFamily="34" charset="0"/>
                          <a:cs typeface="Arial" panose="020B0604020202020204" pitchFamily="34" charset="0"/>
                        </a:rPr>
                        <a:t>Data Principal</a:t>
                      </a:r>
                    </a:p>
                  </a:txBody>
                  <a:tcPr anchor="ctr"/>
                </a:tc>
                <a:tc>
                  <a:txBody>
                    <a:bodyPr/>
                    <a:lstStyle/>
                    <a:p>
                      <a:r>
                        <a:rPr lang="en-US" sz="2000" b="0">
                          <a:latin typeface="Arial" panose="020B0604020202020204" pitchFamily="34" charset="0"/>
                          <a:cs typeface="Arial" panose="020B0604020202020204" pitchFamily="34" charset="0"/>
                        </a:rPr>
                        <a:t>The individual to whom the personal data relates.</a:t>
                      </a:r>
                    </a:p>
                  </a:txBody>
                  <a:tcPr anchor="ctr"/>
                </a:tc>
                <a:extLst>
                  <a:ext uri="{0D108BD9-81ED-4DB2-BD59-A6C34878D82A}">
                    <a16:rowId xmlns:a16="http://schemas.microsoft.com/office/drawing/2014/main" val="711532382"/>
                  </a:ext>
                </a:extLst>
              </a:tr>
              <a:tr h="0">
                <a:tc>
                  <a:txBody>
                    <a:bodyPr/>
                    <a:lstStyle/>
                    <a:p>
                      <a:r>
                        <a:rPr lang="en-IN" sz="2000" b="0" dirty="0">
                          <a:latin typeface="Arial" panose="020B0604020202020204" pitchFamily="34" charset="0"/>
                          <a:cs typeface="Arial" panose="020B0604020202020204" pitchFamily="34" charset="0"/>
                        </a:rPr>
                        <a:t>Data Fiduciary</a:t>
                      </a:r>
                    </a:p>
                  </a:txBody>
                  <a:tcPr anchor="ctr"/>
                </a:tc>
                <a:tc>
                  <a:txBody>
                    <a:bodyPr/>
                    <a:lstStyle/>
                    <a:p>
                      <a:r>
                        <a:rPr lang="en-US" sz="2000" b="0">
                          <a:latin typeface="Arial" panose="020B0604020202020204" pitchFamily="34" charset="0"/>
                          <a:cs typeface="Arial" panose="020B0604020202020204" pitchFamily="34" charset="0"/>
                        </a:rPr>
                        <a:t>Any person, company, or government agency that determines how and why personal data is processed.</a:t>
                      </a:r>
                    </a:p>
                  </a:txBody>
                  <a:tcPr anchor="ctr"/>
                </a:tc>
                <a:extLst>
                  <a:ext uri="{0D108BD9-81ED-4DB2-BD59-A6C34878D82A}">
                    <a16:rowId xmlns:a16="http://schemas.microsoft.com/office/drawing/2014/main" val="2006660876"/>
                  </a:ext>
                </a:extLst>
              </a:tr>
              <a:tr h="0">
                <a:tc>
                  <a:txBody>
                    <a:bodyPr/>
                    <a:lstStyle/>
                    <a:p>
                      <a:r>
                        <a:rPr lang="en-IN" sz="2000" b="0">
                          <a:latin typeface="Arial" panose="020B0604020202020204" pitchFamily="34" charset="0"/>
                          <a:cs typeface="Arial" panose="020B0604020202020204" pitchFamily="34" charset="0"/>
                        </a:rPr>
                        <a:t>Consent Manager</a:t>
                      </a:r>
                    </a:p>
                  </a:txBody>
                  <a:tcPr anchor="ctr"/>
                </a:tc>
                <a:tc>
                  <a:txBody>
                    <a:bodyPr/>
                    <a:lstStyle/>
                    <a:p>
                      <a:r>
                        <a:rPr lang="en-US" sz="2000" b="0">
                          <a:latin typeface="Arial" panose="020B0604020202020204" pitchFamily="34" charset="0"/>
                          <a:cs typeface="Arial" panose="020B0604020202020204" pitchFamily="34" charset="0"/>
                        </a:rPr>
                        <a:t>An entity registered with the Data Protection Board, helping users manage and revoke consent for data use (similar to a centralized interface or dashboard).</a:t>
                      </a:r>
                    </a:p>
                  </a:txBody>
                  <a:tcPr anchor="ctr"/>
                </a:tc>
                <a:extLst>
                  <a:ext uri="{0D108BD9-81ED-4DB2-BD59-A6C34878D82A}">
                    <a16:rowId xmlns:a16="http://schemas.microsoft.com/office/drawing/2014/main" val="941486271"/>
                  </a:ext>
                </a:extLst>
              </a:tr>
              <a:tr h="0">
                <a:tc>
                  <a:txBody>
                    <a:bodyPr/>
                    <a:lstStyle/>
                    <a:p>
                      <a:r>
                        <a:rPr lang="en-IN" sz="2000" b="0">
                          <a:latin typeface="Arial" panose="020B0604020202020204" pitchFamily="34" charset="0"/>
                          <a:cs typeface="Arial" panose="020B0604020202020204" pitchFamily="34" charset="0"/>
                        </a:rPr>
                        <a:t>Significant Data Fiduciary (SDF)</a:t>
                      </a:r>
                    </a:p>
                  </a:txBody>
                  <a:tcPr anchor="ctr"/>
                </a:tc>
                <a:tc>
                  <a:txBody>
                    <a:bodyPr/>
                    <a:lstStyle/>
                    <a:p>
                      <a:r>
                        <a:rPr lang="en-US" sz="2000" b="0" dirty="0">
                          <a:latin typeface="Arial" panose="020B0604020202020204" pitchFamily="34" charset="0"/>
                          <a:cs typeface="Arial" panose="020B0604020202020204" pitchFamily="34" charset="0"/>
                        </a:rPr>
                        <a:t>Fiduciaries handling large volumes of sensitive data; have additional obligations, such as audits and appointing Data Protection Officers (DPOs).</a:t>
                      </a:r>
                    </a:p>
                  </a:txBody>
                  <a:tcPr anchor="ctr"/>
                </a:tc>
                <a:extLst>
                  <a:ext uri="{0D108BD9-81ED-4DB2-BD59-A6C34878D82A}">
                    <a16:rowId xmlns:a16="http://schemas.microsoft.com/office/drawing/2014/main" val="2714815688"/>
                  </a:ext>
                </a:extLst>
              </a:tr>
            </a:tbl>
          </a:graphicData>
        </a:graphic>
      </p:graphicFrame>
    </p:spTree>
    <p:extLst>
      <p:ext uri="{BB962C8B-B14F-4D97-AF65-F5344CB8AC3E}">
        <p14:creationId xmlns:p14="http://schemas.microsoft.com/office/powerpoint/2010/main" val="9757489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67D7A-9E6A-F3B8-9760-F94722D54F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0701B3-3A29-BAF2-D06F-06523B00CAD5}"/>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in Law &amp; Regulations</a:t>
            </a:r>
          </a:p>
        </p:txBody>
      </p:sp>
      <p:sp>
        <p:nvSpPr>
          <p:cNvPr id="3" name="Content Placeholder 2">
            <a:extLst>
              <a:ext uri="{FF2B5EF4-FFF2-40B4-BE49-F238E27FC236}">
                <a16:creationId xmlns:a16="http://schemas.microsoft.com/office/drawing/2014/main" id="{868CB9DC-6B7F-6A40-2802-BD51AE4ACC96}"/>
              </a:ext>
            </a:extLst>
          </p:cNvPr>
          <p:cNvSpPr>
            <a:spLocks noGrp="1"/>
          </p:cNvSpPr>
          <p:nvPr>
            <p:ph idx="1"/>
          </p:nvPr>
        </p:nvSpPr>
        <p:spPr>
          <a:xfrm>
            <a:off x="358827" y="1261829"/>
            <a:ext cx="6207226" cy="5170712"/>
          </a:xfrm>
        </p:spPr>
        <p:txBody>
          <a:bodyPr>
            <a:noAutofit/>
          </a:bodyPr>
          <a:lstStyle/>
          <a:p>
            <a:pPr marL="0" indent="0">
              <a:buNone/>
            </a:pPr>
            <a:r>
              <a:rPr lang="en-IN" sz="2000" b="1" dirty="0">
                <a:solidFill>
                  <a:srgbClr val="C00000"/>
                </a:solidFill>
                <a:latin typeface="Arial" panose="020B0604020202020204" pitchFamily="34" charset="0"/>
                <a:cs typeface="Arial" panose="020B0604020202020204" pitchFamily="34" charset="0"/>
              </a:rPr>
              <a:t>India’s DPDP Act (2023): </a:t>
            </a:r>
            <a:r>
              <a:rPr lang="en-IN" sz="2000" dirty="0">
                <a:solidFill>
                  <a:srgbClr val="002060"/>
                </a:solidFill>
                <a:latin typeface="Arial" panose="020B0604020202020204" pitchFamily="34" charset="0"/>
                <a:cs typeface="Arial" panose="020B0604020202020204" pitchFamily="34" charset="0"/>
              </a:rPr>
              <a:t>Rights of Data Principals</a:t>
            </a:r>
          </a:p>
          <a:p>
            <a:pPr marL="0" indent="0">
              <a:buNone/>
            </a:pPr>
            <a:endParaRPr lang="en-IN" sz="2000" dirty="0">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71B4CD43-ED02-C391-469E-EB1B0F9F54C1}"/>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graphicFrame>
        <p:nvGraphicFramePr>
          <p:cNvPr id="5" name="Table 4">
            <a:extLst>
              <a:ext uri="{FF2B5EF4-FFF2-40B4-BE49-F238E27FC236}">
                <a16:creationId xmlns:a16="http://schemas.microsoft.com/office/drawing/2014/main" id="{A00B86B8-218A-94FE-5325-4061EB52CFDB}"/>
              </a:ext>
            </a:extLst>
          </p:cNvPr>
          <p:cNvGraphicFramePr>
            <a:graphicFrameLocks noGrp="1"/>
          </p:cNvGraphicFramePr>
          <p:nvPr>
            <p:extLst>
              <p:ext uri="{D42A27DB-BD31-4B8C-83A1-F6EECF244321}">
                <p14:modId xmlns:p14="http://schemas.microsoft.com/office/powerpoint/2010/main" val="1373342010"/>
              </p:ext>
            </p:extLst>
          </p:nvPr>
        </p:nvGraphicFramePr>
        <p:xfrm>
          <a:off x="838200" y="2218214"/>
          <a:ext cx="10515600" cy="3596640"/>
        </p:xfrm>
        <a:graphic>
          <a:graphicData uri="http://schemas.openxmlformats.org/drawingml/2006/table">
            <a:tbl>
              <a:tblPr>
                <a:tableStyleId>{8799B23B-EC83-4686-B30A-512413B5E67A}</a:tableStyleId>
              </a:tblPr>
              <a:tblGrid>
                <a:gridCol w="3601598">
                  <a:extLst>
                    <a:ext uri="{9D8B030D-6E8A-4147-A177-3AD203B41FA5}">
                      <a16:colId xmlns:a16="http://schemas.microsoft.com/office/drawing/2014/main" val="632282725"/>
                    </a:ext>
                  </a:extLst>
                </a:gridCol>
                <a:gridCol w="6914002">
                  <a:extLst>
                    <a:ext uri="{9D8B030D-6E8A-4147-A177-3AD203B41FA5}">
                      <a16:colId xmlns:a16="http://schemas.microsoft.com/office/drawing/2014/main" val="356797023"/>
                    </a:ext>
                  </a:extLst>
                </a:gridCol>
              </a:tblGrid>
              <a:tr h="0">
                <a:tc>
                  <a:txBody>
                    <a:bodyPr/>
                    <a:lstStyle/>
                    <a:p>
                      <a:r>
                        <a:rPr lang="en-IN" sz="2000" b="1" dirty="0">
                          <a:latin typeface="Arial" panose="020B0604020202020204" pitchFamily="34" charset="0"/>
                          <a:cs typeface="Arial" panose="020B0604020202020204" pitchFamily="34" charset="0"/>
                        </a:rPr>
                        <a:t>Right</a:t>
                      </a:r>
                      <a:endParaRPr lang="en-IN" sz="2000" dirty="0">
                        <a:latin typeface="Arial" panose="020B0604020202020204" pitchFamily="34" charset="0"/>
                        <a:cs typeface="Arial" panose="020B0604020202020204" pitchFamily="34" charset="0"/>
                      </a:endParaRPr>
                    </a:p>
                  </a:txBody>
                  <a:tcPr anchor="ctr"/>
                </a:tc>
                <a:tc>
                  <a:txBody>
                    <a:bodyPr/>
                    <a:lstStyle/>
                    <a:p>
                      <a:r>
                        <a:rPr lang="en-IN" sz="2000" b="1">
                          <a:latin typeface="Arial" panose="020B0604020202020204" pitchFamily="34" charset="0"/>
                          <a:cs typeface="Arial" panose="020B0604020202020204" pitchFamily="34" charset="0"/>
                        </a:rPr>
                        <a:t>Explanation</a:t>
                      </a:r>
                      <a:endParaRPr lang="en-IN" sz="20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204560048"/>
                  </a:ext>
                </a:extLst>
              </a:tr>
              <a:tr h="0">
                <a:tc>
                  <a:txBody>
                    <a:bodyPr/>
                    <a:lstStyle/>
                    <a:p>
                      <a:r>
                        <a:rPr lang="en-IN" sz="2000" b="0">
                          <a:latin typeface="Arial" panose="020B0604020202020204" pitchFamily="34" charset="0"/>
                          <a:cs typeface="Arial" panose="020B0604020202020204" pitchFamily="34" charset="0"/>
                        </a:rPr>
                        <a:t>Right to Access Information</a:t>
                      </a:r>
                    </a:p>
                  </a:txBody>
                  <a:tcPr anchor="ctr"/>
                </a:tc>
                <a:tc>
                  <a:txBody>
                    <a:bodyPr/>
                    <a:lstStyle/>
                    <a:p>
                      <a:r>
                        <a:rPr lang="en-US" sz="2000" b="0" dirty="0">
                          <a:latin typeface="Arial" panose="020B0604020202020204" pitchFamily="34" charset="0"/>
                          <a:cs typeface="Arial" panose="020B0604020202020204" pitchFamily="34" charset="0"/>
                        </a:rPr>
                        <a:t>Know what personal data is being collected and processed.</a:t>
                      </a:r>
                    </a:p>
                  </a:txBody>
                  <a:tcPr anchor="ctr"/>
                </a:tc>
                <a:extLst>
                  <a:ext uri="{0D108BD9-81ED-4DB2-BD59-A6C34878D82A}">
                    <a16:rowId xmlns:a16="http://schemas.microsoft.com/office/drawing/2014/main" val="1938869059"/>
                  </a:ext>
                </a:extLst>
              </a:tr>
              <a:tr h="0">
                <a:tc>
                  <a:txBody>
                    <a:bodyPr/>
                    <a:lstStyle/>
                    <a:p>
                      <a:r>
                        <a:rPr lang="en-IN" sz="2000" b="0">
                          <a:latin typeface="Arial" panose="020B0604020202020204" pitchFamily="34" charset="0"/>
                          <a:cs typeface="Arial" panose="020B0604020202020204" pitchFamily="34" charset="0"/>
                        </a:rPr>
                        <a:t>Right to Correction</a:t>
                      </a:r>
                    </a:p>
                  </a:txBody>
                  <a:tcPr anchor="ctr"/>
                </a:tc>
                <a:tc>
                  <a:txBody>
                    <a:bodyPr/>
                    <a:lstStyle/>
                    <a:p>
                      <a:r>
                        <a:rPr lang="en-US" sz="2000" b="0" dirty="0">
                          <a:latin typeface="Arial" panose="020B0604020202020204" pitchFamily="34" charset="0"/>
                          <a:cs typeface="Arial" panose="020B0604020202020204" pitchFamily="34" charset="0"/>
                        </a:rPr>
                        <a:t>Request corrections or updates to inaccurate or outdated personal data.</a:t>
                      </a:r>
                    </a:p>
                  </a:txBody>
                  <a:tcPr anchor="ctr"/>
                </a:tc>
                <a:extLst>
                  <a:ext uri="{0D108BD9-81ED-4DB2-BD59-A6C34878D82A}">
                    <a16:rowId xmlns:a16="http://schemas.microsoft.com/office/drawing/2014/main" val="211465451"/>
                  </a:ext>
                </a:extLst>
              </a:tr>
              <a:tr h="0">
                <a:tc>
                  <a:txBody>
                    <a:bodyPr/>
                    <a:lstStyle/>
                    <a:p>
                      <a:r>
                        <a:rPr lang="en-IN" sz="2000" b="0">
                          <a:latin typeface="Arial" panose="020B0604020202020204" pitchFamily="34" charset="0"/>
                          <a:cs typeface="Arial" panose="020B0604020202020204" pitchFamily="34" charset="0"/>
                        </a:rPr>
                        <a:t>Right to Erasure</a:t>
                      </a:r>
                    </a:p>
                  </a:txBody>
                  <a:tcPr anchor="ctr"/>
                </a:tc>
                <a:tc>
                  <a:txBody>
                    <a:bodyPr/>
                    <a:lstStyle/>
                    <a:p>
                      <a:r>
                        <a:rPr lang="en-US" sz="2000" b="0">
                          <a:latin typeface="Arial" panose="020B0604020202020204" pitchFamily="34" charset="0"/>
                          <a:cs typeface="Arial" panose="020B0604020202020204" pitchFamily="34" charset="0"/>
                        </a:rPr>
                        <a:t>Demand deletion of personal data when no longer needed or upon consent withdrawal.</a:t>
                      </a:r>
                    </a:p>
                  </a:txBody>
                  <a:tcPr anchor="ctr"/>
                </a:tc>
                <a:extLst>
                  <a:ext uri="{0D108BD9-81ED-4DB2-BD59-A6C34878D82A}">
                    <a16:rowId xmlns:a16="http://schemas.microsoft.com/office/drawing/2014/main" val="1225368803"/>
                  </a:ext>
                </a:extLst>
              </a:tr>
              <a:tr h="0">
                <a:tc>
                  <a:txBody>
                    <a:bodyPr/>
                    <a:lstStyle/>
                    <a:p>
                      <a:r>
                        <a:rPr lang="en-IN" sz="2000" b="0">
                          <a:latin typeface="Arial" panose="020B0604020202020204" pitchFamily="34" charset="0"/>
                          <a:cs typeface="Arial" panose="020B0604020202020204" pitchFamily="34" charset="0"/>
                        </a:rPr>
                        <a:t>Right to Grievance Redressal</a:t>
                      </a:r>
                    </a:p>
                  </a:txBody>
                  <a:tcPr anchor="ctr"/>
                </a:tc>
                <a:tc>
                  <a:txBody>
                    <a:bodyPr/>
                    <a:lstStyle/>
                    <a:p>
                      <a:r>
                        <a:rPr lang="en-US" sz="2000" b="0">
                          <a:latin typeface="Arial" panose="020B0604020202020204" pitchFamily="34" charset="0"/>
                          <a:cs typeface="Arial" panose="020B0604020202020204" pitchFamily="34" charset="0"/>
                        </a:rPr>
                        <a:t>File complaints with the Data Fiduciary or escalate to Data Protection Board.</a:t>
                      </a:r>
                    </a:p>
                  </a:txBody>
                  <a:tcPr anchor="ctr"/>
                </a:tc>
                <a:extLst>
                  <a:ext uri="{0D108BD9-81ED-4DB2-BD59-A6C34878D82A}">
                    <a16:rowId xmlns:a16="http://schemas.microsoft.com/office/drawing/2014/main" val="3864111268"/>
                  </a:ext>
                </a:extLst>
              </a:tr>
              <a:tr h="0">
                <a:tc>
                  <a:txBody>
                    <a:bodyPr/>
                    <a:lstStyle/>
                    <a:p>
                      <a:r>
                        <a:rPr lang="en-IN" sz="2000" b="0">
                          <a:latin typeface="Arial" panose="020B0604020202020204" pitchFamily="34" charset="0"/>
                          <a:cs typeface="Arial" panose="020B0604020202020204" pitchFamily="34" charset="0"/>
                        </a:rPr>
                        <a:t>Right to Nominate</a:t>
                      </a:r>
                    </a:p>
                  </a:txBody>
                  <a:tcPr anchor="ctr"/>
                </a:tc>
                <a:tc>
                  <a:txBody>
                    <a:bodyPr/>
                    <a:lstStyle/>
                    <a:p>
                      <a:r>
                        <a:rPr lang="en-US" sz="2000" b="0" dirty="0">
                          <a:latin typeface="Arial" panose="020B0604020202020204" pitchFamily="34" charset="0"/>
                          <a:cs typeface="Arial" panose="020B0604020202020204" pitchFamily="34" charset="0"/>
                        </a:rPr>
                        <a:t>Nominate another person to exercise rights in case of death or incapacity.</a:t>
                      </a:r>
                    </a:p>
                  </a:txBody>
                  <a:tcPr anchor="ctr"/>
                </a:tc>
                <a:extLst>
                  <a:ext uri="{0D108BD9-81ED-4DB2-BD59-A6C34878D82A}">
                    <a16:rowId xmlns:a16="http://schemas.microsoft.com/office/drawing/2014/main" val="3337032063"/>
                  </a:ext>
                </a:extLst>
              </a:tr>
            </a:tbl>
          </a:graphicData>
        </a:graphic>
      </p:graphicFrame>
    </p:spTree>
    <p:extLst>
      <p:ext uri="{BB962C8B-B14F-4D97-AF65-F5344CB8AC3E}">
        <p14:creationId xmlns:p14="http://schemas.microsoft.com/office/powerpoint/2010/main" val="14011149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F1F0A-F99F-BBA4-DA1C-425C534D98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49D69A-CB16-054A-5CAA-C4BFBF0D2C67}"/>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in Law &amp; Regulations</a:t>
            </a:r>
          </a:p>
        </p:txBody>
      </p:sp>
      <p:sp>
        <p:nvSpPr>
          <p:cNvPr id="3" name="Content Placeholder 2">
            <a:extLst>
              <a:ext uri="{FF2B5EF4-FFF2-40B4-BE49-F238E27FC236}">
                <a16:creationId xmlns:a16="http://schemas.microsoft.com/office/drawing/2014/main" id="{020F4385-F528-ACF1-353F-A176EE6CCBB7}"/>
              </a:ext>
            </a:extLst>
          </p:cNvPr>
          <p:cNvSpPr>
            <a:spLocks noGrp="1"/>
          </p:cNvSpPr>
          <p:nvPr>
            <p:ph idx="1"/>
          </p:nvPr>
        </p:nvSpPr>
        <p:spPr>
          <a:xfrm>
            <a:off x="358827" y="1261829"/>
            <a:ext cx="5737174" cy="5170712"/>
          </a:xfrm>
        </p:spPr>
        <p:txBody>
          <a:bodyPr>
            <a:noAutofit/>
          </a:bodyPr>
          <a:lstStyle/>
          <a:p>
            <a:pPr marL="0" indent="0">
              <a:buNone/>
            </a:pPr>
            <a:r>
              <a:rPr lang="en-IN" sz="2000" b="1" dirty="0">
                <a:solidFill>
                  <a:srgbClr val="C00000"/>
                </a:solidFill>
                <a:latin typeface="Arial" panose="020B0604020202020204" pitchFamily="34" charset="0"/>
                <a:cs typeface="Arial" panose="020B0604020202020204" pitchFamily="34" charset="0"/>
              </a:rPr>
              <a:t>India’s DPDP Act (2023): </a:t>
            </a:r>
            <a:r>
              <a:rPr lang="en-US" sz="2000" dirty="0">
                <a:solidFill>
                  <a:srgbClr val="002060"/>
                </a:solidFill>
                <a:latin typeface="Arial" panose="020B0604020202020204" pitchFamily="34" charset="0"/>
                <a:cs typeface="Arial" panose="020B0604020202020204" pitchFamily="34" charset="0"/>
              </a:rPr>
              <a:t>Obligations on Data Fiduciaries</a:t>
            </a:r>
          </a:p>
          <a:p>
            <a:pPr>
              <a:buFont typeface="Wingdings" panose="05000000000000000000" pitchFamily="2" charset="2"/>
              <a:buChar char="§"/>
            </a:pPr>
            <a:r>
              <a:rPr lang="en-US" sz="2000" dirty="0">
                <a:latin typeface="Arial" panose="020B0604020202020204" pitchFamily="34" charset="0"/>
                <a:cs typeface="Arial" panose="020B0604020202020204" pitchFamily="34" charset="0"/>
              </a:rPr>
              <a:t>Obtain clear, informed, and specific consent.</a:t>
            </a:r>
          </a:p>
          <a:p>
            <a:pPr>
              <a:buFont typeface="Wingdings" panose="05000000000000000000" pitchFamily="2" charset="2"/>
              <a:buChar char="§"/>
            </a:pPr>
            <a:r>
              <a:rPr lang="en-US" sz="2000" dirty="0">
                <a:latin typeface="Arial" panose="020B0604020202020204" pitchFamily="34" charset="0"/>
                <a:cs typeface="Arial" panose="020B0604020202020204" pitchFamily="34" charset="0"/>
              </a:rPr>
              <a:t>Notify data principals of purpose and data usage.</a:t>
            </a:r>
          </a:p>
          <a:p>
            <a:pPr>
              <a:buFont typeface="Wingdings" panose="05000000000000000000" pitchFamily="2" charset="2"/>
              <a:buChar char="§"/>
            </a:pPr>
            <a:r>
              <a:rPr lang="en-US" sz="2000" dirty="0">
                <a:latin typeface="Arial" panose="020B0604020202020204" pitchFamily="34" charset="0"/>
                <a:cs typeface="Arial" panose="020B0604020202020204" pitchFamily="34" charset="0"/>
              </a:rPr>
              <a:t>Ensure data security, accuracy, and storage limitation.</a:t>
            </a:r>
          </a:p>
          <a:p>
            <a:pPr>
              <a:buFont typeface="Wingdings" panose="05000000000000000000" pitchFamily="2" charset="2"/>
              <a:buChar char="§"/>
            </a:pPr>
            <a:r>
              <a:rPr lang="en-US" sz="2000" dirty="0">
                <a:latin typeface="Arial" panose="020B0604020202020204" pitchFamily="34" charset="0"/>
                <a:cs typeface="Arial" panose="020B0604020202020204" pitchFamily="34" charset="0"/>
              </a:rPr>
              <a:t>Report data breaches promptly.</a:t>
            </a:r>
          </a:p>
          <a:p>
            <a:pPr marL="0" indent="0">
              <a:buNone/>
            </a:pPr>
            <a:endParaRPr lang="en-IN" sz="2000" dirty="0">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200A6487-1924-979F-A675-CA999819BF52}"/>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6" name="Picture 5">
            <a:extLst>
              <a:ext uri="{FF2B5EF4-FFF2-40B4-BE49-F238E27FC236}">
                <a16:creationId xmlns:a16="http://schemas.microsoft.com/office/drawing/2014/main" id="{7D450AD0-D306-EF7C-59CF-BAE5548D4D65}"/>
              </a:ext>
            </a:extLst>
          </p:cNvPr>
          <p:cNvPicPr>
            <a:picLocks noChangeAspect="1"/>
          </p:cNvPicPr>
          <p:nvPr/>
        </p:nvPicPr>
        <p:blipFill>
          <a:blip r:embed="rId2"/>
          <a:stretch>
            <a:fillRect/>
          </a:stretch>
        </p:blipFill>
        <p:spPr>
          <a:xfrm>
            <a:off x="6068779" y="1192040"/>
            <a:ext cx="5245543" cy="5213029"/>
          </a:xfrm>
          <a:prstGeom prst="rect">
            <a:avLst/>
          </a:prstGeom>
        </p:spPr>
      </p:pic>
    </p:spTree>
    <p:extLst>
      <p:ext uri="{BB962C8B-B14F-4D97-AF65-F5344CB8AC3E}">
        <p14:creationId xmlns:p14="http://schemas.microsoft.com/office/powerpoint/2010/main" val="11710613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9DC45-7EF5-F698-C322-C7A94BF425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B30535-9FC6-C5DB-E5CC-EED89B1C63D5}"/>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in Law &amp; Regulations</a:t>
            </a:r>
          </a:p>
        </p:txBody>
      </p:sp>
      <p:sp>
        <p:nvSpPr>
          <p:cNvPr id="3" name="Content Placeholder 2">
            <a:extLst>
              <a:ext uri="{FF2B5EF4-FFF2-40B4-BE49-F238E27FC236}">
                <a16:creationId xmlns:a16="http://schemas.microsoft.com/office/drawing/2014/main" id="{03A2686A-8F3F-1C42-A2BE-01F55968C1AA}"/>
              </a:ext>
            </a:extLst>
          </p:cNvPr>
          <p:cNvSpPr>
            <a:spLocks noGrp="1"/>
          </p:cNvSpPr>
          <p:nvPr>
            <p:ph idx="1"/>
          </p:nvPr>
        </p:nvSpPr>
        <p:spPr>
          <a:xfrm>
            <a:off x="358827" y="1261829"/>
            <a:ext cx="6207226" cy="5170712"/>
          </a:xfrm>
        </p:spPr>
        <p:txBody>
          <a:bodyPr>
            <a:noAutofit/>
          </a:bodyPr>
          <a:lstStyle/>
          <a:p>
            <a:pPr marL="0" indent="0">
              <a:buNone/>
            </a:pPr>
            <a:r>
              <a:rPr lang="en-IN" sz="2000" b="1" dirty="0">
                <a:solidFill>
                  <a:srgbClr val="C00000"/>
                </a:solidFill>
                <a:latin typeface="Arial" panose="020B0604020202020204" pitchFamily="34" charset="0"/>
                <a:cs typeface="Arial" panose="020B0604020202020204" pitchFamily="34" charset="0"/>
              </a:rPr>
              <a:t>India’s DPDP Act (2023): </a:t>
            </a:r>
            <a:r>
              <a:rPr lang="en-IN" sz="2000" dirty="0">
                <a:solidFill>
                  <a:srgbClr val="002060"/>
                </a:solidFill>
                <a:latin typeface="Arial" panose="020B0604020202020204" pitchFamily="34" charset="0"/>
                <a:cs typeface="Arial" panose="020B0604020202020204" pitchFamily="34" charset="0"/>
              </a:rPr>
              <a:t>Penalties &amp; Enforcement</a:t>
            </a:r>
          </a:p>
        </p:txBody>
      </p:sp>
      <p:sp>
        <p:nvSpPr>
          <p:cNvPr id="4" name="Rectangle 1">
            <a:extLst>
              <a:ext uri="{FF2B5EF4-FFF2-40B4-BE49-F238E27FC236}">
                <a16:creationId xmlns:a16="http://schemas.microsoft.com/office/drawing/2014/main" id="{16174213-DCEB-E52B-CD03-172C46E953C8}"/>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graphicFrame>
        <p:nvGraphicFramePr>
          <p:cNvPr id="5" name="Table 4">
            <a:extLst>
              <a:ext uri="{FF2B5EF4-FFF2-40B4-BE49-F238E27FC236}">
                <a16:creationId xmlns:a16="http://schemas.microsoft.com/office/drawing/2014/main" id="{08E71148-5755-12A6-DD9D-4313F042D973}"/>
              </a:ext>
            </a:extLst>
          </p:cNvPr>
          <p:cNvGraphicFramePr>
            <a:graphicFrameLocks noGrp="1"/>
          </p:cNvGraphicFramePr>
          <p:nvPr>
            <p:extLst>
              <p:ext uri="{D42A27DB-BD31-4B8C-83A1-F6EECF244321}">
                <p14:modId xmlns:p14="http://schemas.microsoft.com/office/powerpoint/2010/main" val="2868720808"/>
              </p:ext>
            </p:extLst>
          </p:nvPr>
        </p:nvGraphicFramePr>
        <p:xfrm>
          <a:off x="1107996" y="2293680"/>
          <a:ext cx="9262031" cy="1981200"/>
        </p:xfrm>
        <a:graphic>
          <a:graphicData uri="http://schemas.openxmlformats.org/drawingml/2006/table">
            <a:tbl>
              <a:tblPr>
                <a:tableStyleId>{8799B23B-EC83-4686-B30A-512413B5E67A}</a:tableStyleId>
              </a:tblPr>
              <a:tblGrid>
                <a:gridCol w="4844267">
                  <a:extLst>
                    <a:ext uri="{9D8B030D-6E8A-4147-A177-3AD203B41FA5}">
                      <a16:colId xmlns:a16="http://schemas.microsoft.com/office/drawing/2014/main" val="1804264327"/>
                    </a:ext>
                  </a:extLst>
                </a:gridCol>
                <a:gridCol w="4417764">
                  <a:extLst>
                    <a:ext uri="{9D8B030D-6E8A-4147-A177-3AD203B41FA5}">
                      <a16:colId xmlns:a16="http://schemas.microsoft.com/office/drawing/2014/main" val="2808064981"/>
                    </a:ext>
                  </a:extLst>
                </a:gridCol>
              </a:tblGrid>
              <a:tr h="0">
                <a:tc>
                  <a:txBody>
                    <a:bodyPr/>
                    <a:lstStyle/>
                    <a:p>
                      <a:r>
                        <a:rPr lang="en-IN" sz="2000" b="1">
                          <a:latin typeface="Arial" panose="020B0604020202020204" pitchFamily="34" charset="0"/>
                          <a:cs typeface="Arial" panose="020B0604020202020204" pitchFamily="34" charset="0"/>
                        </a:rPr>
                        <a:t>Violation</a:t>
                      </a:r>
                      <a:endParaRPr lang="en-IN" sz="2000">
                        <a:latin typeface="Arial" panose="020B0604020202020204" pitchFamily="34" charset="0"/>
                        <a:cs typeface="Arial" panose="020B0604020202020204" pitchFamily="34" charset="0"/>
                      </a:endParaRPr>
                    </a:p>
                  </a:txBody>
                  <a:tcPr anchor="ctr"/>
                </a:tc>
                <a:tc>
                  <a:txBody>
                    <a:bodyPr/>
                    <a:lstStyle/>
                    <a:p>
                      <a:r>
                        <a:rPr lang="en-IN" sz="2000" b="1">
                          <a:latin typeface="Arial" panose="020B0604020202020204" pitchFamily="34" charset="0"/>
                          <a:cs typeface="Arial" panose="020B0604020202020204" pitchFamily="34" charset="0"/>
                        </a:rPr>
                        <a:t>Penalty</a:t>
                      </a:r>
                      <a:endParaRPr lang="en-IN" sz="20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48710331"/>
                  </a:ext>
                </a:extLst>
              </a:tr>
              <a:tr h="0">
                <a:tc>
                  <a:txBody>
                    <a:bodyPr/>
                    <a:lstStyle/>
                    <a:p>
                      <a:r>
                        <a:rPr lang="en-IN" sz="2000">
                          <a:latin typeface="Arial" panose="020B0604020202020204" pitchFamily="34" charset="0"/>
                          <a:cs typeface="Arial" panose="020B0604020202020204" pitchFamily="34" charset="0"/>
                        </a:rPr>
                        <a:t>Breach of personal data</a:t>
                      </a:r>
                    </a:p>
                  </a:txBody>
                  <a:tcPr anchor="ctr"/>
                </a:tc>
                <a:tc>
                  <a:txBody>
                    <a:bodyPr/>
                    <a:lstStyle/>
                    <a:p>
                      <a:r>
                        <a:rPr lang="en-IN" sz="2000" dirty="0">
                          <a:latin typeface="Arial" panose="020B0604020202020204" pitchFamily="34" charset="0"/>
                          <a:cs typeface="Arial" panose="020B0604020202020204" pitchFamily="34" charset="0"/>
                        </a:rPr>
                        <a:t>Up to ₹250 crore</a:t>
                      </a:r>
                    </a:p>
                  </a:txBody>
                  <a:tcPr anchor="ctr"/>
                </a:tc>
                <a:extLst>
                  <a:ext uri="{0D108BD9-81ED-4DB2-BD59-A6C34878D82A}">
                    <a16:rowId xmlns:a16="http://schemas.microsoft.com/office/drawing/2014/main" val="1285924391"/>
                  </a:ext>
                </a:extLst>
              </a:tr>
              <a:tr h="0">
                <a:tc>
                  <a:txBody>
                    <a:bodyPr/>
                    <a:lstStyle/>
                    <a:p>
                      <a:r>
                        <a:rPr lang="en-IN" sz="2000" dirty="0">
                          <a:latin typeface="Arial" panose="020B0604020202020204" pitchFamily="34" charset="0"/>
                          <a:cs typeface="Arial" panose="020B0604020202020204" pitchFamily="34" charset="0"/>
                        </a:rPr>
                        <a:t>Failure to notify breach</a:t>
                      </a:r>
                    </a:p>
                  </a:txBody>
                  <a:tcPr anchor="ctr"/>
                </a:tc>
                <a:tc>
                  <a:txBody>
                    <a:bodyPr/>
                    <a:lstStyle/>
                    <a:p>
                      <a:r>
                        <a:rPr lang="en-IN" sz="2000">
                          <a:latin typeface="Arial" panose="020B0604020202020204" pitchFamily="34" charset="0"/>
                          <a:cs typeface="Arial" panose="020B0604020202020204" pitchFamily="34" charset="0"/>
                        </a:rPr>
                        <a:t>Up to ₹200 crore</a:t>
                      </a:r>
                    </a:p>
                  </a:txBody>
                  <a:tcPr anchor="ctr"/>
                </a:tc>
                <a:extLst>
                  <a:ext uri="{0D108BD9-81ED-4DB2-BD59-A6C34878D82A}">
                    <a16:rowId xmlns:a16="http://schemas.microsoft.com/office/drawing/2014/main" val="3308648109"/>
                  </a:ext>
                </a:extLst>
              </a:tr>
              <a:tr h="0">
                <a:tc>
                  <a:txBody>
                    <a:bodyPr/>
                    <a:lstStyle/>
                    <a:p>
                      <a:r>
                        <a:rPr lang="en-US" sz="2000">
                          <a:latin typeface="Arial" panose="020B0604020202020204" pitchFamily="34" charset="0"/>
                          <a:cs typeface="Arial" panose="020B0604020202020204" pitchFamily="34" charset="0"/>
                        </a:rPr>
                        <a:t>Failure to meet child-specific obligations</a:t>
                      </a:r>
                    </a:p>
                  </a:txBody>
                  <a:tcPr anchor="ctr"/>
                </a:tc>
                <a:tc>
                  <a:txBody>
                    <a:bodyPr/>
                    <a:lstStyle/>
                    <a:p>
                      <a:r>
                        <a:rPr lang="en-IN" sz="2000">
                          <a:latin typeface="Arial" panose="020B0604020202020204" pitchFamily="34" charset="0"/>
                          <a:cs typeface="Arial" panose="020B0604020202020204" pitchFamily="34" charset="0"/>
                        </a:rPr>
                        <a:t>Up to ₹200 crore</a:t>
                      </a:r>
                    </a:p>
                  </a:txBody>
                  <a:tcPr anchor="ctr"/>
                </a:tc>
                <a:extLst>
                  <a:ext uri="{0D108BD9-81ED-4DB2-BD59-A6C34878D82A}">
                    <a16:rowId xmlns:a16="http://schemas.microsoft.com/office/drawing/2014/main" val="2920919712"/>
                  </a:ext>
                </a:extLst>
              </a:tr>
              <a:tr h="0">
                <a:tc>
                  <a:txBody>
                    <a:bodyPr/>
                    <a:lstStyle/>
                    <a:p>
                      <a:r>
                        <a:rPr lang="en-US" sz="2000" dirty="0">
                          <a:latin typeface="Arial" panose="020B0604020202020204" pitchFamily="34" charset="0"/>
                          <a:cs typeface="Arial" panose="020B0604020202020204" pitchFamily="34" charset="0"/>
                        </a:rPr>
                        <a:t>Violation of other fiduciary obligations</a:t>
                      </a:r>
                    </a:p>
                  </a:txBody>
                  <a:tcPr anchor="ctr"/>
                </a:tc>
                <a:tc>
                  <a:txBody>
                    <a:bodyPr/>
                    <a:lstStyle/>
                    <a:p>
                      <a:r>
                        <a:rPr lang="en-US" sz="2000" dirty="0">
                          <a:latin typeface="Arial" panose="020B0604020202020204" pitchFamily="34" charset="0"/>
                          <a:cs typeface="Arial" panose="020B0604020202020204" pitchFamily="34" charset="0"/>
                        </a:rPr>
                        <a:t>Graded penalties based on severity</a:t>
                      </a:r>
                    </a:p>
                  </a:txBody>
                  <a:tcPr anchor="ctr"/>
                </a:tc>
                <a:extLst>
                  <a:ext uri="{0D108BD9-81ED-4DB2-BD59-A6C34878D82A}">
                    <a16:rowId xmlns:a16="http://schemas.microsoft.com/office/drawing/2014/main" val="2809733161"/>
                  </a:ext>
                </a:extLst>
              </a:tr>
            </a:tbl>
          </a:graphicData>
        </a:graphic>
      </p:graphicFrame>
    </p:spTree>
    <p:extLst>
      <p:ext uri="{BB962C8B-B14F-4D97-AF65-F5344CB8AC3E}">
        <p14:creationId xmlns:p14="http://schemas.microsoft.com/office/powerpoint/2010/main" val="13569494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392F6-47A6-AD4B-2A6E-5DB51E9774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4BE95C-C385-521A-00DE-FA121EA72145}"/>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in Law &amp; Regulations</a:t>
            </a:r>
          </a:p>
        </p:txBody>
      </p:sp>
      <p:sp>
        <p:nvSpPr>
          <p:cNvPr id="3" name="Content Placeholder 2">
            <a:extLst>
              <a:ext uri="{FF2B5EF4-FFF2-40B4-BE49-F238E27FC236}">
                <a16:creationId xmlns:a16="http://schemas.microsoft.com/office/drawing/2014/main" id="{339140F6-1C02-A260-68C9-585B0D30ADDA}"/>
              </a:ext>
            </a:extLst>
          </p:cNvPr>
          <p:cNvSpPr>
            <a:spLocks noGrp="1"/>
          </p:cNvSpPr>
          <p:nvPr>
            <p:ph idx="1"/>
          </p:nvPr>
        </p:nvSpPr>
        <p:spPr>
          <a:xfrm>
            <a:off x="358827" y="1261829"/>
            <a:ext cx="6207226" cy="5170712"/>
          </a:xfrm>
        </p:spPr>
        <p:txBody>
          <a:bodyPr>
            <a:noAutofit/>
          </a:bodyPr>
          <a:lstStyle/>
          <a:p>
            <a:pPr marL="0" indent="0">
              <a:buNone/>
            </a:pPr>
            <a:r>
              <a:rPr lang="en-IN" sz="2000" b="1" dirty="0">
                <a:solidFill>
                  <a:srgbClr val="C00000"/>
                </a:solidFill>
                <a:latin typeface="Arial" panose="020B0604020202020204" pitchFamily="34" charset="0"/>
                <a:cs typeface="Arial" panose="020B0604020202020204" pitchFamily="34" charset="0"/>
              </a:rPr>
              <a:t>India’s DPDP Act (2023): </a:t>
            </a:r>
            <a:r>
              <a:rPr lang="en-IN" sz="2000" dirty="0">
                <a:solidFill>
                  <a:srgbClr val="002060"/>
                </a:solidFill>
                <a:latin typeface="Arial" panose="020B0604020202020204" pitchFamily="34" charset="0"/>
                <a:cs typeface="Arial" panose="020B0604020202020204" pitchFamily="34" charset="0"/>
              </a:rPr>
              <a:t>Penalties &amp; Enforcement</a:t>
            </a:r>
          </a:p>
          <a:p>
            <a:pPr lvl="0"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Enforcement Body:</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Data Protection Board of India (DPBI)</a:t>
            </a:r>
          </a:p>
          <a:p>
            <a:pPr lvl="1"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Adjudicates violations</a:t>
            </a:r>
          </a:p>
          <a:p>
            <a:pPr lvl="1"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Has powers to summon, impose penalties, and enforce compliance</a:t>
            </a:r>
          </a:p>
          <a:p>
            <a:pPr lvl="0"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Relation to AI Regulation</a:t>
            </a:r>
          </a:p>
          <a:p>
            <a:pPr lvl="0"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AI systems using personal data (e.g., facial recognition, recommendation engines) must now:</a:t>
            </a:r>
          </a:p>
          <a:p>
            <a:pPr lvl="1"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Seek consent transparently.</a:t>
            </a:r>
          </a:p>
          <a:p>
            <a:pPr lvl="1"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Respect erasure and correction rights.</a:t>
            </a:r>
          </a:p>
          <a:p>
            <a:pPr lvl="1"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Follow data minimization and fairness principles.</a:t>
            </a:r>
          </a:p>
        </p:txBody>
      </p:sp>
      <p:sp>
        <p:nvSpPr>
          <p:cNvPr id="4" name="Rectangle 1">
            <a:extLst>
              <a:ext uri="{FF2B5EF4-FFF2-40B4-BE49-F238E27FC236}">
                <a16:creationId xmlns:a16="http://schemas.microsoft.com/office/drawing/2014/main" id="{A72BF420-D053-D3D7-7967-F2D53DECE856}"/>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sp>
        <p:nvSpPr>
          <p:cNvPr id="7" name="Rectangle 2">
            <a:extLst>
              <a:ext uri="{FF2B5EF4-FFF2-40B4-BE49-F238E27FC236}">
                <a16:creationId xmlns:a16="http://schemas.microsoft.com/office/drawing/2014/main" id="{C5EB5D7D-B5B4-FD39-3674-79AB37E9AFC0}"/>
              </a:ext>
            </a:extLst>
          </p:cNvPr>
          <p:cNvSpPr>
            <a:spLocks noChangeArrowheads="1"/>
          </p:cNvSpPr>
          <p:nvPr/>
        </p:nvSpPr>
        <p:spPr bwMode="auto">
          <a:xfrm>
            <a:off x="0" y="0"/>
            <a:ext cx="12192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pic>
        <p:nvPicPr>
          <p:cNvPr id="6" name="Picture 5">
            <a:extLst>
              <a:ext uri="{FF2B5EF4-FFF2-40B4-BE49-F238E27FC236}">
                <a16:creationId xmlns:a16="http://schemas.microsoft.com/office/drawing/2014/main" id="{B4B9533D-F26D-0BC2-5933-A205C06E088F}"/>
              </a:ext>
            </a:extLst>
          </p:cNvPr>
          <p:cNvPicPr>
            <a:picLocks noChangeAspect="1"/>
          </p:cNvPicPr>
          <p:nvPr/>
        </p:nvPicPr>
        <p:blipFill>
          <a:blip r:embed="rId2"/>
          <a:stretch>
            <a:fillRect/>
          </a:stretch>
        </p:blipFill>
        <p:spPr>
          <a:xfrm>
            <a:off x="6566053" y="1468623"/>
            <a:ext cx="5447413" cy="3550210"/>
          </a:xfrm>
          <a:prstGeom prst="rect">
            <a:avLst/>
          </a:prstGeom>
        </p:spPr>
      </p:pic>
    </p:spTree>
    <p:extLst>
      <p:ext uri="{BB962C8B-B14F-4D97-AF65-F5344CB8AC3E}">
        <p14:creationId xmlns:p14="http://schemas.microsoft.com/office/powerpoint/2010/main" val="32197347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DB409-6FC2-6567-EDD3-1047C549AD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874E04-52F8-233C-6524-E934A5FF43EE}"/>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in Law &amp; Regulations</a:t>
            </a:r>
          </a:p>
        </p:txBody>
      </p:sp>
      <p:sp>
        <p:nvSpPr>
          <p:cNvPr id="3" name="Content Placeholder 2">
            <a:extLst>
              <a:ext uri="{FF2B5EF4-FFF2-40B4-BE49-F238E27FC236}">
                <a16:creationId xmlns:a16="http://schemas.microsoft.com/office/drawing/2014/main" id="{4001104D-442D-6888-0CF4-4844395A8409}"/>
              </a:ext>
            </a:extLst>
          </p:cNvPr>
          <p:cNvSpPr>
            <a:spLocks noGrp="1"/>
          </p:cNvSpPr>
          <p:nvPr>
            <p:ph idx="1"/>
          </p:nvPr>
        </p:nvSpPr>
        <p:spPr>
          <a:xfrm>
            <a:off x="358827" y="1261829"/>
            <a:ext cx="6207226" cy="5170712"/>
          </a:xfrm>
        </p:spPr>
        <p:txBody>
          <a:bodyPr>
            <a:noAutofit/>
          </a:bodyPr>
          <a:lstStyle/>
          <a:p>
            <a:pPr marL="0" indent="0">
              <a:buNone/>
            </a:pPr>
            <a:r>
              <a:rPr lang="en-IN" sz="2000" b="1" dirty="0">
                <a:solidFill>
                  <a:srgbClr val="C00000"/>
                </a:solidFill>
                <a:latin typeface="Arial" panose="020B0604020202020204" pitchFamily="34" charset="0"/>
                <a:cs typeface="Arial" panose="020B0604020202020204" pitchFamily="34" charset="0"/>
              </a:rPr>
              <a:t>Global AI Governance Trends</a:t>
            </a:r>
          </a:p>
          <a:p>
            <a:pPr>
              <a:buFont typeface="Wingdings" panose="05000000000000000000" pitchFamily="2" charset="2"/>
              <a:buChar char="§"/>
            </a:pPr>
            <a:r>
              <a:rPr lang="en-US" sz="2000" dirty="0">
                <a:latin typeface="Arial" panose="020B0604020202020204" pitchFamily="34" charset="0"/>
                <a:cs typeface="Arial" panose="020B0604020202020204" pitchFamily="34" charset="0"/>
              </a:rPr>
              <a:t>As AI systems increasingly influence economies, societies, and democratic processes, global AI governance frameworks have emerged to ensure ethical, safe, and inclusive development and deployment.</a:t>
            </a:r>
          </a:p>
          <a:p>
            <a:pPr marL="0" indent="0">
              <a:buNone/>
            </a:pPr>
            <a:endParaRPr lang="en-IN" sz="2000" dirty="0">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114A24BB-44F7-F9A3-DD1C-0E0649792B97}"/>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6" name="Picture 5">
            <a:extLst>
              <a:ext uri="{FF2B5EF4-FFF2-40B4-BE49-F238E27FC236}">
                <a16:creationId xmlns:a16="http://schemas.microsoft.com/office/drawing/2014/main" id="{059C2EFF-BB41-3C69-A539-3EFD6C8EB434}"/>
              </a:ext>
            </a:extLst>
          </p:cNvPr>
          <p:cNvPicPr>
            <a:picLocks noChangeAspect="1"/>
          </p:cNvPicPr>
          <p:nvPr/>
        </p:nvPicPr>
        <p:blipFill>
          <a:blip r:embed="rId2"/>
          <a:stretch>
            <a:fillRect/>
          </a:stretch>
        </p:blipFill>
        <p:spPr>
          <a:xfrm>
            <a:off x="5346853" y="2840942"/>
            <a:ext cx="5967470" cy="3786632"/>
          </a:xfrm>
          <a:prstGeom prst="rect">
            <a:avLst/>
          </a:prstGeom>
        </p:spPr>
      </p:pic>
    </p:spTree>
    <p:extLst>
      <p:ext uri="{BB962C8B-B14F-4D97-AF65-F5344CB8AC3E}">
        <p14:creationId xmlns:p14="http://schemas.microsoft.com/office/powerpoint/2010/main" val="10308852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25A9F-08DD-09F3-24E3-7BE4074D7F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75664B-5091-6D78-A6D3-AC069B942E5D}"/>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in Law &amp; Regulations</a:t>
            </a:r>
          </a:p>
        </p:txBody>
      </p:sp>
      <p:sp>
        <p:nvSpPr>
          <p:cNvPr id="3" name="Content Placeholder 2">
            <a:extLst>
              <a:ext uri="{FF2B5EF4-FFF2-40B4-BE49-F238E27FC236}">
                <a16:creationId xmlns:a16="http://schemas.microsoft.com/office/drawing/2014/main" id="{DB363AAA-4DDF-B501-2058-01769ED44C59}"/>
              </a:ext>
            </a:extLst>
          </p:cNvPr>
          <p:cNvSpPr>
            <a:spLocks noGrp="1"/>
          </p:cNvSpPr>
          <p:nvPr>
            <p:ph idx="1"/>
          </p:nvPr>
        </p:nvSpPr>
        <p:spPr>
          <a:xfrm>
            <a:off x="358827" y="1261829"/>
            <a:ext cx="6890272" cy="5170712"/>
          </a:xfrm>
        </p:spPr>
        <p:txBody>
          <a:bodyPr>
            <a:noAutofit/>
          </a:bodyPr>
          <a:lstStyle/>
          <a:p>
            <a:pPr marL="0" indent="0">
              <a:buNone/>
            </a:pPr>
            <a:r>
              <a:rPr lang="en-IN" sz="2000" b="1" dirty="0">
                <a:solidFill>
                  <a:srgbClr val="C00000"/>
                </a:solidFill>
                <a:latin typeface="Arial" panose="020B0604020202020204" pitchFamily="34" charset="0"/>
                <a:cs typeface="Arial" panose="020B0604020202020204" pitchFamily="34" charset="0"/>
              </a:rPr>
              <a:t>Global AI Governance Trends: </a:t>
            </a:r>
            <a:r>
              <a:rPr lang="en-US" altLang="en-US" sz="2000" dirty="0">
                <a:solidFill>
                  <a:srgbClr val="002060"/>
                </a:solidFill>
                <a:latin typeface="Arial" panose="020B0604020202020204" pitchFamily="34" charset="0"/>
                <a:cs typeface="Arial" panose="020B0604020202020204" pitchFamily="34" charset="0"/>
              </a:rPr>
              <a:t>OECD AI Principles (2019)</a:t>
            </a:r>
          </a:p>
          <a:p>
            <a:pPr lvl="0" eaLnBrk="0" fontAlgn="base" hangingPunct="0">
              <a:lnSpc>
                <a:spcPct val="100000"/>
              </a:lnSpc>
              <a:spcBef>
                <a:spcPct val="0"/>
              </a:spcBef>
              <a:spcAft>
                <a:spcPct val="0"/>
              </a:spcAft>
              <a:buFont typeface="Wingdings" panose="05000000000000000000" pitchFamily="2" charset="2"/>
              <a:buChar char="§"/>
            </a:pPr>
            <a:r>
              <a:rPr lang="en-US" altLang="en-US" sz="2000" i="1" dirty="0">
                <a:latin typeface="Arial" panose="020B0604020202020204" pitchFamily="34" charset="0"/>
                <a:cs typeface="Arial" panose="020B0604020202020204" pitchFamily="34" charset="0"/>
              </a:rPr>
              <a:t>Adopted by 46 countries, including India.</a:t>
            </a:r>
            <a:endParaRPr lang="en-US" altLang="en-US" sz="2000" dirty="0">
              <a:latin typeface="Arial" panose="020B0604020202020204" pitchFamily="34" charset="0"/>
              <a:cs typeface="Arial" panose="020B0604020202020204" pitchFamily="34" charset="0"/>
            </a:endParaRPr>
          </a:p>
          <a:p>
            <a:pPr lvl="0"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Five Core Principles:</a:t>
            </a:r>
          </a:p>
          <a:p>
            <a:pPr lvl="0"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Inclusive growth, sustainable development, and well-being: AI should benefit people and the planet.</a:t>
            </a:r>
          </a:p>
          <a:p>
            <a:pPr lvl="0"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Human-centered values and fairness: Respect for human rights, dignity, and diversity.</a:t>
            </a:r>
          </a:p>
          <a:p>
            <a:pPr lvl="0"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Transparency and explainability: AI decisions should be understandable and traceable.</a:t>
            </a:r>
          </a:p>
          <a:p>
            <a:pPr lvl="0"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Robustness, security, and safety: AI systems must function reliably and safely.</a:t>
            </a:r>
          </a:p>
          <a:p>
            <a:pPr lvl="0"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Accountability: People and organizations developing AI are responsible for its outcomes.</a:t>
            </a:r>
          </a:p>
          <a:p>
            <a:pPr lvl="0" eaLnBrk="0" fontAlgn="base" hangingPunct="0">
              <a:lnSpc>
                <a:spcPct val="100000"/>
              </a:lnSpc>
              <a:spcBef>
                <a:spcPct val="0"/>
              </a:spcBef>
              <a:spcAft>
                <a:spcPct val="0"/>
              </a:spcAft>
              <a:buFont typeface="Wingdings" panose="05000000000000000000" pitchFamily="2" charset="2"/>
              <a:buChar char="§"/>
            </a:pPr>
            <a:r>
              <a:rPr lang="en-US" altLang="en-US" sz="2000" i="1" dirty="0">
                <a:latin typeface="Arial" panose="020B0604020202020204" pitchFamily="34" charset="0"/>
                <a:cs typeface="Arial" panose="020B0604020202020204" pitchFamily="34" charset="0"/>
              </a:rPr>
              <a:t>Use:</a:t>
            </a:r>
            <a:r>
              <a:rPr lang="en-US" altLang="en-US" sz="2000" dirty="0">
                <a:latin typeface="Arial" panose="020B0604020202020204" pitchFamily="34" charset="0"/>
                <a:cs typeface="Arial" panose="020B0604020202020204" pitchFamily="34" charset="0"/>
              </a:rPr>
              <a:t> Forms the foundation for national AI strategies (e.g., India’s NAI strategy, Canada’s AI policy).</a:t>
            </a:r>
          </a:p>
        </p:txBody>
      </p:sp>
      <p:sp>
        <p:nvSpPr>
          <p:cNvPr id="4" name="Rectangle 1">
            <a:extLst>
              <a:ext uri="{FF2B5EF4-FFF2-40B4-BE49-F238E27FC236}">
                <a16:creationId xmlns:a16="http://schemas.microsoft.com/office/drawing/2014/main" id="{1DE7BDD0-8244-2BEE-0B34-B0C768390377}"/>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6" name="Picture 5">
            <a:extLst>
              <a:ext uri="{FF2B5EF4-FFF2-40B4-BE49-F238E27FC236}">
                <a16:creationId xmlns:a16="http://schemas.microsoft.com/office/drawing/2014/main" id="{65AA6DA5-D820-65B7-506D-97A2F58F1914}"/>
              </a:ext>
            </a:extLst>
          </p:cNvPr>
          <p:cNvPicPr>
            <a:picLocks noChangeAspect="1"/>
          </p:cNvPicPr>
          <p:nvPr/>
        </p:nvPicPr>
        <p:blipFill>
          <a:blip r:embed="rId2"/>
          <a:stretch>
            <a:fillRect/>
          </a:stretch>
        </p:blipFill>
        <p:spPr>
          <a:xfrm rot="5400000">
            <a:off x="5985380" y="1994759"/>
            <a:ext cx="6460464" cy="2809301"/>
          </a:xfrm>
          <a:prstGeom prst="rect">
            <a:avLst/>
          </a:prstGeom>
        </p:spPr>
      </p:pic>
    </p:spTree>
    <p:extLst>
      <p:ext uri="{BB962C8B-B14F-4D97-AF65-F5344CB8AC3E}">
        <p14:creationId xmlns:p14="http://schemas.microsoft.com/office/powerpoint/2010/main" val="31243197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2FE57-FDC4-E288-6036-F13F488AFE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7D07E2-DA37-2757-3B0D-4AA1B4FF3BBE}"/>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in Law &amp; Regulations</a:t>
            </a:r>
          </a:p>
        </p:txBody>
      </p:sp>
      <p:sp>
        <p:nvSpPr>
          <p:cNvPr id="3" name="Content Placeholder 2">
            <a:extLst>
              <a:ext uri="{FF2B5EF4-FFF2-40B4-BE49-F238E27FC236}">
                <a16:creationId xmlns:a16="http://schemas.microsoft.com/office/drawing/2014/main" id="{F7B75888-7A69-F4ED-6CE9-91EA54BBFA38}"/>
              </a:ext>
            </a:extLst>
          </p:cNvPr>
          <p:cNvSpPr>
            <a:spLocks noGrp="1"/>
          </p:cNvSpPr>
          <p:nvPr>
            <p:ph idx="1"/>
          </p:nvPr>
        </p:nvSpPr>
        <p:spPr>
          <a:xfrm>
            <a:off x="358827" y="1261829"/>
            <a:ext cx="6714002" cy="5170712"/>
          </a:xfrm>
        </p:spPr>
        <p:txBody>
          <a:bodyPr>
            <a:noAutofit/>
          </a:bodyPr>
          <a:lstStyle/>
          <a:p>
            <a:pPr marL="0" indent="0">
              <a:buNone/>
            </a:pPr>
            <a:r>
              <a:rPr lang="en-IN" sz="2000" b="1" dirty="0">
                <a:solidFill>
                  <a:srgbClr val="C00000"/>
                </a:solidFill>
                <a:latin typeface="Arial" panose="020B0604020202020204" pitchFamily="34" charset="0"/>
                <a:cs typeface="Arial" panose="020B0604020202020204" pitchFamily="34" charset="0"/>
              </a:rPr>
              <a:t>Global AI Governance Trends: </a:t>
            </a:r>
            <a:r>
              <a:rPr lang="en-US" altLang="en-US" sz="2000" dirty="0">
                <a:solidFill>
                  <a:srgbClr val="002060"/>
                </a:solidFill>
                <a:latin typeface="Arial" panose="020B0604020202020204" pitchFamily="34" charset="0"/>
                <a:cs typeface="Arial" panose="020B0604020202020204" pitchFamily="34" charset="0"/>
              </a:rPr>
              <a:t>UNESCO AI Ethics Guidelines (2021)</a:t>
            </a:r>
          </a:p>
          <a:p>
            <a:pPr lvl="0" eaLnBrk="0" fontAlgn="base" hangingPunct="0">
              <a:lnSpc>
                <a:spcPct val="100000"/>
              </a:lnSpc>
              <a:spcBef>
                <a:spcPct val="0"/>
              </a:spcBef>
              <a:spcAft>
                <a:spcPct val="0"/>
              </a:spcAft>
              <a:buFont typeface="Wingdings" panose="05000000000000000000" pitchFamily="2" charset="2"/>
              <a:buChar char="§"/>
            </a:pPr>
            <a:r>
              <a:rPr lang="en-US" altLang="en-US" sz="2000" i="1" dirty="0">
                <a:latin typeface="Arial" panose="020B0604020202020204" pitchFamily="34" charset="0"/>
                <a:cs typeface="Arial" panose="020B0604020202020204" pitchFamily="34" charset="0"/>
              </a:rPr>
              <a:t>First UN-level global standard on AI ethics.</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Adopted by 193 member states.</a:t>
            </a:r>
          </a:p>
          <a:p>
            <a:pPr lvl="0"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Key Highlights:</a:t>
            </a:r>
          </a:p>
          <a:p>
            <a:pPr lvl="0"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Ethical Impact Assessments (EIA):Countries should mandate ethical risk checks before deploying AI.</a:t>
            </a:r>
          </a:p>
          <a:p>
            <a:pPr lvl="0"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Ban on Social Scoring &amp; Mass Surveillance: Supports restrictions on intrusive biometric systems.</a:t>
            </a:r>
          </a:p>
          <a:p>
            <a:pPr lvl="0"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Data Governance: Promotes open, inclusive, and non-discriminatory data sharing.</a:t>
            </a:r>
          </a:p>
          <a:p>
            <a:pPr lvl="0"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Environmental Considerations: Encourages energy-efficient AI to support climate goals.</a:t>
            </a:r>
          </a:p>
          <a:p>
            <a:pPr lvl="0"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Gender &amp; Cultural Diversity: Promote inclusive datasets, especially for underrepresented communities.</a:t>
            </a:r>
          </a:p>
          <a:p>
            <a:pPr lvl="0" eaLnBrk="0" fontAlgn="base" hangingPunct="0">
              <a:lnSpc>
                <a:spcPct val="100000"/>
              </a:lnSpc>
              <a:spcBef>
                <a:spcPct val="0"/>
              </a:spcBef>
              <a:spcAft>
                <a:spcPct val="0"/>
              </a:spcAft>
              <a:buFont typeface="Wingdings" panose="05000000000000000000" pitchFamily="2" charset="2"/>
              <a:buChar char="§"/>
            </a:pPr>
            <a:r>
              <a:rPr lang="en-US" altLang="en-US" sz="2000" i="1" dirty="0">
                <a:latin typeface="Arial" panose="020B0604020202020204" pitchFamily="34" charset="0"/>
                <a:cs typeface="Arial" panose="020B0604020202020204" pitchFamily="34" charset="0"/>
              </a:rPr>
              <a:t>Use:</a:t>
            </a:r>
            <a:r>
              <a:rPr lang="en-US" altLang="en-US" sz="2000" dirty="0">
                <a:latin typeface="Arial" panose="020B0604020202020204" pitchFamily="34" charset="0"/>
                <a:cs typeface="Arial" panose="020B0604020202020204" pitchFamily="34" charset="0"/>
              </a:rPr>
              <a:t> Influences education systems and AI curriculum reforms in many countries.</a:t>
            </a:r>
          </a:p>
          <a:p>
            <a:pPr>
              <a:buFont typeface="Wingdings" panose="05000000000000000000" pitchFamily="2" charset="2"/>
              <a:buChar char="§"/>
            </a:pPr>
            <a:endParaRPr lang="en-IN" sz="2000" dirty="0">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70741303-5E0B-1870-618E-7847632E6106}"/>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6" name="Picture 5">
            <a:extLst>
              <a:ext uri="{FF2B5EF4-FFF2-40B4-BE49-F238E27FC236}">
                <a16:creationId xmlns:a16="http://schemas.microsoft.com/office/drawing/2014/main" id="{F15361A6-A5CF-F443-8960-051F64745627}"/>
              </a:ext>
            </a:extLst>
          </p:cNvPr>
          <p:cNvPicPr>
            <a:picLocks noChangeAspect="1"/>
          </p:cNvPicPr>
          <p:nvPr/>
        </p:nvPicPr>
        <p:blipFill>
          <a:blip r:embed="rId2"/>
          <a:stretch>
            <a:fillRect/>
          </a:stretch>
        </p:blipFill>
        <p:spPr>
          <a:xfrm>
            <a:off x="6958444" y="1457751"/>
            <a:ext cx="4966103" cy="4138419"/>
          </a:xfrm>
          <a:prstGeom prst="rect">
            <a:avLst/>
          </a:prstGeom>
        </p:spPr>
      </p:pic>
    </p:spTree>
    <p:extLst>
      <p:ext uri="{BB962C8B-B14F-4D97-AF65-F5344CB8AC3E}">
        <p14:creationId xmlns:p14="http://schemas.microsoft.com/office/powerpoint/2010/main" val="1557085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5FC8C-D208-F5E8-B28B-358B540557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970C03-1CA3-B45A-9DE4-31AC15D17036}"/>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Bias and Fairness</a:t>
            </a:r>
          </a:p>
        </p:txBody>
      </p:sp>
      <p:sp>
        <p:nvSpPr>
          <p:cNvPr id="3" name="Content Placeholder 2">
            <a:extLst>
              <a:ext uri="{FF2B5EF4-FFF2-40B4-BE49-F238E27FC236}">
                <a16:creationId xmlns:a16="http://schemas.microsoft.com/office/drawing/2014/main" id="{7A2CA73A-A8A8-F398-0206-FA94BEEBE5B6}"/>
              </a:ext>
            </a:extLst>
          </p:cNvPr>
          <p:cNvSpPr>
            <a:spLocks noGrp="1"/>
          </p:cNvSpPr>
          <p:nvPr>
            <p:ph idx="1"/>
          </p:nvPr>
        </p:nvSpPr>
        <p:spPr>
          <a:xfrm>
            <a:off x="358827" y="1261829"/>
            <a:ext cx="6207226" cy="5170712"/>
          </a:xfrm>
        </p:spPr>
        <p:txBody>
          <a:bodyPr>
            <a:noAutofit/>
          </a:bodyPr>
          <a:lstStyle/>
          <a:p>
            <a:pPr marL="0" indent="0">
              <a:buNone/>
            </a:pPr>
            <a:r>
              <a:rPr lang="en-US" sz="2200" b="1" dirty="0">
                <a:solidFill>
                  <a:srgbClr val="C00000"/>
                </a:solidFill>
                <a:latin typeface="Arial" panose="020B0604020202020204" pitchFamily="34" charset="0"/>
                <a:cs typeface="Arial" panose="020B0604020202020204" pitchFamily="34" charset="0"/>
              </a:rPr>
              <a:t>Real-World Examples of AI Bias</a:t>
            </a:r>
            <a:r>
              <a:rPr lang="en-US" sz="2200" dirty="0">
                <a:solidFill>
                  <a:srgbClr val="C00000"/>
                </a:solidFill>
                <a:latin typeface="Arial" panose="020B0604020202020204" pitchFamily="34" charset="0"/>
                <a:cs typeface="Arial" panose="020B0604020202020204" pitchFamily="34" charset="0"/>
              </a:rPr>
              <a:t>: </a:t>
            </a:r>
            <a:r>
              <a:rPr lang="en-US" sz="2200" dirty="0">
                <a:solidFill>
                  <a:srgbClr val="002060"/>
                </a:solidFill>
                <a:latin typeface="Arial" panose="020B0604020202020204" pitchFamily="34" charset="0"/>
                <a:cs typeface="Arial" panose="020B0604020202020204" pitchFamily="34" charset="0"/>
              </a:rPr>
              <a:t>Amazon Hiring Tool</a:t>
            </a: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Context: Amazon developed an AI to screen resumes for tech jobs.</a:t>
            </a: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Issue: The tool downgraded resumes with the word "women" or all-women colleges because it was trained on past hiring data, which was predominantly male.</a:t>
            </a: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Bias Type: Data bias, algorithmic bias.</a:t>
            </a:r>
          </a:p>
          <a:p>
            <a:pPr>
              <a:buFont typeface="Wingdings" panose="05000000000000000000" pitchFamily="2" charset="2"/>
              <a:buChar char="§"/>
            </a:pPr>
            <a:endParaRPr lang="en-US" sz="2200" dirty="0">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35E2BE7F-E9A9-AE75-7E06-21AB71FF7414}"/>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20482" name="Picture 2">
            <a:extLst>
              <a:ext uri="{FF2B5EF4-FFF2-40B4-BE49-F238E27FC236}">
                <a16:creationId xmlns:a16="http://schemas.microsoft.com/office/drawing/2014/main" id="{CA7700DE-948B-9760-AF11-17B244B8C5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6053" y="43934"/>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1648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737B7-ECB5-5169-990A-6CEB325AF7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C8FF8D-6B21-4E25-D2F9-5987B2E87B2E}"/>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in Law &amp; Regulations</a:t>
            </a:r>
          </a:p>
        </p:txBody>
      </p:sp>
      <p:sp>
        <p:nvSpPr>
          <p:cNvPr id="3" name="Content Placeholder 2">
            <a:extLst>
              <a:ext uri="{FF2B5EF4-FFF2-40B4-BE49-F238E27FC236}">
                <a16:creationId xmlns:a16="http://schemas.microsoft.com/office/drawing/2014/main" id="{E7D20695-07C8-2EDC-CE9F-FB66D7D91327}"/>
              </a:ext>
            </a:extLst>
          </p:cNvPr>
          <p:cNvSpPr>
            <a:spLocks noGrp="1"/>
          </p:cNvSpPr>
          <p:nvPr>
            <p:ph idx="1"/>
          </p:nvPr>
        </p:nvSpPr>
        <p:spPr>
          <a:xfrm>
            <a:off x="358827" y="1261829"/>
            <a:ext cx="5612315" cy="5170712"/>
          </a:xfrm>
        </p:spPr>
        <p:txBody>
          <a:bodyPr>
            <a:noAutofit/>
          </a:bodyPr>
          <a:lstStyle/>
          <a:p>
            <a:pPr marL="0" indent="0">
              <a:buNone/>
            </a:pPr>
            <a:r>
              <a:rPr lang="en-IN" sz="2000" b="1" dirty="0">
                <a:solidFill>
                  <a:srgbClr val="C00000"/>
                </a:solidFill>
                <a:latin typeface="Arial" panose="020B0604020202020204" pitchFamily="34" charset="0"/>
                <a:cs typeface="Arial" panose="020B0604020202020204" pitchFamily="34" charset="0"/>
              </a:rPr>
              <a:t>Global AI Governance Trends: </a:t>
            </a:r>
            <a:r>
              <a:rPr lang="en-US" altLang="en-US" sz="2000" dirty="0">
                <a:solidFill>
                  <a:srgbClr val="002060"/>
                </a:solidFill>
                <a:latin typeface="Arial" panose="020B0604020202020204" pitchFamily="34" charset="0"/>
                <a:cs typeface="Arial" panose="020B0604020202020204" pitchFamily="34" charset="0"/>
              </a:rPr>
              <a:t>NIST AI Risk Management Framework (RMF) – USA (2023)</a:t>
            </a:r>
          </a:p>
          <a:p>
            <a:pPr lvl="0" eaLnBrk="0" fontAlgn="base" hangingPunct="0">
              <a:lnSpc>
                <a:spcPct val="100000"/>
              </a:lnSpc>
              <a:spcBef>
                <a:spcPct val="0"/>
              </a:spcBef>
              <a:spcAft>
                <a:spcPct val="0"/>
              </a:spcAft>
              <a:buFont typeface="Wingdings" panose="05000000000000000000" pitchFamily="2" charset="2"/>
              <a:buChar char="§"/>
            </a:pPr>
            <a:r>
              <a:rPr lang="en-US" altLang="en-US" sz="2000" i="1" dirty="0">
                <a:latin typeface="Arial" panose="020B0604020202020204" pitchFamily="34" charset="0"/>
                <a:cs typeface="Arial" panose="020B0604020202020204" pitchFamily="34" charset="0"/>
              </a:rPr>
              <a:t>Led by the U.S. National Institute of Standards and Technology.</a:t>
            </a:r>
            <a:endParaRPr lang="en-US" altLang="en-US" sz="2000" dirty="0">
              <a:latin typeface="Arial" panose="020B0604020202020204" pitchFamily="34" charset="0"/>
              <a:cs typeface="Arial" panose="020B0604020202020204" pitchFamily="34" charset="0"/>
            </a:endParaRPr>
          </a:p>
          <a:p>
            <a:pPr lvl="0"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Framework Pillars:</a:t>
            </a:r>
          </a:p>
          <a:p>
            <a:pPr lvl="0"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Core Functions (MAP):</a:t>
            </a:r>
          </a:p>
          <a:p>
            <a:pPr lvl="1"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Map → Understand and categorize risks.</a:t>
            </a:r>
          </a:p>
          <a:p>
            <a:pPr lvl="1"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Assess → Evaluate likelihood and impact.</a:t>
            </a:r>
          </a:p>
          <a:p>
            <a:pPr lvl="1"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Govern → Define accountability and responsibilities.</a:t>
            </a:r>
          </a:p>
          <a:p>
            <a:pPr lvl="1"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Measure → Monitor and audit AI performance and harms.</a:t>
            </a:r>
          </a:p>
          <a:p>
            <a:pPr>
              <a:buFont typeface="Wingdings" panose="05000000000000000000" pitchFamily="2" charset="2"/>
              <a:buChar char="§"/>
            </a:pPr>
            <a:endParaRPr lang="en-IN" sz="2000" dirty="0">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D8F44718-7344-3A57-2DB8-D1E365E59557}"/>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6" name="Picture 5">
            <a:extLst>
              <a:ext uri="{FF2B5EF4-FFF2-40B4-BE49-F238E27FC236}">
                <a16:creationId xmlns:a16="http://schemas.microsoft.com/office/drawing/2014/main" id="{C5B050AA-A75B-ADC9-3FEA-6D18A07C0B45}"/>
              </a:ext>
            </a:extLst>
          </p:cNvPr>
          <p:cNvPicPr>
            <a:picLocks noChangeAspect="1"/>
          </p:cNvPicPr>
          <p:nvPr/>
        </p:nvPicPr>
        <p:blipFill>
          <a:blip r:embed="rId2"/>
          <a:stretch>
            <a:fillRect/>
          </a:stretch>
        </p:blipFill>
        <p:spPr>
          <a:xfrm rot="5400000">
            <a:off x="5286414" y="2074998"/>
            <a:ext cx="6580809" cy="2985196"/>
          </a:xfrm>
          <a:prstGeom prst="rect">
            <a:avLst/>
          </a:prstGeom>
        </p:spPr>
      </p:pic>
    </p:spTree>
    <p:extLst>
      <p:ext uri="{BB962C8B-B14F-4D97-AF65-F5344CB8AC3E}">
        <p14:creationId xmlns:p14="http://schemas.microsoft.com/office/powerpoint/2010/main" val="28824432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BABE1-B95F-AEF1-F8AE-44B6335B31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A609A1-0271-FE6C-784A-F4594535A47C}"/>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in Law &amp; Regulations</a:t>
            </a:r>
          </a:p>
        </p:txBody>
      </p:sp>
      <p:sp>
        <p:nvSpPr>
          <p:cNvPr id="3" name="Content Placeholder 2">
            <a:extLst>
              <a:ext uri="{FF2B5EF4-FFF2-40B4-BE49-F238E27FC236}">
                <a16:creationId xmlns:a16="http://schemas.microsoft.com/office/drawing/2014/main" id="{A4AD2120-338C-AB88-B3BE-26BD719E375B}"/>
              </a:ext>
            </a:extLst>
          </p:cNvPr>
          <p:cNvSpPr>
            <a:spLocks noGrp="1"/>
          </p:cNvSpPr>
          <p:nvPr>
            <p:ph idx="1"/>
          </p:nvPr>
        </p:nvSpPr>
        <p:spPr>
          <a:xfrm>
            <a:off x="358827" y="1261829"/>
            <a:ext cx="6207226" cy="5170712"/>
          </a:xfrm>
        </p:spPr>
        <p:txBody>
          <a:bodyPr>
            <a:noAutofit/>
          </a:bodyPr>
          <a:lstStyle/>
          <a:p>
            <a:pPr marL="0" indent="0">
              <a:buNone/>
            </a:pPr>
            <a:r>
              <a:rPr lang="en-IN" sz="2000" b="1" dirty="0">
                <a:solidFill>
                  <a:srgbClr val="C00000"/>
                </a:solidFill>
                <a:latin typeface="Arial" panose="020B0604020202020204" pitchFamily="34" charset="0"/>
                <a:cs typeface="Arial" panose="020B0604020202020204" pitchFamily="34" charset="0"/>
              </a:rPr>
              <a:t>Global AI Governance Trends</a:t>
            </a:r>
            <a:r>
              <a:rPr lang="en-IN" sz="2000" dirty="0">
                <a:solidFill>
                  <a:srgbClr val="C00000"/>
                </a:solidFill>
                <a:latin typeface="Arial" panose="020B0604020202020204" pitchFamily="34" charset="0"/>
                <a:cs typeface="Arial" panose="020B0604020202020204" pitchFamily="34" charset="0"/>
              </a:rPr>
              <a:t>: </a:t>
            </a:r>
            <a:r>
              <a:rPr lang="en-US" altLang="en-US" sz="2000" dirty="0">
                <a:solidFill>
                  <a:srgbClr val="002060"/>
                </a:solidFill>
                <a:latin typeface="Arial" panose="020B0604020202020204" pitchFamily="34" charset="0"/>
                <a:cs typeface="Arial" panose="020B0604020202020204" pitchFamily="34" charset="0"/>
              </a:rPr>
              <a:t>NIST AI Risk Management Framework (RMF) – USA (2023)</a:t>
            </a:r>
          </a:p>
          <a:p>
            <a:pPr lvl="0"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Characteristics of Trustworthy AI:</a:t>
            </a:r>
          </a:p>
          <a:p>
            <a:pPr lvl="1"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Valid and Reliable</a:t>
            </a:r>
          </a:p>
          <a:p>
            <a:pPr lvl="1"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Safe and Secure</a:t>
            </a:r>
          </a:p>
          <a:p>
            <a:pPr lvl="1"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Explainable and Interpretable</a:t>
            </a:r>
          </a:p>
          <a:p>
            <a:pPr lvl="1"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Privacy-enhanced</a:t>
            </a:r>
          </a:p>
          <a:p>
            <a:pPr lvl="1"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Fair (with Harm Mitigation)</a:t>
            </a:r>
          </a:p>
          <a:p>
            <a:pPr lvl="1" eaLnBrk="0" fontAlgn="base" hangingPunct="0">
              <a:lnSpc>
                <a:spcPct val="100000"/>
              </a:lnSpc>
              <a:spcBef>
                <a:spcPct val="0"/>
              </a:spcBef>
              <a:spcAft>
                <a:spcPct val="0"/>
              </a:spcAft>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Accountable and Transparent</a:t>
            </a:r>
          </a:p>
          <a:p>
            <a:pPr lvl="0" eaLnBrk="0" fontAlgn="base" hangingPunct="0">
              <a:lnSpc>
                <a:spcPct val="100000"/>
              </a:lnSpc>
              <a:spcBef>
                <a:spcPct val="0"/>
              </a:spcBef>
              <a:spcAft>
                <a:spcPct val="0"/>
              </a:spcAft>
              <a:buFont typeface="Wingdings" panose="05000000000000000000" pitchFamily="2" charset="2"/>
              <a:buChar char="§"/>
            </a:pPr>
            <a:r>
              <a:rPr lang="en-US" altLang="en-US" sz="2000" i="1" dirty="0">
                <a:latin typeface="Arial" panose="020B0604020202020204" pitchFamily="34" charset="0"/>
                <a:cs typeface="Arial" panose="020B0604020202020204" pitchFamily="34" charset="0"/>
              </a:rPr>
              <a:t>Use:</a:t>
            </a:r>
            <a:r>
              <a:rPr lang="en-US" altLang="en-US" sz="2000" dirty="0">
                <a:latin typeface="Arial" panose="020B0604020202020204" pitchFamily="34" charset="0"/>
                <a:cs typeface="Arial" panose="020B0604020202020204" pitchFamily="34" charset="0"/>
              </a:rPr>
              <a:t> Supports industry self-governance, especially in financial services, healthcare, and government procurement.</a:t>
            </a:r>
          </a:p>
          <a:p>
            <a:pPr marL="0" lvl="0" indent="0" eaLnBrk="0" fontAlgn="base" hangingPunct="0">
              <a:lnSpc>
                <a:spcPct val="100000"/>
              </a:lnSpc>
              <a:spcBef>
                <a:spcPct val="0"/>
              </a:spcBef>
              <a:spcAft>
                <a:spcPct val="0"/>
              </a:spcAft>
              <a:buNone/>
            </a:pPr>
            <a:endParaRPr lang="en-US" altLang="en-US" sz="2000" dirty="0">
              <a:latin typeface="Arial" panose="020B0604020202020204" pitchFamily="34" charset="0"/>
              <a:cs typeface="Arial" panose="020B0604020202020204" pitchFamily="34" charset="0"/>
            </a:endParaRPr>
          </a:p>
          <a:p>
            <a:pPr>
              <a:buFont typeface="Wingdings" panose="05000000000000000000" pitchFamily="2" charset="2"/>
              <a:buChar char="§"/>
            </a:pPr>
            <a:endParaRPr lang="en-IN" sz="2000" dirty="0">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9B0DD895-D79E-1CE1-90DA-4FB950B8FA07}"/>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6" name="Picture 5">
            <a:extLst>
              <a:ext uri="{FF2B5EF4-FFF2-40B4-BE49-F238E27FC236}">
                <a16:creationId xmlns:a16="http://schemas.microsoft.com/office/drawing/2014/main" id="{94B7EF7E-61A9-E507-E471-16B4E88C80A4}"/>
              </a:ext>
            </a:extLst>
          </p:cNvPr>
          <p:cNvPicPr>
            <a:picLocks noChangeAspect="1"/>
          </p:cNvPicPr>
          <p:nvPr/>
        </p:nvPicPr>
        <p:blipFill>
          <a:blip r:embed="rId2"/>
          <a:stretch>
            <a:fillRect/>
          </a:stretch>
        </p:blipFill>
        <p:spPr>
          <a:xfrm>
            <a:off x="6709770" y="926297"/>
            <a:ext cx="4835907" cy="4941264"/>
          </a:xfrm>
          <a:prstGeom prst="rect">
            <a:avLst/>
          </a:prstGeom>
        </p:spPr>
      </p:pic>
    </p:spTree>
    <p:extLst>
      <p:ext uri="{BB962C8B-B14F-4D97-AF65-F5344CB8AC3E}">
        <p14:creationId xmlns:p14="http://schemas.microsoft.com/office/powerpoint/2010/main" val="10904087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1E793-E2EB-AFA1-227C-6F07FBE0A1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08CBFF-5945-9E41-26BB-D8B53C25A4E3}"/>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in Law &amp; Regulations</a:t>
            </a:r>
          </a:p>
        </p:txBody>
      </p:sp>
      <p:sp>
        <p:nvSpPr>
          <p:cNvPr id="3" name="Content Placeholder 2">
            <a:extLst>
              <a:ext uri="{FF2B5EF4-FFF2-40B4-BE49-F238E27FC236}">
                <a16:creationId xmlns:a16="http://schemas.microsoft.com/office/drawing/2014/main" id="{91737ACB-518B-C2FF-0374-EBBA920070D8}"/>
              </a:ext>
            </a:extLst>
          </p:cNvPr>
          <p:cNvSpPr>
            <a:spLocks noGrp="1"/>
          </p:cNvSpPr>
          <p:nvPr>
            <p:ph idx="1"/>
          </p:nvPr>
        </p:nvSpPr>
        <p:spPr>
          <a:xfrm>
            <a:off x="358827" y="1261829"/>
            <a:ext cx="6207226" cy="5170712"/>
          </a:xfrm>
        </p:spPr>
        <p:txBody>
          <a:bodyPr>
            <a:noAutofit/>
          </a:bodyPr>
          <a:lstStyle/>
          <a:p>
            <a:pPr marL="0" indent="0">
              <a:buNone/>
            </a:pPr>
            <a:r>
              <a:rPr lang="en-US" sz="2000" b="1" dirty="0">
                <a:solidFill>
                  <a:srgbClr val="C00000"/>
                </a:solidFill>
                <a:latin typeface="Arial" panose="020B0604020202020204" pitchFamily="34" charset="0"/>
                <a:cs typeface="Arial" panose="020B0604020202020204" pitchFamily="34" charset="0"/>
              </a:rPr>
              <a:t>Emerging Trends Across All Frameworks</a:t>
            </a:r>
          </a:p>
          <a:p>
            <a:pPr>
              <a:buFont typeface="Wingdings" panose="05000000000000000000" pitchFamily="2" charset="2"/>
              <a:buChar char="§"/>
            </a:pPr>
            <a:r>
              <a:rPr lang="en-US" sz="2000" dirty="0">
                <a:latin typeface="Arial" panose="020B0604020202020204" pitchFamily="34" charset="0"/>
                <a:cs typeface="Arial" panose="020B0604020202020204" pitchFamily="34" charset="0"/>
              </a:rPr>
              <a:t>Risk-based regulation</a:t>
            </a:r>
          </a:p>
          <a:p>
            <a:pPr>
              <a:buFont typeface="Wingdings" panose="05000000000000000000" pitchFamily="2" charset="2"/>
              <a:buChar char="§"/>
            </a:pPr>
            <a:r>
              <a:rPr lang="en-US" sz="2000" dirty="0">
                <a:latin typeface="Arial" panose="020B0604020202020204" pitchFamily="34" charset="0"/>
                <a:cs typeface="Arial" panose="020B0604020202020204" pitchFamily="34" charset="0"/>
              </a:rPr>
              <a:t>Human oversight</a:t>
            </a:r>
          </a:p>
          <a:p>
            <a:pPr>
              <a:buFont typeface="Wingdings" panose="05000000000000000000" pitchFamily="2" charset="2"/>
              <a:buChar char="§"/>
            </a:pPr>
            <a:r>
              <a:rPr lang="en-US" sz="2000" dirty="0">
                <a:latin typeface="Arial" panose="020B0604020202020204" pitchFamily="34" charset="0"/>
                <a:cs typeface="Arial" panose="020B0604020202020204" pitchFamily="34" charset="0"/>
              </a:rPr>
              <a:t>Explainability mandates</a:t>
            </a:r>
          </a:p>
          <a:p>
            <a:pPr>
              <a:buFont typeface="Wingdings" panose="05000000000000000000" pitchFamily="2" charset="2"/>
              <a:buChar char="§"/>
            </a:pPr>
            <a:r>
              <a:rPr lang="en-US" sz="2000" dirty="0">
                <a:latin typeface="Arial" panose="020B0604020202020204" pitchFamily="34" charset="0"/>
                <a:cs typeface="Arial" panose="020B0604020202020204" pitchFamily="34" charset="0"/>
              </a:rPr>
              <a:t>Algorithmic audits</a:t>
            </a:r>
          </a:p>
          <a:p>
            <a:pPr>
              <a:buFont typeface="Wingdings" panose="05000000000000000000" pitchFamily="2" charset="2"/>
              <a:buChar char="§"/>
            </a:pPr>
            <a:r>
              <a:rPr lang="en-US" sz="2000" dirty="0">
                <a:latin typeface="Arial" panose="020B0604020202020204" pitchFamily="34" charset="0"/>
                <a:cs typeface="Arial" panose="020B0604020202020204" pitchFamily="34" charset="0"/>
              </a:rPr>
              <a:t>Global coordination efforts (e.g., G7 Hiroshima Process on AI)</a:t>
            </a:r>
          </a:p>
        </p:txBody>
      </p:sp>
      <p:sp>
        <p:nvSpPr>
          <p:cNvPr id="4" name="Rectangle 1">
            <a:extLst>
              <a:ext uri="{FF2B5EF4-FFF2-40B4-BE49-F238E27FC236}">
                <a16:creationId xmlns:a16="http://schemas.microsoft.com/office/drawing/2014/main" id="{62C68CF4-3C25-A13E-1327-C564A987D6E6}"/>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6" name="Picture 5">
            <a:extLst>
              <a:ext uri="{FF2B5EF4-FFF2-40B4-BE49-F238E27FC236}">
                <a16:creationId xmlns:a16="http://schemas.microsoft.com/office/drawing/2014/main" id="{491E7D30-D695-28DD-FEAB-2F3E68097284}"/>
              </a:ext>
            </a:extLst>
          </p:cNvPr>
          <p:cNvPicPr>
            <a:picLocks noChangeAspect="1"/>
          </p:cNvPicPr>
          <p:nvPr/>
        </p:nvPicPr>
        <p:blipFill>
          <a:blip r:embed="rId2"/>
          <a:stretch>
            <a:fillRect/>
          </a:stretch>
        </p:blipFill>
        <p:spPr>
          <a:xfrm>
            <a:off x="6364255" y="1046801"/>
            <a:ext cx="5130170" cy="4764398"/>
          </a:xfrm>
          <a:prstGeom prst="rect">
            <a:avLst/>
          </a:prstGeom>
        </p:spPr>
      </p:pic>
    </p:spTree>
    <p:extLst>
      <p:ext uri="{BB962C8B-B14F-4D97-AF65-F5344CB8AC3E}">
        <p14:creationId xmlns:p14="http://schemas.microsoft.com/office/powerpoint/2010/main" val="12864036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CA08A3-AB97-1F87-01B7-6DADCD8B2B7A}"/>
              </a:ext>
            </a:extLst>
          </p:cNvPr>
          <p:cNvSpPr>
            <a:spLocks noGrp="1"/>
          </p:cNvSpPr>
          <p:nvPr>
            <p:ph idx="1"/>
          </p:nvPr>
        </p:nvSpPr>
        <p:spPr/>
        <p:txBody>
          <a:bodyPr>
            <a:normAutofit/>
          </a:bodyPr>
          <a:lstStyle/>
          <a:p>
            <a:pPr marL="0" indent="0" algn="ctr">
              <a:buNone/>
            </a:pPr>
            <a:endParaRPr lang="en-IN" sz="4400" dirty="0"/>
          </a:p>
          <a:p>
            <a:pPr marL="0" indent="0" algn="ctr">
              <a:buNone/>
            </a:pPr>
            <a:endParaRPr lang="en-IN" sz="2200" dirty="0"/>
          </a:p>
          <a:p>
            <a:pPr marL="0" indent="0" algn="ctr">
              <a:buNone/>
            </a:pPr>
            <a:r>
              <a:rPr lang="en-IN" sz="4400" dirty="0"/>
              <a:t>THANK YOU</a:t>
            </a:r>
          </a:p>
        </p:txBody>
      </p:sp>
    </p:spTree>
    <p:extLst>
      <p:ext uri="{BB962C8B-B14F-4D97-AF65-F5344CB8AC3E}">
        <p14:creationId xmlns:p14="http://schemas.microsoft.com/office/powerpoint/2010/main" val="530033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C0365-9BD4-49AF-6F3F-63182E0732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E05B2C-FED0-1B20-AF7D-CBD7139D5459}"/>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Bias and Fairness</a:t>
            </a:r>
          </a:p>
        </p:txBody>
      </p:sp>
      <p:sp>
        <p:nvSpPr>
          <p:cNvPr id="3" name="Content Placeholder 2">
            <a:extLst>
              <a:ext uri="{FF2B5EF4-FFF2-40B4-BE49-F238E27FC236}">
                <a16:creationId xmlns:a16="http://schemas.microsoft.com/office/drawing/2014/main" id="{FA507637-FF27-1817-1295-377CC0464922}"/>
              </a:ext>
            </a:extLst>
          </p:cNvPr>
          <p:cNvSpPr>
            <a:spLocks noGrp="1"/>
          </p:cNvSpPr>
          <p:nvPr>
            <p:ph idx="1"/>
          </p:nvPr>
        </p:nvSpPr>
        <p:spPr>
          <a:xfrm>
            <a:off x="358827" y="1261829"/>
            <a:ext cx="6207226" cy="5170712"/>
          </a:xfrm>
        </p:spPr>
        <p:txBody>
          <a:bodyPr>
            <a:noAutofit/>
          </a:bodyPr>
          <a:lstStyle/>
          <a:p>
            <a:pPr marL="0" indent="0">
              <a:buNone/>
            </a:pPr>
            <a:r>
              <a:rPr lang="en-US" sz="2200" dirty="0">
                <a:solidFill>
                  <a:srgbClr val="C00000"/>
                </a:solidFill>
                <a:latin typeface="Arial" panose="020B0604020202020204" pitchFamily="34" charset="0"/>
                <a:cs typeface="Arial" panose="020B0604020202020204" pitchFamily="34" charset="0"/>
              </a:rPr>
              <a:t>Real-World Examples of AI Bias: </a:t>
            </a:r>
            <a:r>
              <a:rPr lang="en-IN" sz="2200" dirty="0">
                <a:solidFill>
                  <a:srgbClr val="002060"/>
                </a:solidFill>
                <a:latin typeface="Arial" panose="020B0604020202020204" pitchFamily="34" charset="0"/>
                <a:cs typeface="Arial" panose="020B0604020202020204" pitchFamily="34" charset="0"/>
              </a:rPr>
              <a:t>Google Photos Tagging Incident</a:t>
            </a:r>
          </a:p>
          <a:p>
            <a:pPr>
              <a:buFont typeface="Wingdings" panose="05000000000000000000" pitchFamily="2" charset="2"/>
              <a:buChar char="§"/>
            </a:pPr>
            <a:r>
              <a:rPr lang="en-IN" sz="2200" dirty="0">
                <a:latin typeface="Arial" panose="020B0604020202020204" pitchFamily="34" charset="0"/>
                <a:cs typeface="Arial" panose="020B0604020202020204" pitchFamily="34" charset="0"/>
              </a:rPr>
              <a:t>Context: Google's image classifier once tagged photos of Black individuals as "gorillas."</a:t>
            </a:r>
          </a:p>
          <a:p>
            <a:pPr>
              <a:buFont typeface="Wingdings" panose="05000000000000000000" pitchFamily="2" charset="2"/>
              <a:buChar char="§"/>
            </a:pPr>
            <a:r>
              <a:rPr lang="en-IN" sz="2200" dirty="0">
                <a:latin typeface="Arial" panose="020B0604020202020204" pitchFamily="34" charset="0"/>
                <a:cs typeface="Arial" panose="020B0604020202020204" pitchFamily="34" charset="0"/>
              </a:rPr>
              <a:t>Issue: Poorly trained model due to underrepresentation of diverse faces.</a:t>
            </a:r>
          </a:p>
          <a:p>
            <a:pPr>
              <a:buFont typeface="Wingdings" panose="05000000000000000000" pitchFamily="2" charset="2"/>
              <a:buChar char="§"/>
            </a:pPr>
            <a:r>
              <a:rPr lang="en-IN" sz="2200" dirty="0">
                <a:latin typeface="Arial" panose="020B0604020202020204" pitchFamily="34" charset="0"/>
                <a:cs typeface="Arial" panose="020B0604020202020204" pitchFamily="34" charset="0"/>
              </a:rPr>
              <a:t>Bias Type: Data bias, societal bias.</a:t>
            </a:r>
          </a:p>
          <a:p>
            <a:pPr marL="0" indent="0">
              <a:buNone/>
            </a:pPr>
            <a:endParaRPr lang="en-US" sz="2200" dirty="0">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3BB22628-BACF-26C1-12CC-86D31C77A8B3}"/>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19458" name="Picture 2">
            <a:extLst>
              <a:ext uri="{FF2B5EF4-FFF2-40B4-BE49-F238E27FC236}">
                <a16:creationId xmlns:a16="http://schemas.microsoft.com/office/drawing/2014/main" id="{A07147A8-16FF-61F3-EFDB-E8AC20D66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0185" y="1878376"/>
            <a:ext cx="5459317" cy="3639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829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D6CEE-49A9-3709-FFEA-B5C7C3D19C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2CA464-8C6B-A47B-4DD6-8FE84DDF2788}"/>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Bias and Fairness</a:t>
            </a:r>
          </a:p>
        </p:txBody>
      </p:sp>
      <p:sp>
        <p:nvSpPr>
          <p:cNvPr id="3" name="Content Placeholder 2">
            <a:extLst>
              <a:ext uri="{FF2B5EF4-FFF2-40B4-BE49-F238E27FC236}">
                <a16:creationId xmlns:a16="http://schemas.microsoft.com/office/drawing/2014/main" id="{9AB16E96-07C7-F847-BC73-E86371C2912A}"/>
              </a:ext>
            </a:extLst>
          </p:cNvPr>
          <p:cNvSpPr>
            <a:spLocks noGrp="1"/>
          </p:cNvSpPr>
          <p:nvPr>
            <p:ph idx="1"/>
          </p:nvPr>
        </p:nvSpPr>
        <p:spPr>
          <a:xfrm>
            <a:off x="358827" y="1261829"/>
            <a:ext cx="6207226" cy="5170712"/>
          </a:xfrm>
        </p:spPr>
        <p:txBody>
          <a:bodyPr>
            <a:noAutofit/>
          </a:bodyPr>
          <a:lstStyle/>
          <a:p>
            <a:pPr marL="0" indent="0">
              <a:buNone/>
            </a:pPr>
            <a:r>
              <a:rPr lang="en-US" sz="2200" b="1" dirty="0">
                <a:solidFill>
                  <a:srgbClr val="C00000"/>
                </a:solidFill>
                <a:latin typeface="Arial" panose="020B0604020202020204" pitchFamily="34" charset="0"/>
                <a:cs typeface="Arial" panose="020B0604020202020204" pitchFamily="34" charset="0"/>
              </a:rPr>
              <a:t>Types of AI Bias: </a:t>
            </a:r>
            <a:r>
              <a:rPr lang="en-US" sz="2200" dirty="0">
                <a:solidFill>
                  <a:srgbClr val="002060"/>
                </a:solidFill>
                <a:latin typeface="Arial" panose="020B0604020202020204" pitchFamily="34" charset="0"/>
                <a:cs typeface="Arial" panose="020B0604020202020204" pitchFamily="34" charset="0"/>
              </a:rPr>
              <a:t>Data Bias</a:t>
            </a: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Occurs when the training data is not representative of the population the AI system will serve.</a:t>
            </a: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Example: Face recognition systems performing poorly on darker skin tones due to overrepresentation of lighter skin in training datasets</a:t>
            </a:r>
          </a:p>
        </p:txBody>
      </p:sp>
      <p:sp>
        <p:nvSpPr>
          <p:cNvPr id="4" name="Rectangle 1">
            <a:extLst>
              <a:ext uri="{FF2B5EF4-FFF2-40B4-BE49-F238E27FC236}">
                <a16:creationId xmlns:a16="http://schemas.microsoft.com/office/drawing/2014/main" id="{E2983E18-8A26-B8D5-2F9E-A703990BF260}"/>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6" name="Picture 5">
            <a:extLst>
              <a:ext uri="{FF2B5EF4-FFF2-40B4-BE49-F238E27FC236}">
                <a16:creationId xmlns:a16="http://schemas.microsoft.com/office/drawing/2014/main" id="{4E2DDD93-D65F-BA94-7F03-64E4840D3483}"/>
              </a:ext>
            </a:extLst>
          </p:cNvPr>
          <p:cNvPicPr>
            <a:picLocks noChangeAspect="1"/>
          </p:cNvPicPr>
          <p:nvPr/>
        </p:nvPicPr>
        <p:blipFill>
          <a:blip r:embed="rId2"/>
          <a:stretch>
            <a:fillRect/>
          </a:stretch>
        </p:blipFill>
        <p:spPr>
          <a:xfrm>
            <a:off x="7140487" y="1065201"/>
            <a:ext cx="3920448" cy="4727598"/>
          </a:xfrm>
          <a:prstGeom prst="rect">
            <a:avLst/>
          </a:prstGeom>
        </p:spPr>
      </p:pic>
    </p:spTree>
    <p:extLst>
      <p:ext uri="{BB962C8B-B14F-4D97-AF65-F5344CB8AC3E}">
        <p14:creationId xmlns:p14="http://schemas.microsoft.com/office/powerpoint/2010/main" val="3740948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D58A4-EB5C-9FAA-C34F-B92A01E266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C766CB-7A22-C23A-5E59-D330D7839E2D}"/>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Bias and Fairness</a:t>
            </a:r>
          </a:p>
        </p:txBody>
      </p:sp>
      <p:sp>
        <p:nvSpPr>
          <p:cNvPr id="3" name="Content Placeholder 2">
            <a:extLst>
              <a:ext uri="{FF2B5EF4-FFF2-40B4-BE49-F238E27FC236}">
                <a16:creationId xmlns:a16="http://schemas.microsoft.com/office/drawing/2014/main" id="{2D5735D5-3888-90F8-33C7-5E3662980FDF}"/>
              </a:ext>
            </a:extLst>
          </p:cNvPr>
          <p:cNvSpPr>
            <a:spLocks noGrp="1"/>
          </p:cNvSpPr>
          <p:nvPr>
            <p:ph idx="1"/>
          </p:nvPr>
        </p:nvSpPr>
        <p:spPr>
          <a:xfrm>
            <a:off x="358827" y="1261829"/>
            <a:ext cx="6207226" cy="5170712"/>
          </a:xfrm>
        </p:spPr>
        <p:txBody>
          <a:bodyPr>
            <a:noAutofit/>
          </a:bodyPr>
          <a:lstStyle/>
          <a:p>
            <a:pPr marL="0" indent="0">
              <a:buNone/>
            </a:pPr>
            <a:r>
              <a:rPr lang="en-US" sz="2200" b="1" dirty="0">
                <a:solidFill>
                  <a:srgbClr val="C00000"/>
                </a:solidFill>
                <a:latin typeface="Arial" panose="020B0604020202020204" pitchFamily="34" charset="0"/>
                <a:cs typeface="Arial" panose="020B0604020202020204" pitchFamily="34" charset="0"/>
              </a:rPr>
              <a:t>Types of AI Bias: </a:t>
            </a:r>
            <a:r>
              <a:rPr lang="en-US" sz="2200" dirty="0">
                <a:solidFill>
                  <a:srgbClr val="002060"/>
                </a:solidFill>
                <a:latin typeface="Arial" panose="020B0604020202020204" pitchFamily="34" charset="0"/>
                <a:cs typeface="Arial" panose="020B0604020202020204" pitchFamily="34" charset="0"/>
              </a:rPr>
              <a:t>Label Bias</a:t>
            </a:r>
          </a:p>
          <a:p>
            <a:r>
              <a:rPr lang="en-US" sz="2200" dirty="0">
                <a:latin typeface="Arial" panose="020B0604020202020204" pitchFamily="34" charset="0"/>
                <a:cs typeface="Arial" panose="020B0604020202020204" pitchFamily="34" charset="0"/>
              </a:rPr>
              <a:t>Happens when training labels (used for supervised learning) reflect human prejudices or errors.</a:t>
            </a:r>
          </a:p>
          <a:p>
            <a:r>
              <a:rPr lang="en-US" sz="2200" dirty="0">
                <a:latin typeface="Arial" panose="020B0604020202020204" pitchFamily="34" charset="0"/>
                <a:cs typeface="Arial" panose="020B0604020202020204" pitchFamily="34" charset="0"/>
              </a:rPr>
              <a:t>Example: Social media sentiment models trained on user-reported data may classify tweets from minority groups as more negative due to past moderation practices.</a:t>
            </a:r>
          </a:p>
        </p:txBody>
      </p:sp>
      <p:sp>
        <p:nvSpPr>
          <p:cNvPr id="4" name="Rectangle 1">
            <a:extLst>
              <a:ext uri="{FF2B5EF4-FFF2-40B4-BE49-F238E27FC236}">
                <a16:creationId xmlns:a16="http://schemas.microsoft.com/office/drawing/2014/main" id="{56F676FD-D57D-C513-84AB-82A64F5664A1}"/>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6" name="Picture 5">
            <a:extLst>
              <a:ext uri="{FF2B5EF4-FFF2-40B4-BE49-F238E27FC236}">
                <a16:creationId xmlns:a16="http://schemas.microsoft.com/office/drawing/2014/main" id="{76B9CBD2-E5EF-AF37-47EB-95B1CDC4D4D0}"/>
              </a:ext>
            </a:extLst>
          </p:cNvPr>
          <p:cNvPicPr>
            <a:picLocks noChangeAspect="1"/>
          </p:cNvPicPr>
          <p:nvPr/>
        </p:nvPicPr>
        <p:blipFill>
          <a:blip r:embed="rId2"/>
          <a:stretch>
            <a:fillRect/>
          </a:stretch>
        </p:blipFill>
        <p:spPr>
          <a:xfrm>
            <a:off x="6566054" y="1514502"/>
            <a:ext cx="5435952" cy="4258337"/>
          </a:xfrm>
          <a:prstGeom prst="rect">
            <a:avLst/>
          </a:prstGeom>
        </p:spPr>
      </p:pic>
    </p:spTree>
    <p:extLst>
      <p:ext uri="{BB962C8B-B14F-4D97-AF65-F5344CB8AC3E}">
        <p14:creationId xmlns:p14="http://schemas.microsoft.com/office/powerpoint/2010/main" val="3105401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DB853-FA22-8DFC-E949-21928726A5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E7E61D-E40D-2335-5BE9-7AFE4EC7D351}"/>
              </a:ext>
            </a:extLst>
          </p:cNvPr>
          <p:cNvSpPr>
            <a:spLocks noGrp="1"/>
          </p:cNvSpPr>
          <p:nvPr>
            <p:ph type="title"/>
          </p:nvPr>
        </p:nvSpPr>
        <p:spPr>
          <a:xfrm>
            <a:off x="272134" y="169178"/>
            <a:ext cx="11593293" cy="897618"/>
          </a:xfrm>
        </p:spPr>
        <p:txBody>
          <a:bodyPr>
            <a:normAutofit/>
          </a:bodyPr>
          <a:lstStyle/>
          <a:p>
            <a:pPr>
              <a:lnSpc>
                <a:spcPct val="150000"/>
              </a:lnSpc>
            </a:pPr>
            <a:r>
              <a:rPr lang="en-IN" sz="3200" dirty="0">
                <a:solidFill>
                  <a:srgbClr val="002060"/>
                </a:solidFill>
                <a:latin typeface="Arial" panose="020B0604020202020204" pitchFamily="34" charset="0"/>
                <a:cs typeface="Arial" panose="020B0604020202020204" pitchFamily="34" charset="0"/>
              </a:rPr>
              <a:t>AI Bias and Fairness</a:t>
            </a:r>
          </a:p>
        </p:txBody>
      </p:sp>
      <p:sp>
        <p:nvSpPr>
          <p:cNvPr id="3" name="Content Placeholder 2">
            <a:extLst>
              <a:ext uri="{FF2B5EF4-FFF2-40B4-BE49-F238E27FC236}">
                <a16:creationId xmlns:a16="http://schemas.microsoft.com/office/drawing/2014/main" id="{2013B9DE-DC7C-117B-4487-D8D6F8652310}"/>
              </a:ext>
            </a:extLst>
          </p:cNvPr>
          <p:cNvSpPr>
            <a:spLocks noGrp="1"/>
          </p:cNvSpPr>
          <p:nvPr>
            <p:ph idx="1"/>
          </p:nvPr>
        </p:nvSpPr>
        <p:spPr>
          <a:xfrm>
            <a:off x="358827" y="1261829"/>
            <a:ext cx="6207226" cy="5170712"/>
          </a:xfrm>
        </p:spPr>
        <p:txBody>
          <a:bodyPr>
            <a:noAutofit/>
          </a:bodyPr>
          <a:lstStyle/>
          <a:p>
            <a:pPr marL="0" indent="0">
              <a:buNone/>
            </a:pPr>
            <a:r>
              <a:rPr lang="en-US" sz="2200" b="1" dirty="0">
                <a:solidFill>
                  <a:srgbClr val="C00000"/>
                </a:solidFill>
                <a:latin typeface="Arial" panose="020B0604020202020204" pitchFamily="34" charset="0"/>
                <a:cs typeface="Arial" panose="020B0604020202020204" pitchFamily="34" charset="0"/>
              </a:rPr>
              <a:t>Types of AI Bias: </a:t>
            </a:r>
            <a:r>
              <a:rPr lang="en-US" sz="2200" dirty="0">
                <a:solidFill>
                  <a:srgbClr val="002060"/>
                </a:solidFill>
                <a:latin typeface="Arial" panose="020B0604020202020204" pitchFamily="34" charset="0"/>
                <a:cs typeface="Arial" panose="020B0604020202020204" pitchFamily="34" charset="0"/>
              </a:rPr>
              <a:t>Algorithmic Bias</a:t>
            </a: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Introduced by model design choices — such as the choice of loss function, features, or training method — that systematically favor certain outcomes.</a:t>
            </a:r>
          </a:p>
          <a:p>
            <a:pPr>
              <a:buFont typeface="Wingdings" panose="05000000000000000000" pitchFamily="2" charset="2"/>
              <a:buChar char="§"/>
            </a:pPr>
            <a:r>
              <a:rPr lang="en-US" sz="2200" dirty="0">
                <a:latin typeface="Arial" panose="020B0604020202020204" pitchFamily="34" charset="0"/>
                <a:cs typeface="Arial" panose="020B0604020202020204" pitchFamily="34" charset="0"/>
              </a:rPr>
              <a:t>Example: A lending algorithm trained to minimize default rates may favor applicants from wealthier zip codes, encoding existing inequalities.</a:t>
            </a:r>
          </a:p>
        </p:txBody>
      </p:sp>
      <p:sp>
        <p:nvSpPr>
          <p:cNvPr id="4" name="Rectangle 1">
            <a:extLst>
              <a:ext uri="{FF2B5EF4-FFF2-40B4-BE49-F238E27FC236}">
                <a16:creationId xmlns:a16="http://schemas.microsoft.com/office/drawing/2014/main" id="{AD8830D2-469C-A48C-F54B-5190F406F77A}"/>
              </a:ext>
            </a:extLst>
          </p:cNvPr>
          <p:cNvSpPr>
            <a:spLocks noChangeArrowheads="1"/>
          </p:cNvSpPr>
          <p:nvPr/>
        </p:nvSpPr>
        <p:spPr bwMode="auto">
          <a:xfrm>
            <a:off x="0" y="43934"/>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6" name="Picture 5">
            <a:extLst>
              <a:ext uri="{FF2B5EF4-FFF2-40B4-BE49-F238E27FC236}">
                <a16:creationId xmlns:a16="http://schemas.microsoft.com/office/drawing/2014/main" id="{BC97FBDF-8C5E-1129-0E35-727A05897AA8}"/>
              </a:ext>
            </a:extLst>
          </p:cNvPr>
          <p:cNvPicPr>
            <a:picLocks noChangeAspect="1"/>
          </p:cNvPicPr>
          <p:nvPr/>
        </p:nvPicPr>
        <p:blipFill>
          <a:blip r:embed="rId2"/>
          <a:stretch>
            <a:fillRect/>
          </a:stretch>
        </p:blipFill>
        <p:spPr>
          <a:xfrm>
            <a:off x="6202898" y="3042111"/>
            <a:ext cx="5772375" cy="2190901"/>
          </a:xfrm>
          <a:prstGeom prst="rect">
            <a:avLst/>
          </a:prstGeom>
        </p:spPr>
      </p:pic>
    </p:spTree>
    <p:extLst>
      <p:ext uri="{BB962C8B-B14F-4D97-AF65-F5344CB8AC3E}">
        <p14:creationId xmlns:p14="http://schemas.microsoft.com/office/powerpoint/2010/main" val="29525834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10619</TotalTime>
  <Words>3541</Words>
  <Application>Microsoft Office PowerPoint</Application>
  <PresentationFormat>Widescreen</PresentationFormat>
  <Paragraphs>466</Paragraphs>
  <Slides>53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Aptos</vt:lpstr>
      <vt:lpstr>Aptos Display</vt:lpstr>
      <vt:lpstr>Arial</vt:lpstr>
      <vt:lpstr>Wingdings</vt:lpstr>
      <vt:lpstr>Office Theme</vt:lpstr>
      <vt:lpstr>AI Bias and Fairness   &amp;  AI in Law and Regulations </vt:lpstr>
      <vt:lpstr>Outline</vt:lpstr>
      <vt:lpstr>AI Bias and Fairness</vt:lpstr>
      <vt:lpstr>AI Bias and Fairness</vt:lpstr>
      <vt:lpstr>AI Bias and Fairness</vt:lpstr>
      <vt:lpstr>AI Bias and Fairness</vt:lpstr>
      <vt:lpstr>AI Bias and Fairness</vt:lpstr>
      <vt:lpstr>AI Bias and Fairness</vt:lpstr>
      <vt:lpstr>AI Bias and Fairness</vt:lpstr>
      <vt:lpstr>AI Bias and Fairness</vt:lpstr>
      <vt:lpstr>AI Bias and Fairness</vt:lpstr>
      <vt:lpstr>AI Bias and Fairness</vt:lpstr>
      <vt:lpstr>AI Bias and Fairness</vt:lpstr>
      <vt:lpstr>AI Bias and Fairness</vt:lpstr>
      <vt:lpstr>AI Bias and Fairness</vt:lpstr>
      <vt:lpstr>AI Bias and Fairness</vt:lpstr>
      <vt:lpstr>AI Bias and Fairness</vt:lpstr>
      <vt:lpstr>AI Bias and Fairness</vt:lpstr>
      <vt:lpstr>AI Bias and Fairness</vt:lpstr>
      <vt:lpstr>AI Bias and Fairness</vt:lpstr>
      <vt:lpstr>AI Bias and Fairness</vt:lpstr>
      <vt:lpstr>AI Bias and Fairness</vt:lpstr>
      <vt:lpstr>AI Bias and Fairness</vt:lpstr>
      <vt:lpstr>AI Bias and Fairness</vt:lpstr>
      <vt:lpstr>AI Bias and Fairness</vt:lpstr>
      <vt:lpstr>AI Bias and Fairness</vt:lpstr>
      <vt:lpstr>AI Bias and Fairness</vt:lpstr>
      <vt:lpstr>AI in Law &amp; Regulations</vt:lpstr>
      <vt:lpstr>AI in Law &amp; Regulations</vt:lpstr>
      <vt:lpstr>AI in Law &amp; Regulations</vt:lpstr>
      <vt:lpstr>AI in Law &amp; Regulations</vt:lpstr>
      <vt:lpstr>AI in Law &amp; Regulations</vt:lpstr>
      <vt:lpstr>AI in Law &amp; Regulations</vt:lpstr>
      <vt:lpstr>AI in Law &amp; Regulations</vt:lpstr>
      <vt:lpstr>AI in Law &amp; Regulations</vt:lpstr>
      <vt:lpstr>AI in Law &amp; Regulations</vt:lpstr>
      <vt:lpstr>AI in Law &amp; Regulations</vt:lpstr>
      <vt:lpstr>AI in Law &amp; Regulations</vt:lpstr>
      <vt:lpstr>AI in Law &amp; Regulations</vt:lpstr>
      <vt:lpstr>AI in Law &amp; Regulations</vt:lpstr>
      <vt:lpstr>AI in Law &amp; Regulations</vt:lpstr>
      <vt:lpstr>AI in Law &amp; Regulations</vt:lpstr>
      <vt:lpstr>AI in Law &amp; Regulations</vt:lpstr>
      <vt:lpstr>AI in Law &amp; Regulations</vt:lpstr>
      <vt:lpstr>AI in Law &amp; Regulations</vt:lpstr>
      <vt:lpstr>AI in Law &amp; Regulations</vt:lpstr>
      <vt:lpstr>AI in Law &amp; Regulations</vt:lpstr>
      <vt:lpstr>AI in Law &amp; Regulations</vt:lpstr>
      <vt:lpstr>AI in Law &amp; Regulations</vt:lpstr>
      <vt:lpstr>AI in Law &amp; Regulations</vt:lpstr>
      <vt:lpstr>AI in Law &amp; Regulations</vt:lpstr>
      <vt:lpstr>AI in Law &amp; Regulations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Tarachand Amgoth</dc:creator>
  <cp:lastModifiedBy>Tarachand Amgoth</cp:lastModifiedBy>
  <cp:revision>8</cp:revision>
  <dcterms:created xsi:type="dcterms:W3CDTF">2025-05-17T16:52:08Z</dcterms:created>
  <dcterms:modified xsi:type="dcterms:W3CDTF">2025-06-19T03:19:21Z</dcterms:modified>
</cp:coreProperties>
</file>