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82" r:id="rId2"/>
    <p:sldId id="473" r:id="rId3"/>
    <p:sldId id="384" r:id="rId4"/>
    <p:sldId id="474" r:id="rId5"/>
    <p:sldId id="475" r:id="rId6"/>
    <p:sldId id="476" r:id="rId7"/>
    <p:sldId id="477" r:id="rId8"/>
    <p:sldId id="510" r:id="rId9"/>
    <p:sldId id="479" r:id="rId10"/>
    <p:sldId id="502" r:id="rId11"/>
    <p:sldId id="480" r:id="rId12"/>
    <p:sldId id="481" r:id="rId13"/>
    <p:sldId id="482" r:id="rId14"/>
    <p:sldId id="505" r:id="rId15"/>
    <p:sldId id="483" r:id="rId16"/>
    <p:sldId id="484" r:id="rId17"/>
    <p:sldId id="485" r:id="rId18"/>
    <p:sldId id="486" r:id="rId19"/>
    <p:sldId id="487" r:id="rId20"/>
    <p:sldId id="506" r:id="rId21"/>
    <p:sldId id="507" r:id="rId22"/>
    <p:sldId id="508" r:id="rId23"/>
    <p:sldId id="509" r:id="rId24"/>
    <p:sldId id="489" r:id="rId25"/>
    <p:sldId id="490" r:id="rId26"/>
    <p:sldId id="491" r:id="rId27"/>
    <p:sldId id="492" r:id="rId28"/>
    <p:sldId id="494" r:id="rId29"/>
    <p:sldId id="504" r:id="rId30"/>
    <p:sldId id="496" r:id="rId31"/>
    <p:sldId id="497" r:id="rId32"/>
    <p:sldId id="498" r:id="rId33"/>
    <p:sldId id="499" r:id="rId34"/>
    <p:sldId id="500" r:id="rId35"/>
    <p:sldId id="501" r:id="rId36"/>
    <p:sldId id="31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3E7A38-2B6E-4C0A-A945-C485567316EA}" v="128" dt="2025-06-09T15:06:43.5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 snapToGrid="0">
      <p:cViewPr>
        <p:scale>
          <a:sx n="58" d="100"/>
          <a:sy n="58" d="100"/>
        </p:scale>
        <p:origin x="102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achand Amgoth" userId="ea017c71-c3c5-459d-b04b-915c0e816ad1" providerId="ADAL" clId="{45D5D9E5-5B08-429E-8D2C-66CC277FB13C}"/>
    <pc:docChg chg="undo redo custSel addSld delSld modSld sldOrd">
      <pc:chgData name="Tarachand Amgoth" userId="ea017c71-c3c5-459d-b04b-915c0e816ad1" providerId="ADAL" clId="{45D5D9E5-5B08-429E-8D2C-66CC277FB13C}" dt="2025-06-02T13:50:55.079" v="2998" actId="20577"/>
      <pc:docMkLst>
        <pc:docMk/>
      </pc:docMkLst>
      <pc:sldChg chg="modSp mod">
        <pc:chgData name="Tarachand Amgoth" userId="ea017c71-c3c5-459d-b04b-915c0e816ad1" providerId="ADAL" clId="{45D5D9E5-5B08-429E-8D2C-66CC277FB13C}" dt="2025-06-02T10:46:55.105" v="2867" actId="6549"/>
        <pc:sldMkLst>
          <pc:docMk/>
          <pc:sldMk cId="2347969515" sldId="257"/>
        </pc:sldMkLst>
      </pc:sldChg>
      <pc:sldChg chg="modSp mod">
        <pc:chgData name="Tarachand Amgoth" userId="ea017c71-c3c5-459d-b04b-915c0e816ad1" providerId="ADAL" clId="{45D5D9E5-5B08-429E-8D2C-66CC277FB13C}" dt="2025-06-01T15:37:50.700" v="18" actId="1076"/>
        <pc:sldMkLst>
          <pc:docMk/>
          <pc:sldMk cId="4198187454" sldId="364"/>
        </pc:sldMkLst>
      </pc:sldChg>
      <pc:sldChg chg="modSp mod">
        <pc:chgData name="Tarachand Amgoth" userId="ea017c71-c3c5-459d-b04b-915c0e816ad1" providerId="ADAL" clId="{45D5D9E5-5B08-429E-8D2C-66CC277FB13C}" dt="2025-06-02T13:50:55.079" v="2998" actId="20577"/>
        <pc:sldMkLst>
          <pc:docMk/>
          <pc:sldMk cId="2342140540" sldId="382"/>
        </pc:sldMkLst>
        <pc:spChg chg="mod">
          <ac:chgData name="Tarachand Amgoth" userId="ea017c71-c3c5-459d-b04b-915c0e816ad1" providerId="ADAL" clId="{45D5D9E5-5B08-429E-8D2C-66CC277FB13C}" dt="2025-06-02T13:50:55.079" v="2998" actId="20577"/>
          <ac:spMkLst>
            <pc:docMk/>
            <pc:sldMk cId="2342140540" sldId="382"/>
            <ac:spMk id="3" creationId="{C6E3C8E9-F9C1-6B8C-CE8D-FD277A5355E0}"/>
          </ac:spMkLst>
        </pc:spChg>
      </pc:sldChg>
      <pc:sldChg chg="addSp delSp modSp mod setBg">
        <pc:chgData name="Tarachand Amgoth" userId="ea017c71-c3c5-459d-b04b-915c0e816ad1" providerId="ADAL" clId="{45D5D9E5-5B08-429E-8D2C-66CC277FB13C}" dt="2025-06-02T13:28:00.921" v="2955" actId="20577"/>
        <pc:sldMkLst>
          <pc:docMk/>
          <pc:sldMk cId="3215640599" sldId="383"/>
        </pc:sldMkLst>
      </pc:sldChg>
      <pc:sldChg chg="addSp modSp mod">
        <pc:chgData name="Tarachand Amgoth" userId="ea017c71-c3c5-459d-b04b-915c0e816ad1" providerId="ADAL" clId="{45D5D9E5-5B08-429E-8D2C-66CC277FB13C}" dt="2025-06-01T16:16:45.272" v="493" actId="1036"/>
        <pc:sldMkLst>
          <pc:docMk/>
          <pc:sldMk cId="3305725663" sldId="384"/>
        </pc:sldMkLst>
        <pc:spChg chg="mod">
          <ac:chgData name="Tarachand Amgoth" userId="ea017c71-c3c5-459d-b04b-915c0e816ad1" providerId="ADAL" clId="{45D5D9E5-5B08-429E-8D2C-66CC277FB13C}" dt="2025-06-01T16:16:34.109" v="474" actId="14100"/>
          <ac:spMkLst>
            <pc:docMk/>
            <pc:sldMk cId="3305725663" sldId="384"/>
            <ac:spMk id="3" creationId="{97EAF9CB-F8A3-36FE-D8E3-43AE655D2804}"/>
          </ac:spMkLst>
        </pc:spChg>
      </pc:sldChg>
      <pc:sldChg chg="addSp delSp modSp add mod">
        <pc:chgData name="Tarachand Amgoth" userId="ea017c71-c3c5-459d-b04b-915c0e816ad1" providerId="ADAL" clId="{45D5D9E5-5B08-429E-8D2C-66CC277FB13C}" dt="2025-06-02T13:43:25.263" v="2977" actId="5793"/>
        <pc:sldMkLst>
          <pc:docMk/>
          <pc:sldMk cId="2985082975" sldId="385"/>
        </pc:sldMkLst>
      </pc:sldChg>
      <pc:sldChg chg="add del">
        <pc:chgData name="Tarachand Amgoth" userId="ea017c71-c3c5-459d-b04b-915c0e816ad1" providerId="ADAL" clId="{45D5D9E5-5B08-429E-8D2C-66CC277FB13C}" dt="2025-06-01T15:47:20.461" v="104" actId="2890"/>
        <pc:sldMkLst>
          <pc:docMk/>
          <pc:sldMk cId="1478861780" sldId="386"/>
        </pc:sldMkLst>
      </pc:sldChg>
      <pc:sldChg chg="addSp delSp modSp add mod">
        <pc:chgData name="Tarachand Amgoth" userId="ea017c71-c3c5-459d-b04b-915c0e816ad1" providerId="ADAL" clId="{45D5D9E5-5B08-429E-8D2C-66CC277FB13C}" dt="2025-06-02T01:39:04.048" v="1906"/>
        <pc:sldMkLst>
          <pc:docMk/>
          <pc:sldMk cId="3374613678" sldId="386"/>
        </pc:sldMkLst>
      </pc:sldChg>
      <pc:sldChg chg="addSp delSp modSp add mod">
        <pc:chgData name="Tarachand Amgoth" userId="ea017c71-c3c5-459d-b04b-915c0e816ad1" providerId="ADAL" clId="{45D5D9E5-5B08-429E-8D2C-66CC277FB13C}" dt="2025-06-02T01:39:10.005" v="1907"/>
        <pc:sldMkLst>
          <pc:docMk/>
          <pc:sldMk cId="106718249" sldId="387"/>
        </pc:sldMkLst>
      </pc:sldChg>
      <pc:sldChg chg="addSp modSp add mod">
        <pc:chgData name="Tarachand Amgoth" userId="ea017c71-c3c5-459d-b04b-915c0e816ad1" providerId="ADAL" clId="{45D5D9E5-5B08-429E-8D2C-66CC277FB13C}" dt="2025-06-02T01:39:15.382" v="1908"/>
        <pc:sldMkLst>
          <pc:docMk/>
          <pc:sldMk cId="1727030442" sldId="388"/>
        </pc:sldMkLst>
      </pc:sldChg>
      <pc:sldChg chg="modSp add del mod">
        <pc:chgData name="Tarachand Amgoth" userId="ea017c71-c3c5-459d-b04b-915c0e816ad1" providerId="ADAL" clId="{45D5D9E5-5B08-429E-8D2C-66CC277FB13C}" dt="2025-06-01T16:44:15.312" v="769" actId="47"/>
        <pc:sldMkLst>
          <pc:docMk/>
          <pc:sldMk cId="2162310290" sldId="389"/>
        </pc:sldMkLst>
      </pc:sldChg>
      <pc:sldChg chg="addSp modSp add mod">
        <pc:chgData name="Tarachand Amgoth" userId="ea017c71-c3c5-459d-b04b-915c0e816ad1" providerId="ADAL" clId="{45D5D9E5-5B08-429E-8D2C-66CC277FB13C}" dt="2025-06-02T13:31:53.305" v="2964" actId="20577"/>
        <pc:sldMkLst>
          <pc:docMk/>
          <pc:sldMk cId="3552174556" sldId="390"/>
        </pc:sldMkLst>
      </pc:sldChg>
      <pc:sldChg chg="addSp modSp add mod">
        <pc:chgData name="Tarachand Amgoth" userId="ea017c71-c3c5-459d-b04b-915c0e816ad1" providerId="ADAL" clId="{45D5D9E5-5B08-429E-8D2C-66CC277FB13C}" dt="2025-06-02T01:39:28.713" v="1910"/>
        <pc:sldMkLst>
          <pc:docMk/>
          <pc:sldMk cId="4062865017" sldId="391"/>
        </pc:sldMkLst>
      </pc:sldChg>
      <pc:sldChg chg="addSp modSp add mod">
        <pc:chgData name="Tarachand Amgoth" userId="ea017c71-c3c5-459d-b04b-915c0e816ad1" providerId="ADAL" clId="{45D5D9E5-5B08-429E-8D2C-66CC277FB13C}" dt="2025-06-02T01:39:33.765" v="1911"/>
        <pc:sldMkLst>
          <pc:docMk/>
          <pc:sldMk cId="882391348" sldId="392"/>
        </pc:sldMkLst>
      </pc:sldChg>
      <pc:sldChg chg="addSp delSp modSp add del mod">
        <pc:chgData name="Tarachand Amgoth" userId="ea017c71-c3c5-459d-b04b-915c0e816ad1" providerId="ADAL" clId="{45D5D9E5-5B08-429E-8D2C-66CC277FB13C}" dt="2025-06-01T16:52:01.039" v="865" actId="47"/>
        <pc:sldMkLst>
          <pc:docMk/>
          <pc:sldMk cId="2951081812" sldId="393"/>
        </pc:sldMkLst>
      </pc:sldChg>
      <pc:sldChg chg="addSp delSp modSp add mod">
        <pc:chgData name="Tarachand Amgoth" userId="ea017c71-c3c5-459d-b04b-915c0e816ad1" providerId="ADAL" clId="{45D5D9E5-5B08-429E-8D2C-66CC277FB13C}" dt="2025-06-02T13:33:20.716" v="2965" actId="2711"/>
        <pc:sldMkLst>
          <pc:docMk/>
          <pc:sldMk cId="3968832427" sldId="394"/>
        </pc:sldMkLst>
      </pc:sldChg>
      <pc:sldChg chg="addSp delSp modSp add mod setBg">
        <pc:chgData name="Tarachand Amgoth" userId="ea017c71-c3c5-459d-b04b-915c0e816ad1" providerId="ADAL" clId="{45D5D9E5-5B08-429E-8D2C-66CC277FB13C}" dt="2025-06-02T01:39:43.686" v="1913"/>
        <pc:sldMkLst>
          <pc:docMk/>
          <pc:sldMk cId="3699443449" sldId="395"/>
        </pc:sldMkLst>
      </pc:sldChg>
      <pc:sldChg chg="modSp add del mod">
        <pc:chgData name="Tarachand Amgoth" userId="ea017c71-c3c5-459d-b04b-915c0e816ad1" providerId="ADAL" clId="{45D5D9E5-5B08-429E-8D2C-66CC277FB13C}" dt="2025-06-01T17:03:56.172" v="1054" actId="47"/>
        <pc:sldMkLst>
          <pc:docMk/>
          <pc:sldMk cId="3129750172" sldId="396"/>
        </pc:sldMkLst>
      </pc:sldChg>
      <pc:sldChg chg="modSp add del mod">
        <pc:chgData name="Tarachand Amgoth" userId="ea017c71-c3c5-459d-b04b-915c0e816ad1" providerId="ADAL" clId="{45D5D9E5-5B08-429E-8D2C-66CC277FB13C}" dt="2025-06-01T16:52:33.890" v="866" actId="47"/>
        <pc:sldMkLst>
          <pc:docMk/>
          <pc:sldMk cId="1556349860" sldId="397"/>
        </pc:sldMkLst>
      </pc:sldChg>
      <pc:sldChg chg="addSp modSp add mod">
        <pc:chgData name="Tarachand Amgoth" userId="ea017c71-c3c5-459d-b04b-915c0e816ad1" providerId="ADAL" clId="{45D5D9E5-5B08-429E-8D2C-66CC277FB13C}" dt="2025-06-02T13:37:09.232" v="2969" actId="14100"/>
        <pc:sldMkLst>
          <pc:docMk/>
          <pc:sldMk cId="199201165" sldId="398"/>
        </pc:sldMkLst>
      </pc:sldChg>
      <pc:sldChg chg="addSp delSp modSp add mod">
        <pc:chgData name="Tarachand Amgoth" userId="ea017c71-c3c5-459d-b04b-915c0e816ad1" providerId="ADAL" clId="{45D5D9E5-5B08-429E-8D2C-66CC277FB13C}" dt="2025-06-02T01:40:05.812" v="1915"/>
        <pc:sldMkLst>
          <pc:docMk/>
          <pc:sldMk cId="1791330132" sldId="399"/>
        </pc:sldMkLst>
      </pc:sldChg>
      <pc:sldChg chg="addSp delSp modSp add mod">
        <pc:chgData name="Tarachand Amgoth" userId="ea017c71-c3c5-459d-b04b-915c0e816ad1" providerId="ADAL" clId="{45D5D9E5-5B08-429E-8D2C-66CC277FB13C}" dt="2025-06-02T13:37:35.055" v="2970" actId="6549"/>
        <pc:sldMkLst>
          <pc:docMk/>
          <pc:sldMk cId="2750308630" sldId="400"/>
        </pc:sldMkLst>
      </pc:sldChg>
      <pc:sldChg chg="addSp delSp modSp add mod">
        <pc:chgData name="Tarachand Amgoth" userId="ea017c71-c3c5-459d-b04b-915c0e816ad1" providerId="ADAL" clId="{45D5D9E5-5B08-429E-8D2C-66CC277FB13C}" dt="2025-06-02T01:40:15.629" v="1917"/>
        <pc:sldMkLst>
          <pc:docMk/>
          <pc:sldMk cId="621976572" sldId="401"/>
        </pc:sldMkLst>
      </pc:sldChg>
      <pc:sldChg chg="addSp modSp add mod">
        <pc:chgData name="Tarachand Amgoth" userId="ea017c71-c3c5-459d-b04b-915c0e816ad1" providerId="ADAL" clId="{45D5D9E5-5B08-429E-8D2C-66CC277FB13C}" dt="2025-06-02T01:40:20.524" v="1918"/>
        <pc:sldMkLst>
          <pc:docMk/>
          <pc:sldMk cId="1936976818" sldId="402"/>
        </pc:sldMkLst>
      </pc:sldChg>
      <pc:sldChg chg="modSp add del mod ord">
        <pc:chgData name="Tarachand Amgoth" userId="ea017c71-c3c5-459d-b04b-915c0e816ad1" providerId="ADAL" clId="{45D5D9E5-5B08-429E-8D2C-66CC277FB13C}" dt="2025-06-01T17:12:00.240" v="1136" actId="47"/>
        <pc:sldMkLst>
          <pc:docMk/>
          <pc:sldMk cId="1181293220" sldId="403"/>
        </pc:sldMkLst>
      </pc:sldChg>
      <pc:sldChg chg="addSp delSp modSp add mod">
        <pc:chgData name="Tarachand Amgoth" userId="ea017c71-c3c5-459d-b04b-915c0e816ad1" providerId="ADAL" clId="{45D5D9E5-5B08-429E-8D2C-66CC277FB13C}" dt="2025-06-02T01:40:24.949" v="1919"/>
        <pc:sldMkLst>
          <pc:docMk/>
          <pc:sldMk cId="3894012997" sldId="404"/>
        </pc:sldMkLst>
      </pc:sldChg>
      <pc:sldChg chg="addSp delSp modSp add mod">
        <pc:chgData name="Tarachand Amgoth" userId="ea017c71-c3c5-459d-b04b-915c0e816ad1" providerId="ADAL" clId="{45D5D9E5-5B08-429E-8D2C-66CC277FB13C}" dt="2025-06-02T01:40:30.108" v="1920"/>
        <pc:sldMkLst>
          <pc:docMk/>
          <pc:sldMk cId="4187256555" sldId="405"/>
        </pc:sldMkLst>
      </pc:sldChg>
      <pc:sldChg chg="addSp delSp modSp add mod">
        <pc:chgData name="Tarachand Amgoth" userId="ea017c71-c3c5-459d-b04b-915c0e816ad1" providerId="ADAL" clId="{45D5D9E5-5B08-429E-8D2C-66CC277FB13C}" dt="2025-06-02T01:40:34.813" v="1921"/>
        <pc:sldMkLst>
          <pc:docMk/>
          <pc:sldMk cId="454761977" sldId="406"/>
        </pc:sldMkLst>
      </pc:sldChg>
      <pc:sldChg chg="addSp delSp modSp add mod">
        <pc:chgData name="Tarachand Amgoth" userId="ea017c71-c3c5-459d-b04b-915c0e816ad1" providerId="ADAL" clId="{45D5D9E5-5B08-429E-8D2C-66CC277FB13C}" dt="2025-06-02T01:40:40.333" v="1922"/>
        <pc:sldMkLst>
          <pc:docMk/>
          <pc:sldMk cId="3407468297" sldId="407"/>
        </pc:sldMkLst>
      </pc:sldChg>
      <pc:sldChg chg="modSp add mod">
        <pc:chgData name="Tarachand Amgoth" userId="ea017c71-c3c5-459d-b04b-915c0e816ad1" providerId="ADAL" clId="{45D5D9E5-5B08-429E-8D2C-66CC277FB13C}" dt="2025-06-02T01:40:45.569" v="1923"/>
        <pc:sldMkLst>
          <pc:docMk/>
          <pc:sldMk cId="3841770057" sldId="408"/>
        </pc:sldMkLst>
      </pc:sldChg>
      <pc:sldChg chg="modSp add del mod ord">
        <pc:chgData name="Tarachand Amgoth" userId="ea017c71-c3c5-459d-b04b-915c0e816ad1" providerId="ADAL" clId="{45D5D9E5-5B08-429E-8D2C-66CC277FB13C}" dt="2025-06-01T17:22:48.414" v="1283" actId="47"/>
        <pc:sldMkLst>
          <pc:docMk/>
          <pc:sldMk cId="4157364491" sldId="409"/>
        </pc:sldMkLst>
      </pc:sldChg>
      <pc:sldChg chg="addSp modSp add mod">
        <pc:chgData name="Tarachand Amgoth" userId="ea017c71-c3c5-459d-b04b-915c0e816ad1" providerId="ADAL" clId="{45D5D9E5-5B08-429E-8D2C-66CC277FB13C}" dt="2025-06-02T01:41:02.896" v="1924"/>
        <pc:sldMkLst>
          <pc:docMk/>
          <pc:sldMk cId="3415737697" sldId="410"/>
        </pc:sldMkLst>
      </pc:sldChg>
      <pc:sldChg chg="addSp delSp modSp add mod">
        <pc:chgData name="Tarachand Amgoth" userId="ea017c71-c3c5-459d-b04b-915c0e816ad1" providerId="ADAL" clId="{45D5D9E5-5B08-429E-8D2C-66CC277FB13C}" dt="2025-06-02T01:41:07.367" v="1925"/>
        <pc:sldMkLst>
          <pc:docMk/>
          <pc:sldMk cId="371486155" sldId="411"/>
        </pc:sldMkLst>
      </pc:sldChg>
      <pc:sldChg chg="addSp delSp modSp add mod">
        <pc:chgData name="Tarachand Amgoth" userId="ea017c71-c3c5-459d-b04b-915c0e816ad1" providerId="ADAL" clId="{45D5D9E5-5B08-429E-8D2C-66CC277FB13C}" dt="2025-06-02T01:41:11.923" v="1926"/>
        <pc:sldMkLst>
          <pc:docMk/>
          <pc:sldMk cId="3330565146" sldId="412"/>
        </pc:sldMkLst>
      </pc:sldChg>
      <pc:sldChg chg="addSp delSp modSp add mod">
        <pc:chgData name="Tarachand Amgoth" userId="ea017c71-c3c5-459d-b04b-915c0e816ad1" providerId="ADAL" clId="{45D5D9E5-5B08-429E-8D2C-66CC277FB13C}" dt="2025-06-02T01:45:34.529" v="1935" actId="1076"/>
        <pc:sldMkLst>
          <pc:docMk/>
          <pc:sldMk cId="434534410" sldId="413"/>
        </pc:sldMkLst>
      </pc:sldChg>
      <pc:sldChg chg="addSp delSp modSp add mod">
        <pc:chgData name="Tarachand Amgoth" userId="ea017c71-c3c5-459d-b04b-915c0e816ad1" providerId="ADAL" clId="{45D5D9E5-5B08-429E-8D2C-66CC277FB13C}" dt="2025-06-02T13:42:20.853" v="2971"/>
        <pc:sldMkLst>
          <pc:docMk/>
          <pc:sldMk cId="237332681" sldId="414"/>
        </pc:sldMkLst>
      </pc:sldChg>
      <pc:sldChg chg="addSp modSp add mod">
        <pc:chgData name="Tarachand Amgoth" userId="ea017c71-c3c5-459d-b04b-915c0e816ad1" providerId="ADAL" clId="{45D5D9E5-5B08-429E-8D2C-66CC277FB13C}" dt="2025-06-02T13:42:25.869" v="2972"/>
        <pc:sldMkLst>
          <pc:docMk/>
          <pc:sldMk cId="4022229454" sldId="415"/>
        </pc:sldMkLst>
      </pc:sldChg>
      <pc:sldChg chg="addSp delSp modSp add mod">
        <pc:chgData name="Tarachand Amgoth" userId="ea017c71-c3c5-459d-b04b-915c0e816ad1" providerId="ADAL" clId="{45D5D9E5-5B08-429E-8D2C-66CC277FB13C}" dt="2025-06-02T13:42:31.264" v="2973"/>
        <pc:sldMkLst>
          <pc:docMk/>
          <pc:sldMk cId="1692807320" sldId="416"/>
        </pc:sldMkLst>
      </pc:sldChg>
      <pc:sldChg chg="add del">
        <pc:chgData name="Tarachand Amgoth" userId="ea017c71-c3c5-459d-b04b-915c0e816ad1" providerId="ADAL" clId="{45D5D9E5-5B08-429E-8D2C-66CC277FB13C}" dt="2025-06-01T16:07:36.368" v="342" actId="47"/>
        <pc:sldMkLst>
          <pc:docMk/>
          <pc:sldMk cId="2027001586" sldId="417"/>
        </pc:sldMkLst>
      </pc:sldChg>
      <pc:sldChg chg="addSp delSp modSp add mod">
        <pc:chgData name="Tarachand Amgoth" userId="ea017c71-c3c5-459d-b04b-915c0e816ad1" providerId="ADAL" clId="{45D5D9E5-5B08-429E-8D2C-66CC277FB13C}" dt="2025-06-02T13:42:36.281" v="2974"/>
        <pc:sldMkLst>
          <pc:docMk/>
          <pc:sldMk cId="3043309083" sldId="417"/>
        </pc:sldMkLst>
      </pc:sldChg>
      <pc:sldChg chg="addSp delSp modSp add mod">
        <pc:chgData name="Tarachand Amgoth" userId="ea017c71-c3c5-459d-b04b-915c0e816ad1" providerId="ADAL" clId="{45D5D9E5-5B08-429E-8D2C-66CC277FB13C}" dt="2025-06-02T13:42:41.193" v="2975"/>
        <pc:sldMkLst>
          <pc:docMk/>
          <pc:sldMk cId="4018550987" sldId="418"/>
        </pc:sldMkLst>
      </pc:sldChg>
      <pc:sldChg chg="modSp add mod">
        <pc:chgData name="Tarachand Amgoth" userId="ea017c71-c3c5-459d-b04b-915c0e816ad1" providerId="ADAL" clId="{45D5D9E5-5B08-429E-8D2C-66CC277FB13C}" dt="2025-06-02T13:42:46.665" v="2976"/>
        <pc:sldMkLst>
          <pc:docMk/>
          <pc:sldMk cId="851933079" sldId="419"/>
        </pc:sldMkLst>
      </pc:sldChg>
      <pc:sldChg chg="add del">
        <pc:chgData name="Tarachand Amgoth" userId="ea017c71-c3c5-459d-b04b-915c0e816ad1" providerId="ADAL" clId="{45D5D9E5-5B08-429E-8D2C-66CC277FB13C}" dt="2025-06-01T17:36:14.090" v="1548" actId="47"/>
        <pc:sldMkLst>
          <pc:docMk/>
          <pc:sldMk cId="4118242996" sldId="420"/>
        </pc:sldMkLst>
      </pc:sldChg>
      <pc:sldChg chg="addSp modSp add mod">
        <pc:chgData name="Tarachand Amgoth" userId="ea017c71-c3c5-459d-b04b-915c0e816ad1" providerId="ADAL" clId="{45D5D9E5-5B08-429E-8D2C-66CC277FB13C}" dt="2025-06-01T16:40:03.380" v="736" actId="14100"/>
        <pc:sldMkLst>
          <pc:docMk/>
          <pc:sldMk cId="3205468372" sldId="421"/>
        </pc:sldMkLst>
      </pc:sldChg>
      <pc:sldChg chg="addSp modSp add mod">
        <pc:chgData name="Tarachand Amgoth" userId="ea017c71-c3c5-459d-b04b-915c0e816ad1" providerId="ADAL" clId="{45D5D9E5-5B08-429E-8D2C-66CC277FB13C}" dt="2025-06-01T16:30:21.778" v="628" actId="255"/>
        <pc:sldMkLst>
          <pc:docMk/>
          <pc:sldMk cId="3034432109" sldId="422"/>
        </pc:sldMkLst>
      </pc:sldChg>
      <pc:sldChg chg="addSp modSp add mod">
        <pc:chgData name="Tarachand Amgoth" userId="ea017c71-c3c5-459d-b04b-915c0e816ad1" providerId="ADAL" clId="{45D5D9E5-5B08-429E-8D2C-66CC277FB13C}" dt="2025-06-01T16:46:23.173" v="807" actId="1076"/>
        <pc:sldMkLst>
          <pc:docMk/>
          <pc:sldMk cId="3118792684" sldId="423"/>
        </pc:sldMkLst>
      </pc:sldChg>
      <pc:sldChg chg="delSp modSp add mod">
        <pc:chgData name="Tarachand Amgoth" userId="ea017c71-c3c5-459d-b04b-915c0e816ad1" providerId="ADAL" clId="{45D5D9E5-5B08-429E-8D2C-66CC277FB13C}" dt="2025-06-02T01:38:58.764" v="1905"/>
        <pc:sldMkLst>
          <pc:docMk/>
          <pc:sldMk cId="2752983111" sldId="424"/>
        </pc:sldMkLst>
      </pc:sldChg>
      <pc:sldChg chg="addSp modSp add mod">
        <pc:chgData name="Tarachand Amgoth" userId="ea017c71-c3c5-459d-b04b-915c0e816ad1" providerId="ADAL" clId="{45D5D9E5-5B08-429E-8D2C-66CC277FB13C}" dt="2025-06-02T01:38:53.400" v="1904"/>
        <pc:sldMkLst>
          <pc:docMk/>
          <pc:sldMk cId="2704118673" sldId="425"/>
        </pc:sldMkLst>
      </pc:sldChg>
      <pc:sldChg chg="delSp modSp add del mod">
        <pc:chgData name="Tarachand Amgoth" userId="ea017c71-c3c5-459d-b04b-915c0e816ad1" providerId="ADAL" clId="{45D5D9E5-5B08-429E-8D2C-66CC277FB13C}" dt="2025-06-01T17:18:53.003" v="1234" actId="47"/>
        <pc:sldMkLst>
          <pc:docMk/>
          <pc:sldMk cId="238179662" sldId="426"/>
        </pc:sldMkLst>
      </pc:sldChg>
      <pc:sldChg chg="modSp add del mod">
        <pc:chgData name="Tarachand Amgoth" userId="ea017c71-c3c5-459d-b04b-915c0e816ad1" providerId="ADAL" clId="{45D5D9E5-5B08-429E-8D2C-66CC277FB13C}" dt="2025-06-01T16:40:57.337" v="737" actId="47"/>
        <pc:sldMkLst>
          <pc:docMk/>
          <pc:sldMk cId="904495218" sldId="426"/>
        </pc:sldMkLst>
      </pc:sldChg>
      <pc:sldChg chg="addSp delSp modSp add mod">
        <pc:chgData name="Tarachand Amgoth" userId="ea017c71-c3c5-459d-b04b-915c0e816ad1" providerId="ADAL" clId="{45D5D9E5-5B08-429E-8D2C-66CC277FB13C}" dt="2025-06-02T03:17:41.642" v="2418" actId="20577"/>
        <pc:sldMkLst>
          <pc:docMk/>
          <pc:sldMk cId="3190477298" sldId="426"/>
        </pc:sldMkLst>
      </pc:sldChg>
      <pc:sldChg chg="addSp delSp modSp add mod">
        <pc:chgData name="Tarachand Amgoth" userId="ea017c71-c3c5-459d-b04b-915c0e816ad1" providerId="ADAL" clId="{45D5D9E5-5B08-429E-8D2C-66CC277FB13C}" dt="2025-06-02T10:51:32.319" v="2918" actId="113"/>
        <pc:sldMkLst>
          <pc:docMk/>
          <pc:sldMk cId="942057754" sldId="427"/>
        </pc:sldMkLst>
      </pc:sldChg>
      <pc:sldChg chg="addSp delSp modSp add mod">
        <pc:chgData name="Tarachand Amgoth" userId="ea017c71-c3c5-459d-b04b-915c0e816ad1" providerId="ADAL" clId="{45D5D9E5-5B08-429E-8D2C-66CC277FB13C}" dt="2025-06-02T03:24:11.120" v="2531" actId="1036"/>
        <pc:sldMkLst>
          <pc:docMk/>
          <pc:sldMk cId="2746574111" sldId="428"/>
        </pc:sldMkLst>
      </pc:sldChg>
      <pc:sldChg chg="addSp modSp add mod ord">
        <pc:chgData name="Tarachand Amgoth" userId="ea017c71-c3c5-459d-b04b-915c0e816ad1" providerId="ADAL" clId="{45D5D9E5-5B08-429E-8D2C-66CC277FB13C}" dt="2025-06-02T03:21:33.379" v="2476" actId="1076"/>
        <pc:sldMkLst>
          <pc:docMk/>
          <pc:sldMk cId="1670319025" sldId="429"/>
        </pc:sldMkLst>
      </pc:sldChg>
      <pc:sldChg chg="modSp add del mod">
        <pc:chgData name="Tarachand Amgoth" userId="ea017c71-c3c5-459d-b04b-915c0e816ad1" providerId="ADAL" clId="{45D5D9E5-5B08-429E-8D2C-66CC277FB13C}" dt="2025-06-02T03:22:05.344" v="2477" actId="47"/>
        <pc:sldMkLst>
          <pc:docMk/>
          <pc:sldMk cId="1713411922" sldId="430"/>
        </pc:sldMkLst>
      </pc:sldChg>
      <pc:sldChg chg="addSp delSp modSp add mod setBg">
        <pc:chgData name="Tarachand Amgoth" userId="ea017c71-c3c5-459d-b04b-915c0e816ad1" providerId="ADAL" clId="{45D5D9E5-5B08-429E-8D2C-66CC277FB13C}" dt="2025-06-02T10:51:44.476" v="2920" actId="113"/>
        <pc:sldMkLst>
          <pc:docMk/>
          <pc:sldMk cId="2564502634" sldId="431"/>
        </pc:sldMkLst>
      </pc:sldChg>
      <pc:sldChg chg="addSp modSp add mod">
        <pc:chgData name="Tarachand Amgoth" userId="ea017c71-c3c5-459d-b04b-915c0e816ad1" providerId="ADAL" clId="{45D5D9E5-5B08-429E-8D2C-66CC277FB13C}" dt="2025-06-02T13:44:55.642" v="2988" actId="20577"/>
        <pc:sldMkLst>
          <pc:docMk/>
          <pc:sldMk cId="4280130857" sldId="432"/>
        </pc:sldMkLst>
      </pc:sldChg>
      <pc:sldChg chg="addSp delSp modSp add mod">
        <pc:chgData name="Tarachand Amgoth" userId="ea017c71-c3c5-459d-b04b-915c0e816ad1" providerId="ADAL" clId="{45D5D9E5-5B08-429E-8D2C-66CC277FB13C}" dt="2025-06-02T10:52:03.064" v="2922" actId="113"/>
        <pc:sldMkLst>
          <pc:docMk/>
          <pc:sldMk cId="2854861002" sldId="433"/>
        </pc:sldMkLst>
      </pc:sldChg>
      <pc:sldChg chg="addSp delSp modSp add mod">
        <pc:chgData name="Tarachand Amgoth" userId="ea017c71-c3c5-459d-b04b-915c0e816ad1" providerId="ADAL" clId="{45D5D9E5-5B08-429E-8D2C-66CC277FB13C}" dt="2025-06-02T13:50:32.175" v="2997" actId="1037"/>
        <pc:sldMkLst>
          <pc:docMk/>
          <pc:sldMk cId="1083580397" sldId="434"/>
        </pc:sldMkLst>
      </pc:sldChg>
      <pc:sldChg chg="modSp add del mod ord">
        <pc:chgData name="Tarachand Amgoth" userId="ea017c71-c3c5-459d-b04b-915c0e816ad1" providerId="ADAL" clId="{45D5D9E5-5B08-429E-8D2C-66CC277FB13C}" dt="2025-06-02T03:25:03.147" v="2536" actId="47"/>
        <pc:sldMkLst>
          <pc:docMk/>
          <pc:sldMk cId="2812713631" sldId="435"/>
        </pc:sldMkLst>
      </pc:sldChg>
      <pc:sldChg chg="modSp add del mod">
        <pc:chgData name="Tarachand Amgoth" userId="ea017c71-c3c5-459d-b04b-915c0e816ad1" providerId="ADAL" clId="{45D5D9E5-5B08-429E-8D2C-66CC277FB13C}" dt="2025-06-02T03:38:38.922" v="2764" actId="47"/>
        <pc:sldMkLst>
          <pc:docMk/>
          <pc:sldMk cId="2266834312" sldId="436"/>
        </pc:sldMkLst>
      </pc:sldChg>
      <pc:sldChg chg="addSp modSp add mod">
        <pc:chgData name="Tarachand Amgoth" userId="ea017c71-c3c5-459d-b04b-915c0e816ad1" providerId="ADAL" clId="{45D5D9E5-5B08-429E-8D2C-66CC277FB13C}" dt="2025-06-02T03:37:05.065" v="2668" actId="1076"/>
        <pc:sldMkLst>
          <pc:docMk/>
          <pc:sldMk cId="1387249826" sldId="437"/>
        </pc:sldMkLst>
      </pc:sldChg>
      <pc:sldChg chg="modSp add mod">
        <pc:chgData name="Tarachand Amgoth" userId="ea017c71-c3c5-459d-b04b-915c0e816ad1" providerId="ADAL" clId="{45D5D9E5-5B08-429E-8D2C-66CC277FB13C}" dt="2025-06-02T03:37:31.596" v="2680" actId="2711"/>
        <pc:sldMkLst>
          <pc:docMk/>
          <pc:sldMk cId="2247201421" sldId="438"/>
        </pc:sldMkLst>
      </pc:sldChg>
      <pc:sldChg chg="modSp add mod ord">
        <pc:chgData name="Tarachand Amgoth" userId="ea017c71-c3c5-459d-b04b-915c0e816ad1" providerId="ADAL" clId="{45D5D9E5-5B08-429E-8D2C-66CC277FB13C}" dt="2025-06-02T03:39:51.461" v="2778"/>
        <pc:sldMkLst>
          <pc:docMk/>
          <pc:sldMk cId="3347923463" sldId="439"/>
        </pc:sldMkLst>
      </pc:sldChg>
      <pc:sldChg chg="modSp add del mod">
        <pc:chgData name="Tarachand Amgoth" userId="ea017c71-c3c5-459d-b04b-915c0e816ad1" providerId="ADAL" clId="{45D5D9E5-5B08-429E-8D2C-66CC277FB13C}" dt="2025-06-02T03:39:54.258" v="2779" actId="47"/>
        <pc:sldMkLst>
          <pc:docMk/>
          <pc:sldMk cId="3940619145" sldId="440"/>
        </pc:sldMkLst>
      </pc:sldChg>
      <pc:sldChg chg="modSp add mod">
        <pc:chgData name="Tarachand Amgoth" userId="ea017c71-c3c5-459d-b04b-915c0e816ad1" providerId="ADAL" clId="{45D5D9E5-5B08-429E-8D2C-66CC277FB13C}" dt="2025-06-02T13:49:38.072" v="2989" actId="20577"/>
        <pc:sldMkLst>
          <pc:docMk/>
          <pc:sldMk cId="3600553645" sldId="441"/>
        </pc:sldMkLst>
      </pc:sldChg>
      <pc:sldChg chg="addSp modSp add mod">
        <pc:chgData name="Tarachand Amgoth" userId="ea017c71-c3c5-459d-b04b-915c0e816ad1" providerId="ADAL" clId="{45D5D9E5-5B08-429E-8D2C-66CC277FB13C}" dt="2025-06-02T03:31:02.105" v="2629" actId="1076"/>
        <pc:sldMkLst>
          <pc:docMk/>
          <pc:sldMk cId="3069903736" sldId="442"/>
        </pc:sldMkLst>
      </pc:sldChg>
      <pc:sldChg chg="modSp add mod">
        <pc:chgData name="Tarachand Amgoth" userId="ea017c71-c3c5-459d-b04b-915c0e816ad1" providerId="ADAL" clId="{45D5D9E5-5B08-429E-8D2C-66CC277FB13C}" dt="2025-06-02T03:39:00.090" v="2766" actId="20577"/>
        <pc:sldMkLst>
          <pc:docMk/>
          <pc:sldMk cId="3896718478" sldId="443"/>
        </pc:sldMkLst>
      </pc:sldChg>
    </pc:docChg>
  </pc:docChgLst>
  <pc:docChgLst>
    <pc:chgData name="Tarachand Amgoth" userId="ea017c71-c3c5-459d-b04b-915c0e816ad1" providerId="ADAL" clId="{D33E7A38-2B6E-4C0A-A945-C485567316EA}"/>
    <pc:docChg chg="undo custSel addSld delSld modSld">
      <pc:chgData name="Tarachand Amgoth" userId="ea017c71-c3c5-459d-b04b-915c0e816ad1" providerId="ADAL" clId="{D33E7A38-2B6E-4C0A-A945-C485567316EA}" dt="2025-06-09T15:06:43.582" v="1512"/>
      <pc:docMkLst>
        <pc:docMk/>
      </pc:docMkLst>
      <pc:sldChg chg="modSp mod">
        <pc:chgData name="Tarachand Amgoth" userId="ea017c71-c3c5-459d-b04b-915c0e816ad1" providerId="ADAL" clId="{D33E7A38-2B6E-4C0A-A945-C485567316EA}" dt="2025-06-08T15:34:23.444" v="33" actId="20577"/>
        <pc:sldMkLst>
          <pc:docMk/>
          <pc:sldMk cId="2342140540" sldId="382"/>
        </pc:sldMkLst>
        <pc:spChg chg="mod">
          <ac:chgData name="Tarachand Amgoth" userId="ea017c71-c3c5-459d-b04b-915c0e816ad1" providerId="ADAL" clId="{D33E7A38-2B6E-4C0A-A945-C485567316EA}" dt="2025-06-08T15:33:56.327" v="7" actId="20577"/>
          <ac:spMkLst>
            <pc:docMk/>
            <pc:sldMk cId="2342140540" sldId="382"/>
            <ac:spMk id="2" creationId="{2D285A8E-BCA9-19D1-DA6E-8479262F12DC}"/>
          </ac:spMkLst>
        </pc:spChg>
        <pc:spChg chg="mod">
          <ac:chgData name="Tarachand Amgoth" userId="ea017c71-c3c5-459d-b04b-915c0e816ad1" providerId="ADAL" clId="{D33E7A38-2B6E-4C0A-A945-C485567316EA}" dt="2025-06-08T15:34:23.444" v="33" actId="20577"/>
          <ac:spMkLst>
            <pc:docMk/>
            <pc:sldMk cId="2342140540" sldId="382"/>
            <ac:spMk id="3" creationId="{C6E3C8E9-F9C1-6B8C-CE8D-FD277A5355E0}"/>
          </ac:spMkLst>
        </pc:spChg>
      </pc:sldChg>
      <pc:sldChg chg="addSp delSp modSp mod">
        <pc:chgData name="Tarachand Amgoth" userId="ea017c71-c3c5-459d-b04b-915c0e816ad1" providerId="ADAL" clId="{D33E7A38-2B6E-4C0A-A945-C485567316EA}" dt="2025-06-09T10:58:03.495" v="1465" actId="14100"/>
        <pc:sldMkLst>
          <pc:docMk/>
          <pc:sldMk cId="3305725663" sldId="384"/>
        </pc:sldMkLst>
        <pc:spChg chg="mod">
          <ac:chgData name="Tarachand Amgoth" userId="ea017c71-c3c5-459d-b04b-915c0e816ad1" providerId="ADAL" clId="{D33E7A38-2B6E-4C0A-A945-C485567316EA}" dt="2025-06-08T16:04:26.118" v="345" actId="5793"/>
          <ac:spMkLst>
            <pc:docMk/>
            <pc:sldMk cId="3305725663" sldId="384"/>
            <ac:spMk id="2" creationId="{D4E50077-2176-4399-6791-3FC7623362CC}"/>
          </ac:spMkLst>
        </pc:spChg>
        <pc:spChg chg="mod">
          <ac:chgData name="Tarachand Amgoth" userId="ea017c71-c3c5-459d-b04b-915c0e816ad1" providerId="ADAL" clId="{D33E7A38-2B6E-4C0A-A945-C485567316EA}" dt="2025-06-09T10:58:03.495" v="1465" actId="14100"/>
          <ac:spMkLst>
            <pc:docMk/>
            <pc:sldMk cId="3305725663" sldId="384"/>
            <ac:spMk id="3" creationId="{97EAF9CB-F8A3-36FE-D8E3-43AE655D2804}"/>
          </ac:spMkLst>
        </pc:spChg>
        <pc:picChg chg="add del mod">
          <ac:chgData name="Tarachand Amgoth" userId="ea017c71-c3c5-459d-b04b-915c0e816ad1" providerId="ADAL" clId="{D33E7A38-2B6E-4C0A-A945-C485567316EA}" dt="2025-06-09T10:47:20.098" v="1393" actId="478"/>
          <ac:picMkLst>
            <pc:docMk/>
            <pc:sldMk cId="3305725663" sldId="384"/>
            <ac:picMk id="6" creationId="{52277905-8808-FCED-D77B-45FE5EA83CC3}"/>
          </ac:picMkLst>
        </pc:picChg>
        <pc:picChg chg="del">
          <ac:chgData name="Tarachand Amgoth" userId="ea017c71-c3c5-459d-b04b-915c0e816ad1" providerId="ADAL" clId="{D33E7A38-2B6E-4C0A-A945-C485567316EA}" dt="2025-06-08T16:04:54.959" v="347" actId="478"/>
          <ac:picMkLst>
            <pc:docMk/>
            <pc:sldMk cId="3305725663" sldId="384"/>
            <ac:picMk id="8" creationId="{B4866744-3F5E-C9D5-7323-D2B3B8AA5AF6}"/>
          </ac:picMkLst>
        </pc:picChg>
        <pc:picChg chg="add mod">
          <ac:chgData name="Tarachand Amgoth" userId="ea017c71-c3c5-459d-b04b-915c0e816ad1" providerId="ADAL" clId="{D33E7A38-2B6E-4C0A-A945-C485567316EA}" dt="2025-06-09T10:47:25.837" v="1396" actId="14100"/>
          <ac:picMkLst>
            <pc:docMk/>
            <pc:sldMk cId="3305725663" sldId="384"/>
            <ac:picMk id="10" creationId="{80BC9187-3F78-94FA-6B90-C5622717187A}"/>
          </ac:picMkLst>
        </pc:picChg>
        <pc:inkChg chg="del">
          <ac:chgData name="Tarachand Amgoth" userId="ea017c71-c3c5-459d-b04b-915c0e816ad1" providerId="ADAL" clId="{D33E7A38-2B6E-4C0A-A945-C485567316EA}" dt="2025-06-08T15:54:24.562" v="36" actId="478"/>
          <ac:inkMkLst>
            <pc:docMk/>
            <pc:sldMk cId="3305725663" sldId="384"/>
            <ac:inkMk id="9" creationId="{B0A9B2BD-6819-4DCF-C999-53970671235C}"/>
          </ac:inkMkLst>
        </pc:inkChg>
      </pc:sldChg>
      <pc:sldChg chg="del">
        <pc:chgData name="Tarachand Amgoth" userId="ea017c71-c3c5-459d-b04b-915c0e816ad1" providerId="ADAL" clId="{D33E7A38-2B6E-4C0A-A945-C485567316EA}" dt="2025-06-08T15:54:33.079" v="37" actId="47"/>
        <pc:sldMkLst>
          <pc:docMk/>
          <pc:sldMk cId="304278041" sldId="445"/>
        </pc:sldMkLst>
      </pc:sldChg>
      <pc:sldChg chg="del">
        <pc:chgData name="Tarachand Amgoth" userId="ea017c71-c3c5-459d-b04b-915c0e816ad1" providerId="ADAL" clId="{D33E7A38-2B6E-4C0A-A945-C485567316EA}" dt="2025-06-08T15:54:33.314" v="38" actId="47"/>
        <pc:sldMkLst>
          <pc:docMk/>
          <pc:sldMk cId="3648996665" sldId="446"/>
        </pc:sldMkLst>
      </pc:sldChg>
      <pc:sldChg chg="del">
        <pc:chgData name="Tarachand Amgoth" userId="ea017c71-c3c5-459d-b04b-915c0e816ad1" providerId="ADAL" clId="{D33E7A38-2B6E-4C0A-A945-C485567316EA}" dt="2025-06-08T15:54:33.565" v="39" actId="47"/>
        <pc:sldMkLst>
          <pc:docMk/>
          <pc:sldMk cId="1859223197" sldId="447"/>
        </pc:sldMkLst>
      </pc:sldChg>
      <pc:sldChg chg="del">
        <pc:chgData name="Tarachand Amgoth" userId="ea017c71-c3c5-459d-b04b-915c0e816ad1" providerId="ADAL" clId="{D33E7A38-2B6E-4C0A-A945-C485567316EA}" dt="2025-06-08T15:54:34.038" v="41" actId="47"/>
        <pc:sldMkLst>
          <pc:docMk/>
          <pc:sldMk cId="3961451256" sldId="448"/>
        </pc:sldMkLst>
      </pc:sldChg>
      <pc:sldChg chg="del">
        <pc:chgData name="Tarachand Amgoth" userId="ea017c71-c3c5-459d-b04b-915c0e816ad1" providerId="ADAL" clId="{D33E7A38-2B6E-4C0A-A945-C485567316EA}" dt="2025-06-08T15:54:33.818" v="40" actId="47"/>
        <pc:sldMkLst>
          <pc:docMk/>
          <pc:sldMk cId="1092415359" sldId="449"/>
        </pc:sldMkLst>
      </pc:sldChg>
      <pc:sldChg chg="del">
        <pc:chgData name="Tarachand Amgoth" userId="ea017c71-c3c5-459d-b04b-915c0e816ad1" providerId="ADAL" clId="{D33E7A38-2B6E-4C0A-A945-C485567316EA}" dt="2025-06-08T15:54:34.292" v="42" actId="47"/>
        <pc:sldMkLst>
          <pc:docMk/>
          <pc:sldMk cId="1472457205" sldId="450"/>
        </pc:sldMkLst>
      </pc:sldChg>
      <pc:sldChg chg="del">
        <pc:chgData name="Tarachand Amgoth" userId="ea017c71-c3c5-459d-b04b-915c0e816ad1" providerId="ADAL" clId="{D33E7A38-2B6E-4C0A-A945-C485567316EA}" dt="2025-06-08T15:54:34.555" v="43" actId="47"/>
        <pc:sldMkLst>
          <pc:docMk/>
          <pc:sldMk cId="3654785238" sldId="451"/>
        </pc:sldMkLst>
      </pc:sldChg>
      <pc:sldChg chg="del">
        <pc:chgData name="Tarachand Amgoth" userId="ea017c71-c3c5-459d-b04b-915c0e816ad1" providerId="ADAL" clId="{D33E7A38-2B6E-4C0A-A945-C485567316EA}" dt="2025-06-08T15:54:34.767" v="44" actId="47"/>
        <pc:sldMkLst>
          <pc:docMk/>
          <pc:sldMk cId="3567904711" sldId="453"/>
        </pc:sldMkLst>
      </pc:sldChg>
      <pc:sldChg chg="del">
        <pc:chgData name="Tarachand Amgoth" userId="ea017c71-c3c5-459d-b04b-915c0e816ad1" providerId="ADAL" clId="{D33E7A38-2B6E-4C0A-A945-C485567316EA}" dt="2025-06-08T15:54:35.006" v="45" actId="47"/>
        <pc:sldMkLst>
          <pc:docMk/>
          <pc:sldMk cId="724575058" sldId="454"/>
        </pc:sldMkLst>
      </pc:sldChg>
      <pc:sldChg chg="del">
        <pc:chgData name="Tarachand Amgoth" userId="ea017c71-c3c5-459d-b04b-915c0e816ad1" providerId="ADAL" clId="{D33E7A38-2B6E-4C0A-A945-C485567316EA}" dt="2025-06-08T15:54:35.225" v="46" actId="47"/>
        <pc:sldMkLst>
          <pc:docMk/>
          <pc:sldMk cId="2136028207" sldId="455"/>
        </pc:sldMkLst>
      </pc:sldChg>
      <pc:sldChg chg="del">
        <pc:chgData name="Tarachand Amgoth" userId="ea017c71-c3c5-459d-b04b-915c0e816ad1" providerId="ADAL" clId="{D33E7A38-2B6E-4C0A-A945-C485567316EA}" dt="2025-06-08T15:54:38.073" v="53" actId="47"/>
        <pc:sldMkLst>
          <pc:docMk/>
          <pc:sldMk cId="233122339" sldId="456"/>
        </pc:sldMkLst>
      </pc:sldChg>
      <pc:sldChg chg="del">
        <pc:chgData name="Tarachand Amgoth" userId="ea017c71-c3c5-459d-b04b-915c0e816ad1" providerId="ADAL" clId="{D33E7A38-2B6E-4C0A-A945-C485567316EA}" dt="2025-06-08T15:54:38.464" v="54" actId="47"/>
        <pc:sldMkLst>
          <pc:docMk/>
          <pc:sldMk cId="3105167628" sldId="457"/>
        </pc:sldMkLst>
      </pc:sldChg>
      <pc:sldChg chg="del">
        <pc:chgData name="Tarachand Amgoth" userId="ea017c71-c3c5-459d-b04b-915c0e816ad1" providerId="ADAL" clId="{D33E7A38-2B6E-4C0A-A945-C485567316EA}" dt="2025-06-08T15:54:38.825" v="55" actId="47"/>
        <pc:sldMkLst>
          <pc:docMk/>
          <pc:sldMk cId="1207667711" sldId="458"/>
        </pc:sldMkLst>
      </pc:sldChg>
      <pc:sldChg chg="del">
        <pc:chgData name="Tarachand Amgoth" userId="ea017c71-c3c5-459d-b04b-915c0e816ad1" providerId="ADAL" clId="{D33E7A38-2B6E-4C0A-A945-C485567316EA}" dt="2025-06-08T15:54:39.297" v="56" actId="47"/>
        <pc:sldMkLst>
          <pc:docMk/>
          <pc:sldMk cId="2129870256" sldId="459"/>
        </pc:sldMkLst>
      </pc:sldChg>
      <pc:sldChg chg="del">
        <pc:chgData name="Tarachand Amgoth" userId="ea017c71-c3c5-459d-b04b-915c0e816ad1" providerId="ADAL" clId="{D33E7A38-2B6E-4C0A-A945-C485567316EA}" dt="2025-06-08T15:54:39.847" v="57" actId="47"/>
        <pc:sldMkLst>
          <pc:docMk/>
          <pc:sldMk cId="3734617369" sldId="460"/>
        </pc:sldMkLst>
      </pc:sldChg>
      <pc:sldChg chg="del">
        <pc:chgData name="Tarachand Amgoth" userId="ea017c71-c3c5-459d-b04b-915c0e816ad1" providerId="ADAL" clId="{D33E7A38-2B6E-4C0A-A945-C485567316EA}" dt="2025-06-08T15:54:35.445" v="47" actId="47"/>
        <pc:sldMkLst>
          <pc:docMk/>
          <pc:sldMk cId="3705846583" sldId="461"/>
        </pc:sldMkLst>
      </pc:sldChg>
      <pc:sldChg chg="del">
        <pc:chgData name="Tarachand Amgoth" userId="ea017c71-c3c5-459d-b04b-915c0e816ad1" providerId="ADAL" clId="{D33E7A38-2B6E-4C0A-A945-C485567316EA}" dt="2025-06-08T15:54:35.665" v="48" actId="47"/>
        <pc:sldMkLst>
          <pc:docMk/>
          <pc:sldMk cId="3175856846" sldId="462"/>
        </pc:sldMkLst>
      </pc:sldChg>
      <pc:sldChg chg="del">
        <pc:chgData name="Tarachand Amgoth" userId="ea017c71-c3c5-459d-b04b-915c0e816ad1" providerId="ADAL" clId="{D33E7A38-2B6E-4C0A-A945-C485567316EA}" dt="2025-06-08T15:54:36.123" v="49" actId="47"/>
        <pc:sldMkLst>
          <pc:docMk/>
          <pc:sldMk cId="578817891" sldId="463"/>
        </pc:sldMkLst>
      </pc:sldChg>
      <pc:sldChg chg="del">
        <pc:chgData name="Tarachand Amgoth" userId="ea017c71-c3c5-459d-b04b-915c0e816ad1" providerId="ADAL" clId="{D33E7A38-2B6E-4C0A-A945-C485567316EA}" dt="2025-06-08T15:54:36.736" v="50" actId="47"/>
        <pc:sldMkLst>
          <pc:docMk/>
          <pc:sldMk cId="22718476" sldId="464"/>
        </pc:sldMkLst>
      </pc:sldChg>
      <pc:sldChg chg="del">
        <pc:chgData name="Tarachand Amgoth" userId="ea017c71-c3c5-459d-b04b-915c0e816ad1" providerId="ADAL" clId="{D33E7A38-2B6E-4C0A-A945-C485567316EA}" dt="2025-06-08T15:54:37.163" v="51" actId="47"/>
        <pc:sldMkLst>
          <pc:docMk/>
          <pc:sldMk cId="1666772756" sldId="465"/>
        </pc:sldMkLst>
      </pc:sldChg>
      <pc:sldChg chg="del">
        <pc:chgData name="Tarachand Amgoth" userId="ea017c71-c3c5-459d-b04b-915c0e816ad1" providerId="ADAL" clId="{D33E7A38-2B6E-4C0A-A945-C485567316EA}" dt="2025-06-08T15:54:37.618" v="52" actId="47"/>
        <pc:sldMkLst>
          <pc:docMk/>
          <pc:sldMk cId="2126029002" sldId="466"/>
        </pc:sldMkLst>
      </pc:sldChg>
      <pc:sldChg chg="del">
        <pc:chgData name="Tarachand Amgoth" userId="ea017c71-c3c5-459d-b04b-915c0e816ad1" providerId="ADAL" clId="{D33E7A38-2B6E-4C0A-A945-C485567316EA}" dt="2025-06-08T15:54:40.540" v="58" actId="47"/>
        <pc:sldMkLst>
          <pc:docMk/>
          <pc:sldMk cId="902517259" sldId="467"/>
        </pc:sldMkLst>
      </pc:sldChg>
      <pc:sldChg chg="del">
        <pc:chgData name="Tarachand Amgoth" userId="ea017c71-c3c5-459d-b04b-915c0e816ad1" providerId="ADAL" clId="{D33E7A38-2B6E-4C0A-A945-C485567316EA}" dt="2025-06-08T15:54:41.339" v="59" actId="47"/>
        <pc:sldMkLst>
          <pc:docMk/>
          <pc:sldMk cId="408055179" sldId="468"/>
        </pc:sldMkLst>
      </pc:sldChg>
      <pc:sldChg chg="del">
        <pc:chgData name="Tarachand Amgoth" userId="ea017c71-c3c5-459d-b04b-915c0e816ad1" providerId="ADAL" clId="{D33E7A38-2B6E-4C0A-A945-C485567316EA}" dt="2025-06-08T15:54:42.013" v="60" actId="47"/>
        <pc:sldMkLst>
          <pc:docMk/>
          <pc:sldMk cId="3971821212" sldId="469"/>
        </pc:sldMkLst>
      </pc:sldChg>
      <pc:sldChg chg="del">
        <pc:chgData name="Tarachand Amgoth" userId="ea017c71-c3c5-459d-b04b-915c0e816ad1" providerId="ADAL" clId="{D33E7A38-2B6E-4C0A-A945-C485567316EA}" dt="2025-06-08T15:54:43.078" v="61" actId="47"/>
        <pc:sldMkLst>
          <pc:docMk/>
          <pc:sldMk cId="1439576979" sldId="470"/>
        </pc:sldMkLst>
      </pc:sldChg>
      <pc:sldChg chg="del">
        <pc:chgData name="Tarachand Amgoth" userId="ea017c71-c3c5-459d-b04b-915c0e816ad1" providerId="ADAL" clId="{D33E7A38-2B6E-4C0A-A945-C485567316EA}" dt="2025-06-08T15:54:43.705" v="62" actId="47"/>
        <pc:sldMkLst>
          <pc:docMk/>
          <pc:sldMk cId="1165842287" sldId="471"/>
        </pc:sldMkLst>
      </pc:sldChg>
      <pc:sldChg chg="del">
        <pc:chgData name="Tarachand Amgoth" userId="ea017c71-c3c5-459d-b04b-915c0e816ad1" providerId="ADAL" clId="{D33E7A38-2B6E-4C0A-A945-C485567316EA}" dt="2025-06-08T15:54:46.575" v="63" actId="47"/>
        <pc:sldMkLst>
          <pc:docMk/>
          <pc:sldMk cId="3577093287" sldId="472"/>
        </pc:sldMkLst>
      </pc:sldChg>
      <pc:sldChg chg="delSp modSp mod">
        <pc:chgData name="Tarachand Amgoth" userId="ea017c71-c3c5-459d-b04b-915c0e816ad1" providerId="ADAL" clId="{D33E7A38-2B6E-4C0A-A945-C485567316EA}" dt="2025-06-09T13:38:51.505" v="1509" actId="20577"/>
        <pc:sldMkLst>
          <pc:docMk/>
          <pc:sldMk cId="2645271999" sldId="473"/>
        </pc:sldMkLst>
        <pc:spChg chg="mod">
          <ac:chgData name="Tarachand Amgoth" userId="ea017c71-c3c5-459d-b04b-915c0e816ad1" providerId="ADAL" clId="{D33E7A38-2B6E-4C0A-A945-C485567316EA}" dt="2025-06-09T13:38:51.505" v="1509" actId="20577"/>
          <ac:spMkLst>
            <pc:docMk/>
            <pc:sldMk cId="2645271999" sldId="473"/>
            <ac:spMk id="3" creationId="{0AB1D967-58C5-002B-8FFB-5BD92E77C6ED}"/>
          </ac:spMkLst>
        </pc:spChg>
        <pc:inkChg chg="del">
          <ac:chgData name="Tarachand Amgoth" userId="ea017c71-c3c5-459d-b04b-915c0e816ad1" providerId="ADAL" clId="{D33E7A38-2B6E-4C0A-A945-C485567316EA}" dt="2025-06-08T15:54:20.131" v="35" actId="478"/>
          <ac:inkMkLst>
            <pc:docMk/>
            <pc:sldMk cId="2645271999" sldId="473"/>
            <ac:inkMk id="5" creationId="{1AE1D717-2D93-A4E5-262E-FD7894567D40}"/>
          </ac:inkMkLst>
        </pc:inkChg>
      </pc:sldChg>
      <pc:sldChg chg="del">
        <pc:chgData name="Tarachand Amgoth" userId="ea017c71-c3c5-459d-b04b-915c0e816ad1" providerId="ADAL" clId="{D33E7A38-2B6E-4C0A-A945-C485567316EA}" dt="2025-06-08T15:54:16.441" v="34" actId="47"/>
        <pc:sldMkLst>
          <pc:docMk/>
          <pc:sldMk cId="2345336738" sldId="474"/>
        </pc:sldMkLst>
      </pc:sldChg>
      <pc:sldChg chg="addSp modSp add mod">
        <pc:chgData name="Tarachand Amgoth" userId="ea017c71-c3c5-459d-b04b-915c0e816ad1" providerId="ADAL" clId="{D33E7A38-2B6E-4C0A-A945-C485567316EA}" dt="2025-06-09T11:01:32.396" v="1475" actId="1037"/>
        <pc:sldMkLst>
          <pc:docMk/>
          <pc:sldMk cId="3884801600" sldId="474"/>
        </pc:sldMkLst>
        <pc:spChg chg="mod">
          <ac:chgData name="Tarachand Amgoth" userId="ea017c71-c3c5-459d-b04b-915c0e816ad1" providerId="ADAL" clId="{D33E7A38-2B6E-4C0A-A945-C485567316EA}" dt="2025-06-09T11:01:14.037" v="1468" actId="14100"/>
          <ac:spMkLst>
            <pc:docMk/>
            <pc:sldMk cId="3884801600" sldId="474"/>
            <ac:spMk id="3" creationId="{F70F0321-6299-2776-7754-1CC3829EDE45}"/>
          </ac:spMkLst>
        </pc:spChg>
        <pc:picChg chg="add mod">
          <ac:chgData name="Tarachand Amgoth" userId="ea017c71-c3c5-459d-b04b-915c0e816ad1" providerId="ADAL" clId="{D33E7A38-2B6E-4C0A-A945-C485567316EA}" dt="2025-06-09T11:01:32.396" v="1475" actId="1037"/>
          <ac:picMkLst>
            <pc:docMk/>
            <pc:sldMk cId="3884801600" sldId="474"/>
            <ac:picMk id="6" creationId="{6530ED21-6422-D74D-4E4C-174EE114CB8B}"/>
          </ac:picMkLst>
        </pc:picChg>
      </pc:sldChg>
      <pc:sldChg chg="addSp modSp add mod">
        <pc:chgData name="Tarachand Amgoth" userId="ea017c71-c3c5-459d-b04b-915c0e816ad1" providerId="ADAL" clId="{D33E7A38-2B6E-4C0A-A945-C485567316EA}" dt="2025-06-09T05:51:13.607" v="490" actId="1076"/>
        <pc:sldMkLst>
          <pc:docMk/>
          <pc:sldMk cId="1554322884" sldId="475"/>
        </pc:sldMkLst>
        <pc:spChg chg="mod">
          <ac:chgData name="Tarachand Amgoth" userId="ea017c71-c3c5-459d-b04b-915c0e816ad1" providerId="ADAL" clId="{D33E7A38-2B6E-4C0A-A945-C485567316EA}" dt="2025-06-09T05:51:11.650" v="489" actId="14100"/>
          <ac:spMkLst>
            <pc:docMk/>
            <pc:sldMk cId="1554322884" sldId="475"/>
            <ac:spMk id="3" creationId="{337B4455-2AA8-055B-CFBA-CAE0CADCF69D}"/>
          </ac:spMkLst>
        </pc:spChg>
        <pc:picChg chg="add mod">
          <ac:chgData name="Tarachand Amgoth" userId="ea017c71-c3c5-459d-b04b-915c0e816ad1" providerId="ADAL" clId="{D33E7A38-2B6E-4C0A-A945-C485567316EA}" dt="2025-06-09T05:51:13.607" v="490" actId="1076"/>
          <ac:picMkLst>
            <pc:docMk/>
            <pc:sldMk cId="1554322884" sldId="475"/>
            <ac:picMk id="6" creationId="{2F0B1390-F6D7-E9CE-2B3C-AD48022F201E}"/>
          </ac:picMkLst>
        </pc:picChg>
      </pc:sldChg>
      <pc:sldChg chg="addSp delSp modSp add mod">
        <pc:chgData name="Tarachand Amgoth" userId="ea017c71-c3c5-459d-b04b-915c0e816ad1" providerId="ADAL" clId="{D33E7A38-2B6E-4C0A-A945-C485567316EA}" dt="2025-06-09T05:55:05.904" v="516" actId="1076"/>
        <pc:sldMkLst>
          <pc:docMk/>
          <pc:sldMk cId="547960379" sldId="476"/>
        </pc:sldMkLst>
        <pc:spChg chg="mod">
          <ac:chgData name="Tarachand Amgoth" userId="ea017c71-c3c5-459d-b04b-915c0e816ad1" providerId="ADAL" clId="{D33E7A38-2B6E-4C0A-A945-C485567316EA}" dt="2025-06-09T05:54:09.855" v="504" actId="113"/>
          <ac:spMkLst>
            <pc:docMk/>
            <pc:sldMk cId="547960379" sldId="476"/>
            <ac:spMk id="3" creationId="{03BA9F92-C12F-829E-609D-451895964829}"/>
          </ac:spMkLst>
        </pc:spChg>
        <pc:picChg chg="add del mod">
          <ac:chgData name="Tarachand Amgoth" userId="ea017c71-c3c5-459d-b04b-915c0e816ad1" providerId="ADAL" clId="{D33E7A38-2B6E-4C0A-A945-C485567316EA}" dt="2025-06-09T05:54:57.921" v="511" actId="478"/>
          <ac:picMkLst>
            <pc:docMk/>
            <pc:sldMk cId="547960379" sldId="476"/>
            <ac:picMk id="6" creationId="{842937E2-E9C0-89FD-3406-EBAC011459AF}"/>
          </ac:picMkLst>
        </pc:picChg>
        <pc:picChg chg="add del mod">
          <ac:chgData name="Tarachand Amgoth" userId="ea017c71-c3c5-459d-b04b-915c0e816ad1" providerId="ADAL" clId="{D33E7A38-2B6E-4C0A-A945-C485567316EA}" dt="2025-06-09T05:54:59.918" v="512" actId="478"/>
          <ac:picMkLst>
            <pc:docMk/>
            <pc:sldMk cId="547960379" sldId="476"/>
            <ac:picMk id="8" creationId="{23FAB96B-5092-690A-E113-3B723A16DB31}"/>
          </ac:picMkLst>
        </pc:picChg>
        <pc:picChg chg="add mod">
          <ac:chgData name="Tarachand Amgoth" userId="ea017c71-c3c5-459d-b04b-915c0e816ad1" providerId="ADAL" clId="{D33E7A38-2B6E-4C0A-A945-C485567316EA}" dt="2025-06-09T05:55:05.904" v="516" actId="1076"/>
          <ac:picMkLst>
            <pc:docMk/>
            <pc:sldMk cId="547960379" sldId="476"/>
            <ac:picMk id="10" creationId="{79ECECE0-0369-57BB-4507-5B8DAF8C854A}"/>
          </ac:picMkLst>
        </pc:picChg>
      </pc:sldChg>
      <pc:sldChg chg="addSp delSp modSp add mod">
        <pc:chgData name="Tarachand Amgoth" userId="ea017c71-c3c5-459d-b04b-915c0e816ad1" providerId="ADAL" clId="{D33E7A38-2B6E-4C0A-A945-C485567316EA}" dt="2025-06-09T06:01:17.853" v="578" actId="1076"/>
        <pc:sldMkLst>
          <pc:docMk/>
          <pc:sldMk cId="2643440468" sldId="477"/>
        </pc:sldMkLst>
        <pc:spChg chg="mod">
          <ac:chgData name="Tarachand Amgoth" userId="ea017c71-c3c5-459d-b04b-915c0e816ad1" providerId="ADAL" clId="{D33E7A38-2B6E-4C0A-A945-C485567316EA}" dt="2025-06-09T05:52:35.774" v="500" actId="207"/>
          <ac:spMkLst>
            <pc:docMk/>
            <pc:sldMk cId="2643440468" sldId="477"/>
            <ac:spMk id="3" creationId="{6B156893-71E0-3B83-0C72-67852C499F23}"/>
          </ac:spMkLst>
        </pc:spChg>
        <pc:picChg chg="add del mod">
          <ac:chgData name="Tarachand Amgoth" userId="ea017c71-c3c5-459d-b04b-915c0e816ad1" providerId="ADAL" clId="{D33E7A38-2B6E-4C0A-A945-C485567316EA}" dt="2025-06-09T05:56:35.915" v="550" actId="478"/>
          <ac:picMkLst>
            <pc:docMk/>
            <pc:sldMk cId="2643440468" sldId="477"/>
            <ac:picMk id="6" creationId="{D0BEB438-115B-D724-75CA-AA0576D34E0C}"/>
          </ac:picMkLst>
        </pc:picChg>
        <pc:picChg chg="add del mod">
          <ac:chgData name="Tarachand Amgoth" userId="ea017c71-c3c5-459d-b04b-915c0e816ad1" providerId="ADAL" clId="{D33E7A38-2B6E-4C0A-A945-C485567316EA}" dt="2025-06-09T05:56:37.619" v="551" actId="478"/>
          <ac:picMkLst>
            <pc:docMk/>
            <pc:sldMk cId="2643440468" sldId="477"/>
            <ac:picMk id="8" creationId="{A5BC7DD0-AFD0-FCE8-17CF-901E792FB87A}"/>
          </ac:picMkLst>
        </pc:picChg>
        <pc:picChg chg="add del mod">
          <ac:chgData name="Tarachand Amgoth" userId="ea017c71-c3c5-459d-b04b-915c0e816ad1" providerId="ADAL" clId="{D33E7A38-2B6E-4C0A-A945-C485567316EA}" dt="2025-06-09T06:00:05.960" v="558" actId="478"/>
          <ac:picMkLst>
            <pc:docMk/>
            <pc:sldMk cId="2643440468" sldId="477"/>
            <ac:picMk id="10" creationId="{7050F669-0A5A-EB94-7FD7-F7F222926EBB}"/>
          </ac:picMkLst>
        </pc:picChg>
        <pc:picChg chg="add del mod">
          <ac:chgData name="Tarachand Amgoth" userId="ea017c71-c3c5-459d-b04b-915c0e816ad1" providerId="ADAL" clId="{D33E7A38-2B6E-4C0A-A945-C485567316EA}" dt="2025-06-09T06:01:06.026" v="573" actId="478"/>
          <ac:picMkLst>
            <pc:docMk/>
            <pc:sldMk cId="2643440468" sldId="477"/>
            <ac:picMk id="12" creationId="{8B9D6C7B-9A08-E101-731A-C13DB5F61103}"/>
          </ac:picMkLst>
        </pc:picChg>
        <pc:picChg chg="add del mod">
          <ac:chgData name="Tarachand Amgoth" userId="ea017c71-c3c5-459d-b04b-915c0e816ad1" providerId="ADAL" clId="{D33E7A38-2B6E-4C0A-A945-C485567316EA}" dt="2025-06-09T06:01:07.684" v="574" actId="478"/>
          <ac:picMkLst>
            <pc:docMk/>
            <pc:sldMk cId="2643440468" sldId="477"/>
            <ac:picMk id="14" creationId="{B4417C2E-4038-096F-3F4C-7DC88421BC06}"/>
          </ac:picMkLst>
        </pc:picChg>
        <pc:picChg chg="add mod">
          <ac:chgData name="Tarachand Amgoth" userId="ea017c71-c3c5-459d-b04b-915c0e816ad1" providerId="ADAL" clId="{D33E7A38-2B6E-4C0A-A945-C485567316EA}" dt="2025-06-09T06:01:17.853" v="578" actId="1076"/>
          <ac:picMkLst>
            <pc:docMk/>
            <pc:sldMk cId="2643440468" sldId="477"/>
            <ac:picMk id="16" creationId="{E1DEED3A-4BC2-6E59-4826-D6522FC48AB2}"/>
          </ac:picMkLst>
        </pc:picChg>
      </pc:sldChg>
      <pc:sldChg chg="modSp add del mod">
        <pc:chgData name="Tarachand Amgoth" userId="ea017c71-c3c5-459d-b04b-915c0e816ad1" providerId="ADAL" clId="{D33E7A38-2B6E-4C0A-A945-C485567316EA}" dt="2025-06-09T06:01:43.007" v="579" actId="47"/>
        <pc:sldMkLst>
          <pc:docMk/>
          <pc:sldMk cId="2525453295" sldId="478"/>
        </pc:sldMkLst>
        <pc:spChg chg="mod">
          <ac:chgData name="Tarachand Amgoth" userId="ea017c71-c3c5-459d-b04b-915c0e816ad1" providerId="ADAL" clId="{D33E7A38-2B6E-4C0A-A945-C485567316EA}" dt="2025-06-09T05:57:06.452" v="556" actId="2711"/>
          <ac:spMkLst>
            <pc:docMk/>
            <pc:sldMk cId="2525453295" sldId="478"/>
            <ac:spMk id="3" creationId="{5F6C0655-1FFD-5B1B-0D0C-85CA0315F233}"/>
          </ac:spMkLst>
        </pc:spChg>
      </pc:sldChg>
      <pc:sldChg chg="addSp modSp add mod">
        <pc:chgData name="Tarachand Amgoth" userId="ea017c71-c3c5-459d-b04b-915c0e816ad1" providerId="ADAL" clId="{D33E7A38-2B6E-4C0A-A945-C485567316EA}" dt="2025-06-09T11:07:05.969" v="1476" actId="113"/>
        <pc:sldMkLst>
          <pc:docMk/>
          <pc:sldMk cId="373426865" sldId="479"/>
        </pc:sldMkLst>
        <pc:spChg chg="mod">
          <ac:chgData name="Tarachand Amgoth" userId="ea017c71-c3c5-459d-b04b-915c0e816ad1" providerId="ADAL" clId="{D33E7A38-2B6E-4C0A-A945-C485567316EA}" dt="2025-06-08T16:14:51.650" v="363" actId="5793"/>
          <ac:spMkLst>
            <pc:docMk/>
            <pc:sldMk cId="373426865" sldId="479"/>
            <ac:spMk id="2" creationId="{70A6F5B5-6559-4AD7-5AA7-9A7CEAA14269}"/>
          </ac:spMkLst>
        </pc:spChg>
        <pc:spChg chg="mod">
          <ac:chgData name="Tarachand Amgoth" userId="ea017c71-c3c5-459d-b04b-915c0e816ad1" providerId="ADAL" clId="{D33E7A38-2B6E-4C0A-A945-C485567316EA}" dt="2025-06-09T11:07:05.969" v="1476" actId="113"/>
          <ac:spMkLst>
            <pc:docMk/>
            <pc:sldMk cId="373426865" sldId="479"/>
            <ac:spMk id="3" creationId="{9CE3D911-03F6-7A58-9700-39315815558A}"/>
          </ac:spMkLst>
        </pc:spChg>
        <pc:picChg chg="add mod">
          <ac:chgData name="Tarachand Amgoth" userId="ea017c71-c3c5-459d-b04b-915c0e816ad1" providerId="ADAL" clId="{D33E7A38-2B6E-4C0A-A945-C485567316EA}" dt="2025-06-09T10:19:08.751" v="1259" actId="14100"/>
          <ac:picMkLst>
            <pc:docMk/>
            <pc:sldMk cId="373426865" sldId="479"/>
            <ac:picMk id="6" creationId="{BF5C5357-7CFB-4C78-86B5-14DB77DA5999}"/>
          </ac:picMkLst>
        </pc:picChg>
      </pc:sldChg>
      <pc:sldChg chg="addSp modSp add mod">
        <pc:chgData name="Tarachand Amgoth" userId="ea017c71-c3c5-459d-b04b-915c0e816ad1" providerId="ADAL" clId="{D33E7A38-2B6E-4C0A-A945-C485567316EA}" dt="2025-06-09T06:22:50.896" v="623" actId="1037"/>
        <pc:sldMkLst>
          <pc:docMk/>
          <pc:sldMk cId="2760314068" sldId="480"/>
        </pc:sldMkLst>
        <pc:spChg chg="mod">
          <ac:chgData name="Tarachand Amgoth" userId="ea017c71-c3c5-459d-b04b-915c0e816ad1" providerId="ADAL" clId="{D33E7A38-2B6E-4C0A-A945-C485567316EA}" dt="2025-06-09T06:22:41.199" v="620" actId="14100"/>
          <ac:spMkLst>
            <pc:docMk/>
            <pc:sldMk cId="2760314068" sldId="480"/>
            <ac:spMk id="3" creationId="{580EDBEA-E58C-C68C-3166-CF9AA0C7D397}"/>
          </ac:spMkLst>
        </pc:spChg>
        <pc:picChg chg="add mod">
          <ac:chgData name="Tarachand Amgoth" userId="ea017c71-c3c5-459d-b04b-915c0e816ad1" providerId="ADAL" clId="{D33E7A38-2B6E-4C0A-A945-C485567316EA}" dt="2025-06-09T06:22:50.896" v="623" actId="1037"/>
          <ac:picMkLst>
            <pc:docMk/>
            <pc:sldMk cId="2760314068" sldId="480"/>
            <ac:picMk id="6" creationId="{9EE24BB2-180F-617C-5C21-C24DEC7B83BF}"/>
          </ac:picMkLst>
        </pc:picChg>
      </pc:sldChg>
      <pc:sldChg chg="addSp delSp modSp add mod setBg">
        <pc:chgData name="Tarachand Amgoth" userId="ea017c71-c3c5-459d-b04b-915c0e816ad1" providerId="ADAL" clId="{D33E7A38-2B6E-4C0A-A945-C485567316EA}" dt="2025-06-09T11:09:05.129" v="1491" actId="207"/>
        <pc:sldMkLst>
          <pc:docMk/>
          <pc:sldMk cId="2630911761" sldId="481"/>
        </pc:sldMkLst>
        <pc:spChg chg="mod">
          <ac:chgData name="Tarachand Amgoth" userId="ea017c71-c3c5-459d-b04b-915c0e816ad1" providerId="ADAL" clId="{D33E7A38-2B6E-4C0A-A945-C485567316EA}" dt="2025-06-09T09:41:09.347" v="1186" actId="26606"/>
          <ac:spMkLst>
            <pc:docMk/>
            <pc:sldMk cId="2630911761" sldId="481"/>
            <ac:spMk id="2" creationId="{D60FB349-ECCA-199A-377A-62660E424EF3}"/>
          </ac:spMkLst>
        </pc:spChg>
        <pc:spChg chg="mod">
          <ac:chgData name="Tarachand Amgoth" userId="ea017c71-c3c5-459d-b04b-915c0e816ad1" providerId="ADAL" clId="{D33E7A38-2B6E-4C0A-A945-C485567316EA}" dt="2025-06-09T09:41:27.449" v="1191" actId="207"/>
          <ac:spMkLst>
            <pc:docMk/>
            <pc:sldMk cId="2630911761" sldId="481"/>
            <ac:spMk id="3" creationId="{2634DAB5-88A5-BEE2-7020-5765635614B4}"/>
          </ac:spMkLst>
        </pc:spChg>
        <pc:spChg chg="mod">
          <ac:chgData name="Tarachand Amgoth" userId="ea017c71-c3c5-459d-b04b-915c0e816ad1" providerId="ADAL" clId="{D33E7A38-2B6E-4C0A-A945-C485567316EA}" dt="2025-06-09T09:41:09.347" v="1186" actId="26606"/>
          <ac:spMkLst>
            <pc:docMk/>
            <pc:sldMk cId="2630911761" sldId="481"/>
            <ac:spMk id="4" creationId="{24B59A87-D822-E400-DE02-9BFA8E636FB6}"/>
          </ac:spMkLst>
        </pc:spChg>
        <pc:spChg chg="add del">
          <ac:chgData name="Tarachand Amgoth" userId="ea017c71-c3c5-459d-b04b-915c0e816ad1" providerId="ADAL" clId="{D33E7A38-2B6E-4C0A-A945-C485567316EA}" dt="2025-06-09T09:41:09.347" v="1186" actId="26606"/>
          <ac:spMkLst>
            <pc:docMk/>
            <pc:sldMk cId="2630911761" sldId="481"/>
            <ac:spMk id="10" creationId="{BCED4D40-4B67-4331-AC48-79B82B4A47D8}"/>
          </ac:spMkLst>
        </pc:spChg>
        <pc:spChg chg="add del">
          <ac:chgData name="Tarachand Amgoth" userId="ea017c71-c3c5-459d-b04b-915c0e816ad1" providerId="ADAL" clId="{D33E7A38-2B6E-4C0A-A945-C485567316EA}" dt="2025-06-09T09:41:09.347" v="1186" actId="26606"/>
          <ac:spMkLst>
            <pc:docMk/>
            <pc:sldMk cId="2630911761" sldId="481"/>
            <ac:spMk id="12" creationId="{670CEDEF-4F34-412E-84EE-329C1E936AF5}"/>
          </ac:spMkLst>
        </pc:spChg>
        <pc:graphicFrameChg chg="add del mod">
          <ac:chgData name="Tarachand Amgoth" userId="ea017c71-c3c5-459d-b04b-915c0e816ad1" providerId="ADAL" clId="{D33E7A38-2B6E-4C0A-A945-C485567316EA}" dt="2025-06-09T09:41:09.347" v="1186" actId="26606"/>
          <ac:graphicFrameMkLst>
            <pc:docMk/>
            <pc:sldMk cId="2630911761" sldId="481"/>
            <ac:graphicFrameMk id="5" creationId="{7070E250-F5A0-49F5-D8AB-32E047BDFFD9}"/>
          </ac:graphicFrameMkLst>
        </pc:graphicFrameChg>
        <pc:graphicFrameChg chg="add mod modGraphic">
          <ac:chgData name="Tarachand Amgoth" userId="ea017c71-c3c5-459d-b04b-915c0e816ad1" providerId="ADAL" clId="{D33E7A38-2B6E-4C0A-A945-C485567316EA}" dt="2025-06-09T11:09:05.129" v="1491" actId="207"/>
          <ac:graphicFrameMkLst>
            <pc:docMk/>
            <pc:sldMk cId="2630911761" sldId="481"/>
            <ac:graphicFrameMk id="6" creationId="{7070E250-F5A0-49F5-D8AB-32E047BDFFD9}"/>
          </ac:graphicFrameMkLst>
        </pc:graphicFrameChg>
      </pc:sldChg>
      <pc:sldChg chg="addSp modSp add mod">
        <pc:chgData name="Tarachand Amgoth" userId="ea017c71-c3c5-459d-b04b-915c0e816ad1" providerId="ADAL" clId="{D33E7A38-2B6E-4C0A-A945-C485567316EA}" dt="2025-06-09T06:26:38.551" v="658" actId="1076"/>
        <pc:sldMkLst>
          <pc:docMk/>
          <pc:sldMk cId="4253121868" sldId="482"/>
        </pc:sldMkLst>
        <pc:spChg chg="mod">
          <ac:chgData name="Tarachand Amgoth" userId="ea017c71-c3c5-459d-b04b-915c0e816ad1" providerId="ADAL" clId="{D33E7A38-2B6E-4C0A-A945-C485567316EA}" dt="2025-06-09T06:21:08.879" v="602" actId="12"/>
          <ac:spMkLst>
            <pc:docMk/>
            <pc:sldMk cId="4253121868" sldId="482"/>
            <ac:spMk id="3" creationId="{99847918-E043-CAE4-6AC2-1EC8A84F953F}"/>
          </ac:spMkLst>
        </pc:spChg>
        <pc:picChg chg="add mod">
          <ac:chgData name="Tarachand Amgoth" userId="ea017c71-c3c5-459d-b04b-915c0e816ad1" providerId="ADAL" clId="{D33E7A38-2B6E-4C0A-A945-C485567316EA}" dt="2025-06-09T06:26:38.551" v="658" actId="1076"/>
          <ac:picMkLst>
            <pc:docMk/>
            <pc:sldMk cId="4253121868" sldId="482"/>
            <ac:picMk id="6" creationId="{42D548CE-7217-57A7-B455-82C916EE387C}"/>
          </ac:picMkLst>
        </pc:picChg>
      </pc:sldChg>
      <pc:sldChg chg="addSp modSp add mod">
        <pc:chgData name="Tarachand Amgoth" userId="ea017c71-c3c5-459d-b04b-915c0e816ad1" providerId="ADAL" clId="{D33E7A38-2B6E-4C0A-A945-C485567316EA}" dt="2025-06-09T06:34:47.675" v="669" actId="1076"/>
        <pc:sldMkLst>
          <pc:docMk/>
          <pc:sldMk cId="2612988330" sldId="483"/>
        </pc:sldMkLst>
        <pc:spChg chg="mod">
          <ac:chgData name="Tarachand Amgoth" userId="ea017c71-c3c5-459d-b04b-915c0e816ad1" providerId="ADAL" clId="{D33E7A38-2B6E-4C0A-A945-C485567316EA}" dt="2025-06-08T16:16:55.838" v="380" actId="5793"/>
          <ac:spMkLst>
            <pc:docMk/>
            <pc:sldMk cId="2612988330" sldId="483"/>
            <ac:spMk id="2" creationId="{526B8243-0B1E-8FC8-FBF8-6D60EEA00E5B}"/>
          </ac:spMkLst>
        </pc:spChg>
        <pc:spChg chg="mod">
          <ac:chgData name="Tarachand Amgoth" userId="ea017c71-c3c5-459d-b04b-915c0e816ad1" providerId="ADAL" clId="{D33E7A38-2B6E-4C0A-A945-C485567316EA}" dt="2025-06-09T06:24:19.460" v="654" actId="207"/>
          <ac:spMkLst>
            <pc:docMk/>
            <pc:sldMk cId="2612988330" sldId="483"/>
            <ac:spMk id="3" creationId="{0F7682AA-EEB9-6624-827A-7C81B1B838FA}"/>
          </ac:spMkLst>
        </pc:spChg>
        <pc:picChg chg="add mod">
          <ac:chgData name="Tarachand Amgoth" userId="ea017c71-c3c5-459d-b04b-915c0e816ad1" providerId="ADAL" clId="{D33E7A38-2B6E-4C0A-A945-C485567316EA}" dt="2025-06-09T06:34:47.675" v="669" actId="1076"/>
          <ac:picMkLst>
            <pc:docMk/>
            <pc:sldMk cId="2612988330" sldId="483"/>
            <ac:picMk id="6" creationId="{B5F2E595-26A7-46FF-D286-F30359386B5A}"/>
          </ac:picMkLst>
        </pc:picChg>
      </pc:sldChg>
      <pc:sldChg chg="addSp modSp add mod">
        <pc:chgData name="Tarachand Amgoth" userId="ea017c71-c3c5-459d-b04b-915c0e816ad1" providerId="ADAL" clId="{D33E7A38-2B6E-4C0A-A945-C485567316EA}" dt="2025-06-09T11:09:49.198" v="1498" actId="14734"/>
        <pc:sldMkLst>
          <pc:docMk/>
          <pc:sldMk cId="914897059" sldId="484"/>
        </pc:sldMkLst>
        <pc:spChg chg="mod">
          <ac:chgData name="Tarachand Amgoth" userId="ea017c71-c3c5-459d-b04b-915c0e816ad1" providerId="ADAL" clId="{D33E7A38-2B6E-4C0A-A945-C485567316EA}" dt="2025-06-09T09:39:29.623" v="1174" actId="113"/>
          <ac:spMkLst>
            <pc:docMk/>
            <pc:sldMk cId="914897059" sldId="484"/>
            <ac:spMk id="3" creationId="{D208E44A-395C-D37B-270D-CE37C5D9CD4C}"/>
          </ac:spMkLst>
        </pc:spChg>
        <pc:graphicFrameChg chg="add mod modGraphic">
          <ac:chgData name="Tarachand Amgoth" userId="ea017c71-c3c5-459d-b04b-915c0e816ad1" providerId="ADAL" clId="{D33E7A38-2B6E-4C0A-A945-C485567316EA}" dt="2025-06-09T11:09:49.198" v="1498" actId="14734"/>
          <ac:graphicFrameMkLst>
            <pc:docMk/>
            <pc:sldMk cId="914897059" sldId="484"/>
            <ac:graphicFrameMk id="5" creationId="{0EC5EDD9-84D2-59B3-2918-B6F1B455B357}"/>
          </ac:graphicFrameMkLst>
        </pc:graphicFrameChg>
      </pc:sldChg>
      <pc:sldChg chg="addSp delSp modSp add mod setBg">
        <pc:chgData name="Tarachand Amgoth" userId="ea017c71-c3c5-459d-b04b-915c0e816ad1" providerId="ADAL" clId="{D33E7A38-2B6E-4C0A-A945-C485567316EA}" dt="2025-06-09T11:09:25.988" v="1493" actId="207"/>
        <pc:sldMkLst>
          <pc:docMk/>
          <pc:sldMk cId="2062820517" sldId="485"/>
        </pc:sldMkLst>
        <pc:spChg chg="mod">
          <ac:chgData name="Tarachand Amgoth" userId="ea017c71-c3c5-459d-b04b-915c0e816ad1" providerId="ADAL" clId="{D33E7A38-2B6E-4C0A-A945-C485567316EA}" dt="2025-06-09T09:34:31.671" v="1146" actId="26606"/>
          <ac:spMkLst>
            <pc:docMk/>
            <pc:sldMk cId="2062820517" sldId="485"/>
            <ac:spMk id="2" creationId="{693D6464-9480-8C62-9C66-90CEA69C3993}"/>
          </ac:spMkLst>
        </pc:spChg>
        <pc:spChg chg="mod">
          <ac:chgData name="Tarachand Amgoth" userId="ea017c71-c3c5-459d-b04b-915c0e816ad1" providerId="ADAL" clId="{D33E7A38-2B6E-4C0A-A945-C485567316EA}" dt="2025-06-09T09:34:49.360" v="1151" actId="5793"/>
          <ac:spMkLst>
            <pc:docMk/>
            <pc:sldMk cId="2062820517" sldId="485"/>
            <ac:spMk id="3" creationId="{8946587B-330E-A08C-7388-A9BF53C40527}"/>
          </ac:spMkLst>
        </pc:spChg>
        <pc:spChg chg="mod">
          <ac:chgData name="Tarachand Amgoth" userId="ea017c71-c3c5-459d-b04b-915c0e816ad1" providerId="ADAL" clId="{D33E7A38-2B6E-4C0A-A945-C485567316EA}" dt="2025-06-09T09:34:31.671" v="1146" actId="26606"/>
          <ac:spMkLst>
            <pc:docMk/>
            <pc:sldMk cId="2062820517" sldId="485"/>
            <ac:spMk id="4" creationId="{A2A330D9-9943-2C75-FA81-B302360292E4}"/>
          </ac:spMkLst>
        </pc:spChg>
        <pc:spChg chg="add del">
          <ac:chgData name="Tarachand Amgoth" userId="ea017c71-c3c5-459d-b04b-915c0e816ad1" providerId="ADAL" clId="{D33E7A38-2B6E-4C0A-A945-C485567316EA}" dt="2025-06-09T09:34:31.671" v="1146" actId="26606"/>
          <ac:spMkLst>
            <pc:docMk/>
            <pc:sldMk cId="2062820517" sldId="485"/>
            <ac:spMk id="10" creationId="{BCED4D40-4B67-4331-AC48-79B82B4A47D8}"/>
          </ac:spMkLst>
        </pc:spChg>
        <pc:spChg chg="add del">
          <ac:chgData name="Tarachand Amgoth" userId="ea017c71-c3c5-459d-b04b-915c0e816ad1" providerId="ADAL" clId="{D33E7A38-2B6E-4C0A-A945-C485567316EA}" dt="2025-06-09T09:34:31.671" v="1146" actId="26606"/>
          <ac:spMkLst>
            <pc:docMk/>
            <pc:sldMk cId="2062820517" sldId="485"/>
            <ac:spMk id="12" creationId="{670CEDEF-4F34-412E-84EE-329C1E936AF5}"/>
          </ac:spMkLst>
        </pc:spChg>
        <pc:graphicFrameChg chg="add del mod">
          <ac:chgData name="Tarachand Amgoth" userId="ea017c71-c3c5-459d-b04b-915c0e816ad1" providerId="ADAL" clId="{D33E7A38-2B6E-4C0A-A945-C485567316EA}" dt="2025-06-09T09:34:35.940" v="1147" actId="478"/>
          <ac:graphicFrameMkLst>
            <pc:docMk/>
            <pc:sldMk cId="2062820517" sldId="485"/>
            <ac:graphicFrameMk id="5" creationId="{4F1AF19D-629D-6076-441C-C98D11F2F405}"/>
          </ac:graphicFrameMkLst>
        </pc:graphicFrameChg>
        <pc:graphicFrameChg chg="add mod modGraphic">
          <ac:chgData name="Tarachand Amgoth" userId="ea017c71-c3c5-459d-b04b-915c0e816ad1" providerId="ADAL" clId="{D33E7A38-2B6E-4C0A-A945-C485567316EA}" dt="2025-06-09T11:09:25.988" v="1493" actId="207"/>
          <ac:graphicFrameMkLst>
            <pc:docMk/>
            <pc:sldMk cId="2062820517" sldId="485"/>
            <ac:graphicFrameMk id="6" creationId="{4F1AF19D-629D-6076-441C-C98D11F2F405}"/>
          </ac:graphicFrameMkLst>
        </pc:graphicFrameChg>
      </pc:sldChg>
      <pc:sldChg chg="addSp delSp modSp add mod">
        <pc:chgData name="Tarachand Amgoth" userId="ea017c71-c3c5-459d-b04b-915c0e816ad1" providerId="ADAL" clId="{D33E7A38-2B6E-4C0A-A945-C485567316EA}" dt="2025-06-09T13:52:35.967" v="1510" actId="20577"/>
        <pc:sldMkLst>
          <pc:docMk/>
          <pc:sldMk cId="3288450480" sldId="486"/>
        </pc:sldMkLst>
        <pc:spChg chg="mod">
          <ac:chgData name="Tarachand Amgoth" userId="ea017c71-c3c5-459d-b04b-915c0e816ad1" providerId="ADAL" clId="{D33E7A38-2B6E-4C0A-A945-C485567316EA}" dt="2025-06-09T13:52:35.967" v="1510" actId="20577"/>
          <ac:spMkLst>
            <pc:docMk/>
            <pc:sldMk cId="3288450480" sldId="486"/>
            <ac:spMk id="3" creationId="{3F3990DD-0C9D-2141-6B90-699EE8EB5131}"/>
          </ac:spMkLst>
        </pc:spChg>
        <pc:picChg chg="add del mod">
          <ac:chgData name="Tarachand Amgoth" userId="ea017c71-c3c5-459d-b04b-915c0e816ad1" providerId="ADAL" clId="{D33E7A38-2B6E-4C0A-A945-C485567316EA}" dt="2025-06-09T07:30:10.398" v="695" actId="478"/>
          <ac:picMkLst>
            <pc:docMk/>
            <pc:sldMk cId="3288450480" sldId="486"/>
            <ac:picMk id="6" creationId="{75144906-EFA6-3012-7FDF-5EFC09A26459}"/>
          </ac:picMkLst>
        </pc:picChg>
        <pc:picChg chg="add del mod">
          <ac:chgData name="Tarachand Amgoth" userId="ea017c71-c3c5-459d-b04b-915c0e816ad1" providerId="ADAL" clId="{D33E7A38-2B6E-4C0A-A945-C485567316EA}" dt="2025-06-09T07:30:12.197" v="696" actId="478"/>
          <ac:picMkLst>
            <pc:docMk/>
            <pc:sldMk cId="3288450480" sldId="486"/>
            <ac:picMk id="8" creationId="{45D943A8-8448-0B5A-1DC5-26A2D88BCD37}"/>
          </ac:picMkLst>
        </pc:picChg>
        <pc:picChg chg="add del mod">
          <ac:chgData name="Tarachand Amgoth" userId="ea017c71-c3c5-459d-b04b-915c0e816ad1" providerId="ADAL" clId="{D33E7A38-2B6E-4C0A-A945-C485567316EA}" dt="2025-06-09T07:30:08.550" v="694" actId="478"/>
          <ac:picMkLst>
            <pc:docMk/>
            <pc:sldMk cId="3288450480" sldId="486"/>
            <ac:picMk id="9" creationId="{7399F167-87A4-62F2-A8F5-74A628792197}"/>
          </ac:picMkLst>
        </pc:picChg>
        <pc:picChg chg="add mod">
          <ac:chgData name="Tarachand Amgoth" userId="ea017c71-c3c5-459d-b04b-915c0e816ad1" providerId="ADAL" clId="{D33E7A38-2B6E-4C0A-A945-C485567316EA}" dt="2025-06-09T07:30:18.610" v="700" actId="1076"/>
          <ac:picMkLst>
            <pc:docMk/>
            <pc:sldMk cId="3288450480" sldId="486"/>
            <ac:picMk id="11" creationId="{78E8A75F-3AE3-F310-C4F4-615545A44CB7}"/>
          </ac:picMkLst>
        </pc:picChg>
      </pc:sldChg>
      <pc:sldChg chg="addSp delSp modSp add mod">
        <pc:chgData name="Tarachand Amgoth" userId="ea017c71-c3c5-459d-b04b-915c0e816ad1" providerId="ADAL" clId="{D33E7A38-2B6E-4C0A-A945-C485567316EA}" dt="2025-06-09T07:35:52.984" v="751" actId="1076"/>
        <pc:sldMkLst>
          <pc:docMk/>
          <pc:sldMk cId="3090077230" sldId="487"/>
        </pc:sldMkLst>
        <pc:spChg chg="mod">
          <ac:chgData name="Tarachand Amgoth" userId="ea017c71-c3c5-459d-b04b-915c0e816ad1" providerId="ADAL" clId="{D33E7A38-2B6E-4C0A-A945-C485567316EA}" dt="2025-06-09T07:35:50.966" v="750" actId="14100"/>
          <ac:spMkLst>
            <pc:docMk/>
            <pc:sldMk cId="3090077230" sldId="487"/>
            <ac:spMk id="3" creationId="{8B9AA1F1-B3D0-82A5-171E-68AB3FD17F77}"/>
          </ac:spMkLst>
        </pc:spChg>
        <pc:spChg chg="add">
          <ac:chgData name="Tarachand Amgoth" userId="ea017c71-c3c5-459d-b04b-915c0e816ad1" providerId="ADAL" clId="{D33E7A38-2B6E-4C0A-A945-C485567316EA}" dt="2025-06-08T16:18:23.623" v="395"/>
          <ac:spMkLst>
            <pc:docMk/>
            <pc:sldMk cId="3090077230" sldId="487"/>
            <ac:spMk id="5" creationId="{A23AC1F2-9B2E-18F1-590E-9C8A9E1D296A}"/>
          </ac:spMkLst>
        </pc:spChg>
        <pc:spChg chg="add del mod">
          <ac:chgData name="Tarachand Amgoth" userId="ea017c71-c3c5-459d-b04b-915c0e816ad1" providerId="ADAL" clId="{D33E7A38-2B6E-4C0A-A945-C485567316EA}" dt="2025-06-08T16:18:38.257" v="399" actId="478"/>
          <ac:spMkLst>
            <pc:docMk/>
            <pc:sldMk cId="3090077230" sldId="487"/>
            <ac:spMk id="6" creationId="{F453B6CB-47B0-FD14-2044-DD393E6BF72F}"/>
          </ac:spMkLst>
        </pc:spChg>
        <pc:picChg chg="add mod">
          <ac:chgData name="Tarachand Amgoth" userId="ea017c71-c3c5-459d-b04b-915c0e816ad1" providerId="ADAL" clId="{D33E7A38-2B6E-4C0A-A945-C485567316EA}" dt="2025-06-09T07:35:52.984" v="751" actId="1076"/>
          <ac:picMkLst>
            <pc:docMk/>
            <pc:sldMk cId="3090077230" sldId="487"/>
            <ac:picMk id="8" creationId="{AA83A5D7-4DC3-FA16-8E18-BABEB5AEFA93}"/>
          </ac:picMkLst>
        </pc:picChg>
      </pc:sldChg>
      <pc:sldChg chg="modSp add del mod">
        <pc:chgData name="Tarachand Amgoth" userId="ea017c71-c3c5-459d-b04b-915c0e816ad1" providerId="ADAL" clId="{D33E7A38-2B6E-4C0A-A945-C485567316EA}" dt="2025-06-09T07:31:11.472" v="703" actId="47"/>
        <pc:sldMkLst>
          <pc:docMk/>
          <pc:sldMk cId="1804201068" sldId="488"/>
        </pc:sldMkLst>
        <pc:spChg chg="mod">
          <ac:chgData name="Tarachand Amgoth" userId="ea017c71-c3c5-459d-b04b-915c0e816ad1" providerId="ADAL" clId="{D33E7A38-2B6E-4C0A-A945-C485567316EA}" dt="2025-06-08T16:19:20.575" v="404" actId="5793"/>
          <ac:spMkLst>
            <pc:docMk/>
            <pc:sldMk cId="1804201068" sldId="488"/>
            <ac:spMk id="2" creationId="{8E37CF51-8D38-C0A3-E3D8-4D08FC4B0B8B}"/>
          </ac:spMkLst>
        </pc:spChg>
      </pc:sldChg>
      <pc:sldChg chg="addSp delSp modSp add mod setBg">
        <pc:chgData name="Tarachand Amgoth" userId="ea017c71-c3c5-459d-b04b-915c0e816ad1" providerId="ADAL" clId="{D33E7A38-2B6E-4C0A-A945-C485567316EA}" dt="2025-06-09T07:36:50.465" v="753" actId="113"/>
        <pc:sldMkLst>
          <pc:docMk/>
          <pc:sldMk cId="3163404091" sldId="489"/>
        </pc:sldMkLst>
        <pc:spChg chg="mod">
          <ac:chgData name="Tarachand Amgoth" userId="ea017c71-c3c5-459d-b04b-915c0e816ad1" providerId="ADAL" clId="{D33E7A38-2B6E-4C0A-A945-C485567316EA}" dt="2025-06-09T07:33:27.900" v="732" actId="20577"/>
          <ac:spMkLst>
            <pc:docMk/>
            <pc:sldMk cId="3163404091" sldId="489"/>
            <ac:spMk id="2" creationId="{C1C2CFBD-8E9B-2E7E-9C60-B00E13EED340}"/>
          </ac:spMkLst>
        </pc:spChg>
        <pc:spChg chg="mod">
          <ac:chgData name="Tarachand Amgoth" userId="ea017c71-c3c5-459d-b04b-915c0e816ad1" providerId="ADAL" clId="{D33E7A38-2B6E-4C0A-A945-C485567316EA}" dt="2025-06-09T07:36:50.465" v="753" actId="113"/>
          <ac:spMkLst>
            <pc:docMk/>
            <pc:sldMk cId="3163404091" sldId="489"/>
            <ac:spMk id="3" creationId="{672F126F-CB47-E443-32D6-87BCDEEB9838}"/>
          </ac:spMkLst>
        </pc:spChg>
        <pc:spChg chg="mod">
          <ac:chgData name="Tarachand Amgoth" userId="ea017c71-c3c5-459d-b04b-915c0e816ad1" providerId="ADAL" clId="{D33E7A38-2B6E-4C0A-A945-C485567316EA}" dt="2025-06-09T07:32:09.068" v="709" actId="26606"/>
          <ac:spMkLst>
            <pc:docMk/>
            <pc:sldMk cId="3163404091" sldId="489"/>
            <ac:spMk id="4" creationId="{9A37A4AA-9AC8-AD27-9031-EB3E79CB7D1A}"/>
          </ac:spMkLst>
        </pc:spChg>
        <pc:spChg chg="add del">
          <ac:chgData name="Tarachand Amgoth" userId="ea017c71-c3c5-459d-b04b-915c0e816ad1" providerId="ADAL" clId="{D33E7A38-2B6E-4C0A-A945-C485567316EA}" dt="2025-06-09T07:32:09.068" v="709" actId="26606"/>
          <ac:spMkLst>
            <pc:docMk/>
            <pc:sldMk cId="3163404091" sldId="489"/>
            <ac:spMk id="3079" creationId="{04812C46-200A-4DEB-A05E-3ED6C68C2387}"/>
          </ac:spMkLst>
        </pc:spChg>
        <pc:spChg chg="add del">
          <ac:chgData name="Tarachand Amgoth" userId="ea017c71-c3c5-459d-b04b-915c0e816ad1" providerId="ADAL" clId="{D33E7A38-2B6E-4C0A-A945-C485567316EA}" dt="2025-06-09T07:32:09.068" v="709" actId="26606"/>
          <ac:spMkLst>
            <pc:docMk/>
            <pc:sldMk cId="3163404091" sldId="489"/>
            <ac:spMk id="3081" creationId="{D1EA859B-E555-4109-94F3-6700E046E008}"/>
          </ac:spMkLst>
        </pc:spChg>
        <pc:picChg chg="add mod ord">
          <ac:chgData name="Tarachand Amgoth" userId="ea017c71-c3c5-459d-b04b-915c0e816ad1" providerId="ADAL" clId="{D33E7A38-2B6E-4C0A-A945-C485567316EA}" dt="2025-06-09T07:32:39.203" v="716" actId="14100"/>
          <ac:picMkLst>
            <pc:docMk/>
            <pc:sldMk cId="3163404091" sldId="489"/>
            <ac:picMk id="3074" creationId="{54990FFB-04B9-C671-AF35-A510D7C1E0B7}"/>
          </ac:picMkLst>
        </pc:picChg>
      </pc:sldChg>
      <pc:sldChg chg="addSp modSp add mod">
        <pc:chgData name="Tarachand Amgoth" userId="ea017c71-c3c5-459d-b04b-915c0e816ad1" providerId="ADAL" clId="{D33E7A38-2B6E-4C0A-A945-C485567316EA}" dt="2025-06-09T09:46:09.406" v="1229" actId="1035"/>
        <pc:sldMkLst>
          <pc:docMk/>
          <pc:sldMk cId="557117244" sldId="490"/>
        </pc:sldMkLst>
        <pc:spChg chg="mod">
          <ac:chgData name="Tarachand Amgoth" userId="ea017c71-c3c5-459d-b04b-915c0e816ad1" providerId="ADAL" clId="{D33E7A38-2B6E-4C0A-A945-C485567316EA}" dt="2025-06-09T07:34:09.301" v="734"/>
          <ac:spMkLst>
            <pc:docMk/>
            <pc:sldMk cId="557117244" sldId="490"/>
            <ac:spMk id="2" creationId="{0F1F13B7-4F2F-C8D6-5F23-587F17E1F926}"/>
          </ac:spMkLst>
        </pc:spChg>
        <pc:spChg chg="mod">
          <ac:chgData name="Tarachand Amgoth" userId="ea017c71-c3c5-459d-b04b-915c0e816ad1" providerId="ADAL" clId="{D33E7A38-2B6E-4C0A-A945-C485567316EA}" dt="2025-06-09T09:45:46.647" v="1208" actId="14100"/>
          <ac:spMkLst>
            <pc:docMk/>
            <pc:sldMk cId="557117244" sldId="490"/>
            <ac:spMk id="3" creationId="{137CDECB-FA4D-3A43-1DCF-29F5ED8D2A45}"/>
          </ac:spMkLst>
        </pc:spChg>
        <pc:picChg chg="add mod">
          <ac:chgData name="Tarachand Amgoth" userId="ea017c71-c3c5-459d-b04b-915c0e816ad1" providerId="ADAL" clId="{D33E7A38-2B6E-4C0A-A945-C485567316EA}" dt="2025-06-09T09:46:09.406" v="1229" actId="1035"/>
          <ac:picMkLst>
            <pc:docMk/>
            <pc:sldMk cId="557117244" sldId="490"/>
            <ac:picMk id="6" creationId="{2BF9337F-A203-E586-6551-11524F346B19}"/>
          </ac:picMkLst>
        </pc:picChg>
      </pc:sldChg>
      <pc:sldChg chg="addSp delSp modSp add mod">
        <pc:chgData name="Tarachand Amgoth" userId="ea017c71-c3c5-459d-b04b-915c0e816ad1" providerId="ADAL" clId="{D33E7A38-2B6E-4C0A-A945-C485567316EA}" dt="2025-06-09T15:02:36.714" v="1511"/>
        <pc:sldMkLst>
          <pc:docMk/>
          <pc:sldMk cId="1321260130" sldId="491"/>
        </pc:sldMkLst>
        <pc:spChg chg="mod">
          <ac:chgData name="Tarachand Amgoth" userId="ea017c71-c3c5-459d-b04b-915c0e816ad1" providerId="ADAL" clId="{D33E7A38-2B6E-4C0A-A945-C485567316EA}" dt="2025-06-09T07:40:21.881" v="765" actId="20577"/>
          <ac:spMkLst>
            <pc:docMk/>
            <pc:sldMk cId="1321260130" sldId="491"/>
            <ac:spMk id="2" creationId="{1FE15A1A-861F-091D-A5ED-99D3CB36B7B6}"/>
          </ac:spMkLst>
        </pc:spChg>
        <pc:spChg chg="mod">
          <ac:chgData name="Tarachand Amgoth" userId="ea017c71-c3c5-459d-b04b-915c0e816ad1" providerId="ADAL" clId="{D33E7A38-2B6E-4C0A-A945-C485567316EA}" dt="2025-06-09T07:34:42.741" v="744" actId="207"/>
          <ac:spMkLst>
            <pc:docMk/>
            <pc:sldMk cId="1321260130" sldId="491"/>
            <ac:spMk id="3" creationId="{4E6E995B-8A3C-1246-386D-86BB87946ADE}"/>
          </ac:spMkLst>
        </pc:spChg>
        <pc:spChg chg="add del mod">
          <ac:chgData name="Tarachand Amgoth" userId="ea017c71-c3c5-459d-b04b-915c0e816ad1" providerId="ADAL" clId="{D33E7A38-2B6E-4C0A-A945-C485567316EA}" dt="2025-06-09T05:40:25.335" v="430" actId="478"/>
          <ac:spMkLst>
            <pc:docMk/>
            <pc:sldMk cId="1321260130" sldId="491"/>
            <ac:spMk id="5" creationId="{F266D302-19EA-2C03-2BEB-3673483991D3}"/>
          </ac:spMkLst>
        </pc:spChg>
        <pc:picChg chg="add mod">
          <ac:chgData name="Tarachand Amgoth" userId="ea017c71-c3c5-459d-b04b-915c0e816ad1" providerId="ADAL" clId="{D33E7A38-2B6E-4C0A-A945-C485567316EA}" dt="2025-06-09T07:38:45.426" v="760" actId="14100"/>
          <ac:picMkLst>
            <pc:docMk/>
            <pc:sldMk cId="1321260130" sldId="491"/>
            <ac:picMk id="7" creationId="{DA41679C-8592-5C96-1BCB-0FC95812187C}"/>
          </ac:picMkLst>
        </pc:picChg>
        <pc:inkChg chg="add">
          <ac:chgData name="Tarachand Amgoth" userId="ea017c71-c3c5-459d-b04b-915c0e816ad1" providerId="ADAL" clId="{D33E7A38-2B6E-4C0A-A945-C485567316EA}" dt="2025-06-09T15:02:36.714" v="1511"/>
          <ac:inkMkLst>
            <pc:docMk/>
            <pc:sldMk cId="1321260130" sldId="491"/>
            <ac:inkMk id="8" creationId="{A5EFD6AC-35E0-E776-4F9D-E3C3585F5F77}"/>
          </ac:inkMkLst>
        </pc:inkChg>
      </pc:sldChg>
      <pc:sldChg chg="addSp delSp modSp add mod">
        <pc:chgData name="Tarachand Amgoth" userId="ea017c71-c3c5-459d-b04b-915c0e816ad1" providerId="ADAL" clId="{D33E7A38-2B6E-4C0A-A945-C485567316EA}" dt="2025-06-09T15:02:36.714" v="1511"/>
        <pc:sldMkLst>
          <pc:docMk/>
          <pc:sldMk cId="2873006464" sldId="492"/>
        </pc:sldMkLst>
        <pc:spChg chg="mod">
          <ac:chgData name="Tarachand Amgoth" userId="ea017c71-c3c5-459d-b04b-915c0e816ad1" providerId="ADAL" clId="{D33E7A38-2B6E-4C0A-A945-C485567316EA}" dt="2025-06-09T07:39:51.821" v="763"/>
          <ac:spMkLst>
            <pc:docMk/>
            <pc:sldMk cId="2873006464" sldId="492"/>
            <ac:spMk id="2" creationId="{016DCC29-45C7-5848-AAF5-B1300CFD10F7}"/>
          </ac:spMkLst>
        </pc:spChg>
        <pc:spChg chg="mod">
          <ac:chgData name="Tarachand Amgoth" userId="ea017c71-c3c5-459d-b04b-915c0e816ad1" providerId="ADAL" clId="{D33E7A38-2B6E-4C0A-A945-C485567316EA}" dt="2025-06-09T07:47:27.530" v="799" actId="207"/>
          <ac:spMkLst>
            <pc:docMk/>
            <pc:sldMk cId="2873006464" sldId="492"/>
            <ac:spMk id="3" creationId="{80817332-BC3D-9CA6-BCAC-FC3C6A85801B}"/>
          </ac:spMkLst>
        </pc:spChg>
        <pc:picChg chg="add del mod">
          <ac:chgData name="Tarachand Amgoth" userId="ea017c71-c3c5-459d-b04b-915c0e816ad1" providerId="ADAL" clId="{D33E7A38-2B6E-4C0A-A945-C485567316EA}" dt="2025-06-09T07:46:30.367" v="788" actId="478"/>
          <ac:picMkLst>
            <pc:docMk/>
            <pc:sldMk cId="2873006464" sldId="492"/>
            <ac:picMk id="6" creationId="{B086F7AC-89A6-FAA5-F06F-973F6C2BD841}"/>
          </ac:picMkLst>
        </pc:picChg>
        <pc:picChg chg="add del mod">
          <ac:chgData name="Tarachand Amgoth" userId="ea017c71-c3c5-459d-b04b-915c0e816ad1" providerId="ADAL" clId="{D33E7A38-2B6E-4C0A-A945-C485567316EA}" dt="2025-06-09T07:46:31.976" v="789" actId="478"/>
          <ac:picMkLst>
            <pc:docMk/>
            <pc:sldMk cId="2873006464" sldId="492"/>
            <ac:picMk id="8" creationId="{A0D07984-097C-66EE-B1EC-78F48A1A27BD}"/>
          </ac:picMkLst>
        </pc:picChg>
        <pc:picChg chg="add mod">
          <ac:chgData name="Tarachand Amgoth" userId="ea017c71-c3c5-459d-b04b-915c0e816ad1" providerId="ADAL" clId="{D33E7A38-2B6E-4C0A-A945-C485567316EA}" dt="2025-06-09T07:47:33.454" v="801" actId="14100"/>
          <ac:picMkLst>
            <pc:docMk/>
            <pc:sldMk cId="2873006464" sldId="492"/>
            <ac:picMk id="10" creationId="{F3DD6442-9458-78DD-3646-AEC7957F756F}"/>
          </ac:picMkLst>
        </pc:picChg>
        <pc:inkChg chg="add">
          <ac:chgData name="Tarachand Amgoth" userId="ea017c71-c3c5-459d-b04b-915c0e816ad1" providerId="ADAL" clId="{D33E7A38-2B6E-4C0A-A945-C485567316EA}" dt="2025-06-09T15:02:36.714" v="1511"/>
          <ac:inkMkLst>
            <pc:docMk/>
            <pc:sldMk cId="2873006464" sldId="492"/>
            <ac:inkMk id="11" creationId="{5729EBE4-8A3F-89FD-7372-DDCA6C05DC6E}"/>
          </ac:inkMkLst>
        </pc:inkChg>
      </pc:sldChg>
      <pc:sldChg chg="modSp add del">
        <pc:chgData name="Tarachand Amgoth" userId="ea017c71-c3c5-459d-b04b-915c0e816ad1" providerId="ADAL" clId="{D33E7A38-2B6E-4C0A-A945-C485567316EA}" dt="2025-06-09T07:47:57.315" v="802" actId="47"/>
        <pc:sldMkLst>
          <pc:docMk/>
          <pc:sldMk cId="2421453101" sldId="493"/>
        </pc:sldMkLst>
        <pc:spChg chg="mod">
          <ac:chgData name="Tarachand Amgoth" userId="ea017c71-c3c5-459d-b04b-915c0e816ad1" providerId="ADAL" clId="{D33E7A38-2B6E-4C0A-A945-C485567316EA}" dt="2025-06-09T05:40:57.719" v="435"/>
          <ac:spMkLst>
            <pc:docMk/>
            <pc:sldMk cId="2421453101" sldId="493"/>
            <ac:spMk id="3" creationId="{AF58161A-2D88-B57A-38CF-F958EFC9F69C}"/>
          </ac:spMkLst>
        </pc:spChg>
      </pc:sldChg>
      <pc:sldChg chg="addSp modSp add mod">
        <pc:chgData name="Tarachand Amgoth" userId="ea017c71-c3c5-459d-b04b-915c0e816ad1" providerId="ADAL" clId="{D33E7A38-2B6E-4C0A-A945-C485567316EA}" dt="2025-06-09T15:02:36.714" v="1511"/>
        <pc:sldMkLst>
          <pc:docMk/>
          <pc:sldMk cId="2128253491" sldId="494"/>
        </pc:sldMkLst>
        <pc:spChg chg="mod">
          <ac:chgData name="Tarachand Amgoth" userId="ea017c71-c3c5-459d-b04b-915c0e816ad1" providerId="ADAL" clId="{D33E7A38-2B6E-4C0A-A945-C485567316EA}" dt="2025-06-09T07:48:41.127" v="827" actId="20577"/>
          <ac:spMkLst>
            <pc:docMk/>
            <pc:sldMk cId="2128253491" sldId="494"/>
            <ac:spMk id="2" creationId="{A4678776-FBAE-AE4C-57B4-52AED898C18E}"/>
          </ac:spMkLst>
        </pc:spChg>
        <pc:spChg chg="mod">
          <ac:chgData name="Tarachand Amgoth" userId="ea017c71-c3c5-459d-b04b-915c0e816ad1" providerId="ADAL" clId="{D33E7A38-2B6E-4C0A-A945-C485567316EA}" dt="2025-06-09T10:39:53.929" v="1372" actId="113"/>
          <ac:spMkLst>
            <pc:docMk/>
            <pc:sldMk cId="2128253491" sldId="494"/>
            <ac:spMk id="3" creationId="{FF557188-ACDA-83BA-C035-D497C72F6505}"/>
          </ac:spMkLst>
        </pc:spChg>
        <pc:picChg chg="add mod">
          <ac:chgData name="Tarachand Amgoth" userId="ea017c71-c3c5-459d-b04b-915c0e816ad1" providerId="ADAL" clId="{D33E7A38-2B6E-4C0A-A945-C485567316EA}" dt="2025-06-09T07:53:51.454" v="878" actId="1076"/>
          <ac:picMkLst>
            <pc:docMk/>
            <pc:sldMk cId="2128253491" sldId="494"/>
            <ac:picMk id="6" creationId="{390C06FD-8E8B-2EFA-F8D9-2A9B567EC0E7}"/>
          </ac:picMkLst>
        </pc:picChg>
        <pc:inkChg chg="add">
          <ac:chgData name="Tarachand Amgoth" userId="ea017c71-c3c5-459d-b04b-915c0e816ad1" providerId="ADAL" clId="{D33E7A38-2B6E-4C0A-A945-C485567316EA}" dt="2025-06-09T15:02:36.714" v="1511"/>
          <ac:inkMkLst>
            <pc:docMk/>
            <pc:sldMk cId="2128253491" sldId="494"/>
            <ac:inkMk id="7" creationId="{7450E718-7D0B-5878-5621-5292876B03B1}"/>
          </ac:inkMkLst>
        </pc:inkChg>
      </pc:sldChg>
      <pc:sldChg chg="modSp add del mod">
        <pc:chgData name="Tarachand Amgoth" userId="ea017c71-c3c5-459d-b04b-915c0e816ad1" providerId="ADAL" clId="{D33E7A38-2B6E-4C0A-A945-C485567316EA}" dt="2025-06-09T09:27:11.024" v="1100" actId="47"/>
        <pc:sldMkLst>
          <pc:docMk/>
          <pc:sldMk cId="2418963316" sldId="495"/>
        </pc:sldMkLst>
        <pc:spChg chg="mod">
          <ac:chgData name="Tarachand Amgoth" userId="ea017c71-c3c5-459d-b04b-915c0e816ad1" providerId="ADAL" clId="{D33E7A38-2B6E-4C0A-A945-C485567316EA}" dt="2025-06-09T07:50:57.979" v="834" actId="20577"/>
          <ac:spMkLst>
            <pc:docMk/>
            <pc:sldMk cId="2418963316" sldId="495"/>
            <ac:spMk id="2" creationId="{4A7F1148-3A29-8034-7BA2-1295549E1A05}"/>
          </ac:spMkLst>
        </pc:spChg>
        <pc:spChg chg="mod">
          <ac:chgData name="Tarachand Amgoth" userId="ea017c71-c3c5-459d-b04b-915c0e816ad1" providerId="ADAL" clId="{D33E7A38-2B6E-4C0A-A945-C485567316EA}" dt="2025-06-09T07:57:22.270" v="896"/>
          <ac:spMkLst>
            <pc:docMk/>
            <pc:sldMk cId="2418963316" sldId="495"/>
            <ac:spMk id="3" creationId="{F3A5D635-DDB0-4F90-C972-C89C9F564952}"/>
          </ac:spMkLst>
        </pc:spChg>
      </pc:sldChg>
      <pc:sldChg chg="addSp delSp modSp add mod">
        <pc:chgData name="Tarachand Amgoth" userId="ea017c71-c3c5-459d-b04b-915c0e816ad1" providerId="ADAL" clId="{D33E7A38-2B6E-4C0A-A945-C485567316EA}" dt="2025-06-09T15:06:43.582" v="1512"/>
        <pc:sldMkLst>
          <pc:docMk/>
          <pc:sldMk cId="1506806792" sldId="496"/>
        </pc:sldMkLst>
        <pc:spChg chg="mod">
          <ac:chgData name="Tarachand Amgoth" userId="ea017c71-c3c5-459d-b04b-915c0e816ad1" providerId="ADAL" clId="{D33E7A38-2B6E-4C0A-A945-C485567316EA}" dt="2025-06-09T07:51:05.848" v="836" actId="20577"/>
          <ac:spMkLst>
            <pc:docMk/>
            <pc:sldMk cId="1506806792" sldId="496"/>
            <ac:spMk id="2" creationId="{F0CBF8BB-794E-4FD4-EA5E-2797A9FF8C30}"/>
          </ac:spMkLst>
        </pc:spChg>
        <pc:spChg chg="mod">
          <ac:chgData name="Tarachand Amgoth" userId="ea017c71-c3c5-459d-b04b-915c0e816ad1" providerId="ADAL" clId="{D33E7A38-2B6E-4C0A-A945-C485567316EA}" dt="2025-06-09T07:58:26.836" v="902" actId="14100"/>
          <ac:spMkLst>
            <pc:docMk/>
            <pc:sldMk cId="1506806792" sldId="496"/>
            <ac:spMk id="3" creationId="{C950BA09-578E-B078-83C8-6EA8549BF02F}"/>
          </ac:spMkLst>
        </pc:spChg>
        <pc:picChg chg="add del mod">
          <ac:chgData name="Tarachand Amgoth" userId="ea017c71-c3c5-459d-b04b-915c0e816ad1" providerId="ADAL" clId="{D33E7A38-2B6E-4C0A-A945-C485567316EA}" dt="2025-06-09T07:59:52.863" v="911" actId="478"/>
          <ac:picMkLst>
            <pc:docMk/>
            <pc:sldMk cId="1506806792" sldId="496"/>
            <ac:picMk id="6" creationId="{CEDFDC7D-CB53-969C-36F6-CE2B37B03D19}"/>
          </ac:picMkLst>
        </pc:picChg>
        <pc:picChg chg="add mod">
          <ac:chgData name="Tarachand Amgoth" userId="ea017c71-c3c5-459d-b04b-915c0e816ad1" providerId="ADAL" clId="{D33E7A38-2B6E-4C0A-A945-C485567316EA}" dt="2025-06-09T07:59:57.256" v="913" actId="1076"/>
          <ac:picMkLst>
            <pc:docMk/>
            <pc:sldMk cId="1506806792" sldId="496"/>
            <ac:picMk id="8" creationId="{1761E1CA-2CA4-F5F8-AACE-686ADACF38D7}"/>
          </ac:picMkLst>
        </pc:picChg>
        <pc:inkChg chg="add">
          <ac:chgData name="Tarachand Amgoth" userId="ea017c71-c3c5-459d-b04b-915c0e816ad1" providerId="ADAL" clId="{D33E7A38-2B6E-4C0A-A945-C485567316EA}" dt="2025-06-09T15:06:43.582" v="1512"/>
          <ac:inkMkLst>
            <pc:docMk/>
            <pc:sldMk cId="1506806792" sldId="496"/>
            <ac:inkMk id="9" creationId="{6BAB92EF-ACBC-D782-BB64-A3AA01937B11}"/>
          </ac:inkMkLst>
        </pc:inkChg>
      </pc:sldChg>
      <pc:sldChg chg="addSp delSp modSp add mod">
        <pc:chgData name="Tarachand Amgoth" userId="ea017c71-c3c5-459d-b04b-915c0e816ad1" providerId="ADAL" clId="{D33E7A38-2B6E-4C0A-A945-C485567316EA}" dt="2025-06-09T15:06:43.582" v="1512"/>
        <pc:sldMkLst>
          <pc:docMk/>
          <pc:sldMk cId="4138616334" sldId="497"/>
        </pc:sldMkLst>
        <pc:spChg chg="mod">
          <ac:chgData name="Tarachand Amgoth" userId="ea017c71-c3c5-459d-b04b-915c0e816ad1" providerId="ADAL" clId="{D33E7A38-2B6E-4C0A-A945-C485567316EA}" dt="2025-06-09T07:51:15.571" v="839" actId="20577"/>
          <ac:spMkLst>
            <pc:docMk/>
            <pc:sldMk cId="4138616334" sldId="497"/>
            <ac:spMk id="2" creationId="{46542953-D700-46FD-0227-7FC71BC521BC}"/>
          </ac:spMkLst>
        </pc:spChg>
        <pc:spChg chg="mod">
          <ac:chgData name="Tarachand Amgoth" userId="ea017c71-c3c5-459d-b04b-915c0e816ad1" providerId="ADAL" clId="{D33E7A38-2B6E-4C0A-A945-C485567316EA}" dt="2025-06-09T10:40:17.035" v="1373" actId="14100"/>
          <ac:spMkLst>
            <pc:docMk/>
            <pc:sldMk cId="4138616334" sldId="497"/>
            <ac:spMk id="3" creationId="{BEBF0B2C-8A59-A759-E61B-4E368AF75161}"/>
          </ac:spMkLst>
        </pc:spChg>
        <pc:picChg chg="add del mod">
          <ac:chgData name="Tarachand Amgoth" userId="ea017c71-c3c5-459d-b04b-915c0e816ad1" providerId="ADAL" clId="{D33E7A38-2B6E-4C0A-A945-C485567316EA}" dt="2025-06-09T09:08:21.586" v="946" actId="478"/>
          <ac:picMkLst>
            <pc:docMk/>
            <pc:sldMk cId="4138616334" sldId="497"/>
            <ac:picMk id="6" creationId="{1FC397EE-B3BD-B1B3-15A4-93A027361619}"/>
          </ac:picMkLst>
        </pc:picChg>
        <pc:picChg chg="add del mod">
          <ac:chgData name="Tarachand Amgoth" userId="ea017c71-c3c5-459d-b04b-915c0e816ad1" providerId="ADAL" clId="{D33E7A38-2B6E-4C0A-A945-C485567316EA}" dt="2025-06-09T09:09:33.775" v="966" actId="478"/>
          <ac:picMkLst>
            <pc:docMk/>
            <pc:sldMk cId="4138616334" sldId="497"/>
            <ac:picMk id="8" creationId="{0EA68002-D838-4055-B6A3-3074D8F00617}"/>
          </ac:picMkLst>
        </pc:picChg>
        <pc:picChg chg="add del mod">
          <ac:chgData name="Tarachand Amgoth" userId="ea017c71-c3c5-459d-b04b-915c0e816ad1" providerId="ADAL" clId="{D33E7A38-2B6E-4C0A-A945-C485567316EA}" dt="2025-06-09T09:09:37.949" v="968" actId="478"/>
          <ac:picMkLst>
            <pc:docMk/>
            <pc:sldMk cId="4138616334" sldId="497"/>
            <ac:picMk id="10" creationId="{355EC272-CFD2-2259-3323-83EAABB03B46}"/>
          </ac:picMkLst>
        </pc:picChg>
        <pc:picChg chg="add del mod">
          <ac:chgData name="Tarachand Amgoth" userId="ea017c71-c3c5-459d-b04b-915c0e816ad1" providerId="ADAL" clId="{D33E7A38-2B6E-4C0A-A945-C485567316EA}" dt="2025-06-09T09:09:35.714" v="967" actId="478"/>
          <ac:picMkLst>
            <pc:docMk/>
            <pc:sldMk cId="4138616334" sldId="497"/>
            <ac:picMk id="11" creationId="{7C286086-B1E9-AA72-69A4-EDF249705500}"/>
          </ac:picMkLst>
        </pc:picChg>
        <pc:picChg chg="add del mod">
          <ac:chgData name="Tarachand Amgoth" userId="ea017c71-c3c5-459d-b04b-915c0e816ad1" providerId="ADAL" clId="{D33E7A38-2B6E-4C0A-A945-C485567316EA}" dt="2025-06-09T09:10:18.385" v="985" actId="478"/>
          <ac:picMkLst>
            <pc:docMk/>
            <pc:sldMk cId="4138616334" sldId="497"/>
            <ac:picMk id="13" creationId="{D8E3973B-8FA7-8628-CB07-C37683DA946C}"/>
          </ac:picMkLst>
        </pc:picChg>
        <pc:picChg chg="add mod">
          <ac:chgData name="Tarachand Amgoth" userId="ea017c71-c3c5-459d-b04b-915c0e816ad1" providerId="ADAL" clId="{D33E7A38-2B6E-4C0A-A945-C485567316EA}" dt="2025-06-09T10:40:19.472" v="1374" actId="1076"/>
          <ac:picMkLst>
            <pc:docMk/>
            <pc:sldMk cId="4138616334" sldId="497"/>
            <ac:picMk id="15" creationId="{C7903542-FB89-60E2-CF60-2FE229C0279E}"/>
          </ac:picMkLst>
        </pc:picChg>
        <pc:inkChg chg="add">
          <ac:chgData name="Tarachand Amgoth" userId="ea017c71-c3c5-459d-b04b-915c0e816ad1" providerId="ADAL" clId="{D33E7A38-2B6E-4C0A-A945-C485567316EA}" dt="2025-06-09T15:06:43.582" v="1512"/>
          <ac:inkMkLst>
            <pc:docMk/>
            <pc:sldMk cId="4138616334" sldId="497"/>
            <ac:inkMk id="16" creationId="{E4A0A3E3-C111-09A7-64A5-503D04659336}"/>
          </ac:inkMkLst>
        </pc:inkChg>
      </pc:sldChg>
      <pc:sldChg chg="addSp delSp modSp add mod">
        <pc:chgData name="Tarachand Amgoth" userId="ea017c71-c3c5-459d-b04b-915c0e816ad1" providerId="ADAL" clId="{D33E7A38-2B6E-4C0A-A945-C485567316EA}" dt="2025-06-09T09:16:50.802" v="1027" actId="14100"/>
        <pc:sldMkLst>
          <pc:docMk/>
          <pc:sldMk cId="265437210" sldId="498"/>
        </pc:sldMkLst>
        <pc:spChg chg="mod">
          <ac:chgData name="Tarachand Amgoth" userId="ea017c71-c3c5-459d-b04b-915c0e816ad1" providerId="ADAL" clId="{D33E7A38-2B6E-4C0A-A945-C485567316EA}" dt="2025-06-09T07:51:33.697" v="857" actId="20577"/>
          <ac:spMkLst>
            <pc:docMk/>
            <pc:sldMk cId="265437210" sldId="498"/>
            <ac:spMk id="2" creationId="{98029E90-2016-142B-FB8B-F0A04ECBC820}"/>
          </ac:spMkLst>
        </pc:spChg>
        <pc:spChg chg="mod">
          <ac:chgData name="Tarachand Amgoth" userId="ea017c71-c3c5-459d-b04b-915c0e816ad1" providerId="ADAL" clId="{D33E7A38-2B6E-4C0A-A945-C485567316EA}" dt="2025-06-09T09:16:44.253" v="1025" actId="14100"/>
          <ac:spMkLst>
            <pc:docMk/>
            <pc:sldMk cId="265437210" sldId="498"/>
            <ac:spMk id="3" creationId="{E9D71BA9-6E7E-8362-2975-DC333FC0F5FD}"/>
          </ac:spMkLst>
        </pc:spChg>
        <pc:picChg chg="add del mod">
          <ac:chgData name="Tarachand Amgoth" userId="ea017c71-c3c5-459d-b04b-915c0e816ad1" providerId="ADAL" clId="{D33E7A38-2B6E-4C0A-A945-C485567316EA}" dt="2025-06-09T07:53:40.175" v="874" actId="22"/>
          <ac:picMkLst>
            <pc:docMk/>
            <pc:sldMk cId="265437210" sldId="498"/>
            <ac:picMk id="6" creationId="{0DCBEEC2-131A-A850-F369-FDF235ABABDD}"/>
          </ac:picMkLst>
        </pc:picChg>
        <pc:picChg chg="add mod">
          <ac:chgData name="Tarachand Amgoth" userId="ea017c71-c3c5-459d-b04b-915c0e816ad1" providerId="ADAL" clId="{D33E7A38-2B6E-4C0A-A945-C485567316EA}" dt="2025-06-09T09:16:50.802" v="1027" actId="14100"/>
          <ac:picMkLst>
            <pc:docMk/>
            <pc:sldMk cId="265437210" sldId="498"/>
            <ac:picMk id="8" creationId="{4D3CB68F-D73F-DB9E-3F6E-F873A446F1C9}"/>
          </ac:picMkLst>
        </pc:picChg>
      </pc:sldChg>
      <pc:sldChg chg="addSp modSp add mod">
        <pc:chgData name="Tarachand Amgoth" userId="ea017c71-c3c5-459d-b04b-915c0e816ad1" providerId="ADAL" clId="{D33E7A38-2B6E-4C0A-A945-C485567316EA}" dt="2025-06-09T09:32:56.404" v="1141" actId="1076"/>
        <pc:sldMkLst>
          <pc:docMk/>
          <pc:sldMk cId="395333429" sldId="499"/>
        </pc:sldMkLst>
        <pc:spChg chg="mod">
          <ac:chgData name="Tarachand Amgoth" userId="ea017c71-c3c5-459d-b04b-915c0e816ad1" providerId="ADAL" clId="{D33E7A38-2B6E-4C0A-A945-C485567316EA}" dt="2025-06-09T07:52:23.581" v="868"/>
          <ac:spMkLst>
            <pc:docMk/>
            <pc:sldMk cId="395333429" sldId="499"/>
            <ac:spMk id="2" creationId="{A148EE69-1C55-7D79-6A2A-49CCA8652F0C}"/>
          </ac:spMkLst>
        </pc:spChg>
        <pc:spChg chg="mod">
          <ac:chgData name="Tarachand Amgoth" userId="ea017c71-c3c5-459d-b04b-915c0e816ad1" providerId="ADAL" clId="{D33E7A38-2B6E-4C0A-A945-C485567316EA}" dt="2025-06-09T09:13:19.112" v="1022" actId="12"/>
          <ac:spMkLst>
            <pc:docMk/>
            <pc:sldMk cId="395333429" sldId="499"/>
            <ac:spMk id="3" creationId="{EF735F76-8B8A-2094-FD86-104926FC79C4}"/>
          </ac:spMkLst>
        </pc:spChg>
        <pc:picChg chg="add mod">
          <ac:chgData name="Tarachand Amgoth" userId="ea017c71-c3c5-459d-b04b-915c0e816ad1" providerId="ADAL" clId="{D33E7A38-2B6E-4C0A-A945-C485567316EA}" dt="2025-06-09T09:32:56.404" v="1141" actId="1076"/>
          <ac:picMkLst>
            <pc:docMk/>
            <pc:sldMk cId="395333429" sldId="499"/>
            <ac:picMk id="6" creationId="{CE55D63F-270F-430F-DCFA-87D59B46AAA3}"/>
          </ac:picMkLst>
        </pc:picChg>
      </pc:sldChg>
      <pc:sldChg chg="addSp delSp modSp add mod">
        <pc:chgData name="Tarachand Amgoth" userId="ea017c71-c3c5-459d-b04b-915c0e816ad1" providerId="ADAL" clId="{D33E7A38-2B6E-4C0A-A945-C485567316EA}" dt="2025-06-09T09:25:55.555" v="1087" actId="207"/>
        <pc:sldMkLst>
          <pc:docMk/>
          <pc:sldMk cId="3116499671" sldId="500"/>
        </pc:sldMkLst>
        <pc:spChg chg="mod">
          <ac:chgData name="Tarachand Amgoth" userId="ea017c71-c3c5-459d-b04b-915c0e816ad1" providerId="ADAL" clId="{D33E7A38-2B6E-4C0A-A945-C485567316EA}" dt="2025-06-09T07:52:28.132" v="869"/>
          <ac:spMkLst>
            <pc:docMk/>
            <pc:sldMk cId="3116499671" sldId="500"/>
            <ac:spMk id="2" creationId="{52A1CE89-7B83-8AF2-2777-79E1A48C91FA}"/>
          </ac:spMkLst>
        </pc:spChg>
        <pc:spChg chg="mod">
          <ac:chgData name="Tarachand Amgoth" userId="ea017c71-c3c5-459d-b04b-915c0e816ad1" providerId="ADAL" clId="{D33E7A38-2B6E-4C0A-A945-C485567316EA}" dt="2025-06-09T09:25:55.555" v="1087" actId="207"/>
          <ac:spMkLst>
            <pc:docMk/>
            <pc:sldMk cId="3116499671" sldId="500"/>
            <ac:spMk id="3" creationId="{FFCEF59B-16DC-001C-2C61-37E04FE12AFB}"/>
          </ac:spMkLst>
        </pc:spChg>
        <pc:picChg chg="add del mod">
          <ac:chgData name="Tarachand Amgoth" userId="ea017c71-c3c5-459d-b04b-915c0e816ad1" providerId="ADAL" clId="{D33E7A38-2B6E-4C0A-A945-C485567316EA}" dt="2025-06-09T09:25:19.894" v="1067" actId="478"/>
          <ac:picMkLst>
            <pc:docMk/>
            <pc:sldMk cId="3116499671" sldId="500"/>
            <ac:picMk id="6" creationId="{4E7B4560-E846-CF24-6A67-52776A91FBBC}"/>
          </ac:picMkLst>
        </pc:picChg>
        <pc:picChg chg="add mod">
          <ac:chgData name="Tarachand Amgoth" userId="ea017c71-c3c5-459d-b04b-915c0e816ad1" providerId="ADAL" clId="{D33E7A38-2B6E-4C0A-A945-C485567316EA}" dt="2025-06-09T09:25:40.735" v="1084" actId="1035"/>
          <ac:picMkLst>
            <pc:docMk/>
            <pc:sldMk cId="3116499671" sldId="500"/>
            <ac:picMk id="8" creationId="{B76066A1-19B5-04BD-04E4-B62F6DC08C7D}"/>
          </ac:picMkLst>
        </pc:picChg>
      </pc:sldChg>
      <pc:sldChg chg="addSp delSp modSp add mod">
        <pc:chgData name="Tarachand Amgoth" userId="ea017c71-c3c5-459d-b04b-915c0e816ad1" providerId="ADAL" clId="{D33E7A38-2B6E-4C0A-A945-C485567316EA}" dt="2025-06-09T09:29:13.749" v="1111" actId="1076"/>
        <pc:sldMkLst>
          <pc:docMk/>
          <pc:sldMk cId="3122534212" sldId="501"/>
        </pc:sldMkLst>
        <pc:spChg chg="mod">
          <ac:chgData name="Tarachand Amgoth" userId="ea017c71-c3c5-459d-b04b-915c0e816ad1" providerId="ADAL" clId="{D33E7A38-2B6E-4C0A-A945-C485567316EA}" dt="2025-06-09T07:52:34.249" v="870"/>
          <ac:spMkLst>
            <pc:docMk/>
            <pc:sldMk cId="3122534212" sldId="501"/>
            <ac:spMk id="2" creationId="{C9EB5749-A5E4-14B9-E9DD-FF642D9E32D5}"/>
          </ac:spMkLst>
        </pc:spChg>
        <pc:spChg chg="mod">
          <ac:chgData name="Tarachand Amgoth" userId="ea017c71-c3c5-459d-b04b-915c0e816ad1" providerId="ADAL" clId="{D33E7A38-2B6E-4C0A-A945-C485567316EA}" dt="2025-06-09T09:28:11.849" v="1103" actId="14100"/>
          <ac:spMkLst>
            <pc:docMk/>
            <pc:sldMk cId="3122534212" sldId="501"/>
            <ac:spMk id="3" creationId="{F4DD3A96-CFB7-4CE3-956F-117ADCDE821B}"/>
          </ac:spMkLst>
        </pc:spChg>
        <pc:picChg chg="add del mod">
          <ac:chgData name="Tarachand Amgoth" userId="ea017c71-c3c5-459d-b04b-915c0e816ad1" providerId="ADAL" clId="{D33E7A38-2B6E-4C0A-A945-C485567316EA}" dt="2025-06-09T09:29:06.089" v="1107" actId="478"/>
          <ac:picMkLst>
            <pc:docMk/>
            <pc:sldMk cId="3122534212" sldId="501"/>
            <ac:picMk id="6" creationId="{EE251C20-E8DE-1E2D-0AC0-BB40BCAC608B}"/>
          </ac:picMkLst>
        </pc:picChg>
        <pc:picChg chg="add mod">
          <ac:chgData name="Tarachand Amgoth" userId="ea017c71-c3c5-459d-b04b-915c0e816ad1" providerId="ADAL" clId="{D33E7A38-2B6E-4C0A-A945-C485567316EA}" dt="2025-06-09T09:29:13.749" v="1111" actId="1076"/>
          <ac:picMkLst>
            <pc:docMk/>
            <pc:sldMk cId="3122534212" sldId="501"/>
            <ac:picMk id="8" creationId="{2AC1314F-BC17-3064-048F-974F2C3B74E8}"/>
          </ac:picMkLst>
        </pc:picChg>
      </pc:sldChg>
      <pc:sldChg chg="addSp delSp modSp add mod setBg">
        <pc:chgData name="Tarachand Amgoth" userId="ea017c71-c3c5-459d-b04b-915c0e816ad1" providerId="ADAL" clId="{D33E7A38-2B6E-4C0A-A945-C485567316EA}" dt="2025-06-09T11:07:39.302" v="1489" actId="20577"/>
        <pc:sldMkLst>
          <pc:docMk/>
          <pc:sldMk cId="3284508281" sldId="502"/>
        </pc:sldMkLst>
        <pc:spChg chg="mod">
          <ac:chgData name="Tarachand Amgoth" userId="ea017c71-c3c5-459d-b04b-915c0e816ad1" providerId="ADAL" clId="{D33E7A38-2B6E-4C0A-A945-C485567316EA}" dt="2025-06-09T09:41:45.471" v="1193" actId="26606"/>
          <ac:spMkLst>
            <pc:docMk/>
            <pc:sldMk cId="3284508281" sldId="502"/>
            <ac:spMk id="2" creationId="{8A7B8DF4-18E1-B238-1ED6-32FB951DD741}"/>
          </ac:spMkLst>
        </pc:spChg>
        <pc:spChg chg="add del mod">
          <ac:chgData name="Tarachand Amgoth" userId="ea017c71-c3c5-459d-b04b-915c0e816ad1" providerId="ADAL" clId="{D33E7A38-2B6E-4C0A-A945-C485567316EA}" dt="2025-06-09T11:07:39.302" v="1489" actId="20577"/>
          <ac:spMkLst>
            <pc:docMk/>
            <pc:sldMk cId="3284508281" sldId="502"/>
            <ac:spMk id="3" creationId="{202FA8E8-FD4C-76FE-2DB8-EDA29D2B22F1}"/>
          </ac:spMkLst>
        </pc:spChg>
        <pc:spChg chg="mod">
          <ac:chgData name="Tarachand Amgoth" userId="ea017c71-c3c5-459d-b04b-915c0e816ad1" providerId="ADAL" clId="{D33E7A38-2B6E-4C0A-A945-C485567316EA}" dt="2025-06-09T09:41:45.471" v="1193" actId="26606"/>
          <ac:spMkLst>
            <pc:docMk/>
            <pc:sldMk cId="3284508281" sldId="502"/>
            <ac:spMk id="4" creationId="{492CADE2-F9FA-FD37-74CE-C0889997F2F6}"/>
          </ac:spMkLst>
        </pc:spChg>
        <pc:spChg chg="add del mod">
          <ac:chgData name="Tarachand Amgoth" userId="ea017c71-c3c5-459d-b04b-915c0e816ad1" providerId="ADAL" clId="{D33E7A38-2B6E-4C0A-A945-C485567316EA}" dt="2025-06-09T09:42:06.594" v="1195" actId="21"/>
          <ac:spMkLst>
            <pc:docMk/>
            <pc:sldMk cId="3284508281" sldId="502"/>
            <ac:spMk id="7" creationId="{A0E2BF43-A436-511A-CE76-27C2B663154C}"/>
          </ac:spMkLst>
        </pc:spChg>
        <pc:spChg chg="add">
          <ac:chgData name="Tarachand Amgoth" userId="ea017c71-c3c5-459d-b04b-915c0e816ad1" providerId="ADAL" clId="{D33E7A38-2B6E-4C0A-A945-C485567316EA}" dt="2025-06-09T09:41:45.471" v="1193" actId="26606"/>
          <ac:spMkLst>
            <pc:docMk/>
            <pc:sldMk cId="3284508281" sldId="502"/>
            <ac:spMk id="10" creationId="{C1A1C5D3-C053-4EE9-BE1A-419B6E27CCAE}"/>
          </ac:spMkLst>
        </pc:spChg>
        <pc:spChg chg="add">
          <ac:chgData name="Tarachand Amgoth" userId="ea017c71-c3c5-459d-b04b-915c0e816ad1" providerId="ADAL" clId="{D33E7A38-2B6E-4C0A-A945-C485567316EA}" dt="2025-06-09T09:41:45.471" v="1193" actId="26606"/>
          <ac:spMkLst>
            <pc:docMk/>
            <pc:sldMk cId="3284508281" sldId="502"/>
            <ac:spMk id="12" creationId="{A3473CF9-37EB-43E7-89EF-D2D1C53D1DAC}"/>
          </ac:spMkLst>
        </pc:spChg>
        <pc:spChg chg="add">
          <ac:chgData name="Tarachand Amgoth" userId="ea017c71-c3c5-459d-b04b-915c0e816ad1" providerId="ADAL" clId="{D33E7A38-2B6E-4C0A-A945-C485567316EA}" dt="2025-06-09T09:41:45.471" v="1193" actId="26606"/>
          <ac:spMkLst>
            <pc:docMk/>
            <pc:sldMk cId="3284508281" sldId="502"/>
            <ac:spMk id="14" creationId="{586B4EF9-43BA-4655-A6FF-1D8E21574C95}"/>
          </ac:spMkLst>
        </pc:spChg>
        <pc:graphicFrameChg chg="add del mod modGraphic">
          <ac:chgData name="Tarachand Amgoth" userId="ea017c71-c3c5-459d-b04b-915c0e816ad1" providerId="ADAL" clId="{D33E7A38-2B6E-4C0A-A945-C485567316EA}" dt="2025-06-09T11:07:25.560" v="1477" actId="12385"/>
          <ac:graphicFrameMkLst>
            <pc:docMk/>
            <pc:sldMk cId="3284508281" sldId="502"/>
            <ac:graphicFrameMk id="5" creationId="{8845B54E-59CE-CCA7-F322-4BA65B926880}"/>
          </ac:graphicFrameMkLst>
        </pc:graphicFrameChg>
      </pc:sldChg>
      <pc:sldChg chg="delSp add del mod">
        <pc:chgData name="Tarachand Amgoth" userId="ea017c71-c3c5-459d-b04b-915c0e816ad1" providerId="ADAL" clId="{D33E7A38-2B6E-4C0A-A945-C485567316EA}" dt="2025-06-09T09:40:41.521" v="1181" actId="47"/>
        <pc:sldMkLst>
          <pc:docMk/>
          <pc:sldMk cId="2450406945" sldId="503"/>
        </pc:sldMkLst>
        <pc:picChg chg="del">
          <ac:chgData name="Tarachand Amgoth" userId="ea017c71-c3c5-459d-b04b-915c0e816ad1" providerId="ADAL" clId="{D33E7A38-2B6E-4C0A-A945-C485567316EA}" dt="2025-06-09T06:31:45.820" v="660" actId="478"/>
          <ac:picMkLst>
            <pc:docMk/>
            <pc:sldMk cId="2450406945" sldId="503"/>
            <ac:picMk id="6" creationId="{93322A7B-9EF6-D22C-536F-39207CD4416C}"/>
          </ac:picMkLst>
        </pc:picChg>
      </pc:sldChg>
      <pc:sldChg chg="addSp delSp modSp add mod">
        <pc:chgData name="Tarachand Amgoth" userId="ea017c71-c3c5-459d-b04b-915c0e816ad1" providerId="ADAL" clId="{D33E7A38-2B6E-4C0A-A945-C485567316EA}" dt="2025-06-09T15:06:43.582" v="1512"/>
        <pc:sldMkLst>
          <pc:docMk/>
          <pc:sldMk cId="2371171372" sldId="504"/>
        </pc:sldMkLst>
        <pc:spChg chg="mod">
          <ac:chgData name="Tarachand Amgoth" userId="ea017c71-c3c5-459d-b04b-915c0e816ad1" providerId="ADAL" clId="{D33E7A38-2B6E-4C0A-A945-C485567316EA}" dt="2025-06-09T10:39:43.938" v="1370" actId="1076"/>
          <ac:spMkLst>
            <pc:docMk/>
            <pc:sldMk cId="2371171372" sldId="504"/>
            <ac:spMk id="3" creationId="{3086E125-D548-3FD6-3E5E-B768D37F19B6}"/>
          </ac:spMkLst>
        </pc:spChg>
        <pc:graphicFrameChg chg="add mod">
          <ac:chgData name="Tarachand Amgoth" userId="ea017c71-c3c5-459d-b04b-915c0e816ad1" providerId="ADAL" clId="{D33E7A38-2B6E-4C0A-A945-C485567316EA}" dt="2025-06-09T09:05:18.298" v="923"/>
          <ac:graphicFrameMkLst>
            <pc:docMk/>
            <pc:sldMk cId="2371171372" sldId="504"/>
            <ac:graphicFrameMk id="5" creationId="{CBFC359F-8AE3-D9C4-4058-995BC321EFC8}"/>
          </ac:graphicFrameMkLst>
        </pc:graphicFrameChg>
        <pc:graphicFrameChg chg="add mod">
          <ac:chgData name="Tarachand Amgoth" userId="ea017c71-c3c5-459d-b04b-915c0e816ad1" providerId="ADAL" clId="{D33E7A38-2B6E-4C0A-A945-C485567316EA}" dt="2025-06-09T09:05:18.298" v="923"/>
          <ac:graphicFrameMkLst>
            <pc:docMk/>
            <pc:sldMk cId="2371171372" sldId="504"/>
            <ac:graphicFrameMk id="6" creationId="{1F90D8A1-DEEF-2C25-CB92-960DE1F19E20}"/>
          </ac:graphicFrameMkLst>
        </pc:graphicFrameChg>
        <pc:graphicFrameChg chg="add del mod">
          <ac:chgData name="Tarachand Amgoth" userId="ea017c71-c3c5-459d-b04b-915c0e816ad1" providerId="ADAL" clId="{D33E7A38-2B6E-4C0A-A945-C485567316EA}" dt="2025-06-09T09:05:53.155" v="928" actId="478"/>
          <ac:graphicFrameMkLst>
            <pc:docMk/>
            <pc:sldMk cId="2371171372" sldId="504"/>
            <ac:graphicFrameMk id="7" creationId="{0E1627BA-6A7B-95EC-50F0-8A1526AFD551}"/>
          </ac:graphicFrameMkLst>
        </pc:graphicFrameChg>
        <pc:graphicFrameChg chg="add del mod">
          <ac:chgData name="Tarachand Amgoth" userId="ea017c71-c3c5-459d-b04b-915c0e816ad1" providerId="ADAL" clId="{D33E7A38-2B6E-4C0A-A945-C485567316EA}" dt="2025-06-09T09:05:29.063" v="926" actId="478"/>
          <ac:graphicFrameMkLst>
            <pc:docMk/>
            <pc:sldMk cId="2371171372" sldId="504"/>
            <ac:graphicFrameMk id="8" creationId="{819E6360-CCDB-B3A9-FDEB-A63FEC9A3DD2}"/>
          </ac:graphicFrameMkLst>
        </pc:graphicFrameChg>
        <pc:picChg chg="add mod">
          <ac:chgData name="Tarachand Amgoth" userId="ea017c71-c3c5-459d-b04b-915c0e816ad1" providerId="ADAL" clId="{D33E7A38-2B6E-4C0A-A945-C485567316EA}" dt="2025-06-09T09:26:49.584" v="1099" actId="1038"/>
          <ac:picMkLst>
            <pc:docMk/>
            <pc:sldMk cId="2371171372" sldId="504"/>
            <ac:picMk id="10" creationId="{B87690A5-0E5D-55D3-E71F-A1CC13E519A1}"/>
          </ac:picMkLst>
        </pc:picChg>
        <pc:inkChg chg="add">
          <ac:chgData name="Tarachand Amgoth" userId="ea017c71-c3c5-459d-b04b-915c0e816ad1" providerId="ADAL" clId="{D33E7A38-2B6E-4C0A-A945-C485567316EA}" dt="2025-06-09T15:06:43.582" v="1512"/>
          <ac:inkMkLst>
            <pc:docMk/>
            <pc:sldMk cId="2371171372" sldId="504"/>
            <ac:inkMk id="11" creationId="{5F909A13-5D00-AEE4-02C7-93393D1B781C}"/>
          </ac:inkMkLst>
        </pc:inkChg>
      </pc:sldChg>
      <pc:sldChg chg="addSp delSp modSp add mod">
        <pc:chgData name="Tarachand Amgoth" userId="ea017c71-c3c5-459d-b04b-915c0e816ad1" providerId="ADAL" clId="{D33E7A38-2B6E-4C0A-A945-C485567316EA}" dt="2025-06-09T09:49:22.173" v="1244" actId="20577"/>
        <pc:sldMkLst>
          <pc:docMk/>
          <pc:sldMk cId="2385604236" sldId="505"/>
        </pc:sldMkLst>
        <pc:spChg chg="mod">
          <ac:chgData name="Tarachand Amgoth" userId="ea017c71-c3c5-459d-b04b-915c0e816ad1" providerId="ADAL" clId="{D33E7A38-2B6E-4C0A-A945-C485567316EA}" dt="2025-06-09T09:49:22.173" v="1244" actId="20577"/>
          <ac:spMkLst>
            <pc:docMk/>
            <pc:sldMk cId="2385604236" sldId="505"/>
            <ac:spMk id="3" creationId="{670B8D91-0AEF-F175-507E-1576C0A9979A}"/>
          </ac:spMkLst>
        </pc:spChg>
        <pc:picChg chg="del mod">
          <ac:chgData name="Tarachand Amgoth" userId="ea017c71-c3c5-459d-b04b-915c0e816ad1" providerId="ADAL" clId="{D33E7A38-2B6E-4C0A-A945-C485567316EA}" dt="2025-06-09T09:44:14.076" v="1199" actId="478"/>
          <ac:picMkLst>
            <pc:docMk/>
            <pc:sldMk cId="2385604236" sldId="505"/>
            <ac:picMk id="6" creationId="{597A8DFD-6C50-4AAE-406F-AF7B8FF6C6ED}"/>
          </ac:picMkLst>
        </pc:picChg>
        <pc:picChg chg="add mod">
          <ac:chgData name="Tarachand Amgoth" userId="ea017c71-c3c5-459d-b04b-915c0e816ad1" providerId="ADAL" clId="{D33E7A38-2B6E-4C0A-A945-C485567316EA}" dt="2025-06-09T09:49:18.313" v="1243" actId="1076"/>
          <ac:picMkLst>
            <pc:docMk/>
            <pc:sldMk cId="2385604236" sldId="505"/>
            <ac:picMk id="7" creationId="{8920BF78-15F8-3873-B884-F65440C60C21}"/>
          </ac:picMkLst>
        </pc:picChg>
      </pc:sldChg>
      <pc:sldChg chg="addSp delSp modSp add mod">
        <pc:chgData name="Tarachand Amgoth" userId="ea017c71-c3c5-459d-b04b-915c0e816ad1" providerId="ADAL" clId="{D33E7A38-2B6E-4C0A-A945-C485567316EA}" dt="2025-06-09T10:24:54.227" v="1294" actId="20577"/>
        <pc:sldMkLst>
          <pc:docMk/>
          <pc:sldMk cId="1622089570" sldId="506"/>
        </pc:sldMkLst>
        <pc:spChg chg="mod">
          <ac:chgData name="Tarachand Amgoth" userId="ea017c71-c3c5-459d-b04b-915c0e816ad1" providerId="ADAL" clId="{D33E7A38-2B6E-4C0A-A945-C485567316EA}" dt="2025-06-09T10:20:31.958" v="1262" actId="5793"/>
          <ac:spMkLst>
            <pc:docMk/>
            <pc:sldMk cId="1622089570" sldId="506"/>
            <ac:spMk id="2" creationId="{C913BA15-4A89-CAEE-A6A7-C03618566D06}"/>
          </ac:spMkLst>
        </pc:spChg>
        <pc:spChg chg="mod">
          <ac:chgData name="Tarachand Amgoth" userId="ea017c71-c3c5-459d-b04b-915c0e816ad1" providerId="ADAL" clId="{D33E7A38-2B6E-4C0A-A945-C485567316EA}" dt="2025-06-09T10:24:54.227" v="1294" actId="20577"/>
          <ac:spMkLst>
            <pc:docMk/>
            <pc:sldMk cId="1622089570" sldId="506"/>
            <ac:spMk id="3" creationId="{FD02256E-E2BC-BA7B-BED6-FB53CD1592D4}"/>
          </ac:spMkLst>
        </pc:spChg>
        <pc:picChg chg="add mod">
          <ac:chgData name="Tarachand Amgoth" userId="ea017c71-c3c5-459d-b04b-915c0e816ad1" providerId="ADAL" clId="{D33E7A38-2B6E-4C0A-A945-C485567316EA}" dt="2025-06-09T10:24:34.506" v="1289" actId="1076"/>
          <ac:picMkLst>
            <pc:docMk/>
            <pc:sldMk cId="1622089570" sldId="506"/>
            <ac:picMk id="6" creationId="{3CA19728-8A4B-C681-26EC-BD08A10C15FE}"/>
          </ac:picMkLst>
        </pc:picChg>
        <pc:picChg chg="del">
          <ac:chgData name="Tarachand Amgoth" userId="ea017c71-c3c5-459d-b04b-915c0e816ad1" providerId="ADAL" clId="{D33E7A38-2B6E-4C0A-A945-C485567316EA}" dt="2025-06-09T10:20:35.369" v="1263" actId="478"/>
          <ac:picMkLst>
            <pc:docMk/>
            <pc:sldMk cId="1622089570" sldId="506"/>
            <ac:picMk id="8" creationId="{E7350CB2-F2CE-8895-476F-B8BE82189111}"/>
          </ac:picMkLst>
        </pc:picChg>
      </pc:sldChg>
      <pc:sldChg chg="addSp delSp modSp add mod">
        <pc:chgData name="Tarachand Amgoth" userId="ea017c71-c3c5-459d-b04b-915c0e816ad1" providerId="ADAL" clId="{D33E7A38-2B6E-4C0A-A945-C485567316EA}" dt="2025-06-09T10:32:53.314" v="1365" actId="14100"/>
        <pc:sldMkLst>
          <pc:docMk/>
          <pc:sldMk cId="999592192" sldId="507"/>
        </pc:sldMkLst>
        <pc:spChg chg="mod">
          <ac:chgData name="Tarachand Amgoth" userId="ea017c71-c3c5-459d-b04b-915c0e816ad1" providerId="ADAL" clId="{D33E7A38-2B6E-4C0A-A945-C485567316EA}" dt="2025-06-09T10:32:27.844" v="1347" actId="255"/>
          <ac:spMkLst>
            <pc:docMk/>
            <pc:sldMk cId="999592192" sldId="507"/>
            <ac:spMk id="3" creationId="{88DB7AD6-2D0C-BEB9-40EC-F729A1AB2F5E}"/>
          </ac:spMkLst>
        </pc:spChg>
        <pc:spChg chg="add del mod">
          <ac:chgData name="Tarachand Amgoth" userId="ea017c71-c3c5-459d-b04b-915c0e816ad1" providerId="ADAL" clId="{D33E7A38-2B6E-4C0A-A945-C485567316EA}" dt="2025-06-09T10:22:37.872" v="1276" actId="478"/>
          <ac:spMkLst>
            <pc:docMk/>
            <pc:sldMk cId="999592192" sldId="507"/>
            <ac:spMk id="5" creationId="{6DB694A5-FD12-59E6-A9BD-F00D8DBC43B0}"/>
          </ac:spMkLst>
        </pc:spChg>
        <pc:spChg chg="add mod">
          <ac:chgData name="Tarachand Amgoth" userId="ea017c71-c3c5-459d-b04b-915c0e816ad1" providerId="ADAL" clId="{D33E7A38-2B6E-4C0A-A945-C485567316EA}" dt="2025-06-09T10:32:41.960" v="1363" actId="1037"/>
          <ac:spMkLst>
            <pc:docMk/>
            <pc:sldMk cId="999592192" sldId="507"/>
            <ac:spMk id="7" creationId="{05040331-C689-CD82-4488-43A534C2B488}"/>
          </ac:spMkLst>
        </pc:spChg>
        <pc:picChg chg="add del">
          <ac:chgData name="Tarachand Amgoth" userId="ea017c71-c3c5-459d-b04b-915c0e816ad1" providerId="ADAL" clId="{D33E7A38-2B6E-4C0A-A945-C485567316EA}" dt="2025-06-09T10:24:25.497" v="1286" actId="22"/>
          <ac:picMkLst>
            <pc:docMk/>
            <pc:sldMk cId="999592192" sldId="507"/>
            <ac:picMk id="9" creationId="{EDF044EE-41EF-5366-BFDE-5809C13EEED1}"/>
          </ac:picMkLst>
        </pc:picChg>
        <pc:picChg chg="add mod">
          <ac:chgData name="Tarachand Amgoth" userId="ea017c71-c3c5-459d-b04b-915c0e816ad1" providerId="ADAL" clId="{D33E7A38-2B6E-4C0A-A945-C485567316EA}" dt="2025-06-09T10:32:53.314" v="1365" actId="14100"/>
          <ac:picMkLst>
            <pc:docMk/>
            <pc:sldMk cId="999592192" sldId="507"/>
            <ac:picMk id="11" creationId="{3B08241D-89E1-3C39-A26E-BB0A250B0A51}"/>
          </ac:picMkLst>
        </pc:picChg>
      </pc:sldChg>
      <pc:sldChg chg="addSp delSp modSp add mod">
        <pc:chgData name="Tarachand Amgoth" userId="ea017c71-c3c5-459d-b04b-915c0e816ad1" providerId="ADAL" clId="{D33E7A38-2B6E-4C0A-A945-C485567316EA}" dt="2025-06-09T10:42:41.984" v="1392" actId="1076"/>
        <pc:sldMkLst>
          <pc:docMk/>
          <pc:sldMk cId="1622764457" sldId="508"/>
        </pc:sldMkLst>
        <pc:spChg chg="mod">
          <ac:chgData name="Tarachand Amgoth" userId="ea017c71-c3c5-459d-b04b-915c0e816ad1" providerId="ADAL" clId="{D33E7A38-2B6E-4C0A-A945-C485567316EA}" dt="2025-06-09T10:28:35.714" v="1309" actId="2711"/>
          <ac:spMkLst>
            <pc:docMk/>
            <pc:sldMk cId="1622764457" sldId="508"/>
            <ac:spMk id="2" creationId="{F59BA317-C5BF-DE37-AF5B-859A1FA494B1}"/>
          </ac:spMkLst>
        </pc:spChg>
        <pc:spChg chg="mod">
          <ac:chgData name="Tarachand Amgoth" userId="ea017c71-c3c5-459d-b04b-915c0e816ad1" providerId="ADAL" clId="{D33E7A38-2B6E-4C0A-A945-C485567316EA}" dt="2025-06-09T10:29:15.099" v="1338" actId="207"/>
          <ac:spMkLst>
            <pc:docMk/>
            <pc:sldMk cId="1622764457" sldId="508"/>
            <ac:spMk id="3" creationId="{1CBC07E3-6AD0-B276-8673-1ED35A3AD2E6}"/>
          </ac:spMkLst>
        </pc:spChg>
        <pc:spChg chg="mod">
          <ac:chgData name="Tarachand Amgoth" userId="ea017c71-c3c5-459d-b04b-915c0e816ad1" providerId="ADAL" clId="{D33E7A38-2B6E-4C0A-A945-C485567316EA}" dt="2025-06-09T10:28:35.714" v="1309" actId="2711"/>
          <ac:spMkLst>
            <pc:docMk/>
            <pc:sldMk cId="1622764457" sldId="508"/>
            <ac:spMk id="4" creationId="{02E18930-FA37-CA13-738D-3A6DE1C46DE6}"/>
          </ac:spMkLst>
        </pc:spChg>
        <pc:spChg chg="del">
          <ac:chgData name="Tarachand Amgoth" userId="ea017c71-c3c5-459d-b04b-915c0e816ad1" providerId="ADAL" clId="{D33E7A38-2B6E-4C0A-A945-C485567316EA}" dt="2025-06-09T10:28:30.035" v="1308" actId="21"/>
          <ac:spMkLst>
            <pc:docMk/>
            <pc:sldMk cId="1622764457" sldId="508"/>
            <ac:spMk id="7" creationId="{F14A4D9B-29EF-5C4C-BC53-10E624F360CA}"/>
          </ac:spMkLst>
        </pc:spChg>
        <pc:picChg chg="add del mod">
          <ac:chgData name="Tarachand Amgoth" userId="ea017c71-c3c5-459d-b04b-915c0e816ad1" providerId="ADAL" clId="{D33E7A38-2B6E-4C0A-A945-C485567316EA}" dt="2025-06-09T10:42:35.187" v="1388" actId="478"/>
          <ac:picMkLst>
            <pc:docMk/>
            <pc:sldMk cId="1622764457" sldId="508"/>
            <ac:picMk id="6" creationId="{672548FB-C8FE-EE76-6B79-277A5AC1393B}"/>
          </ac:picMkLst>
        </pc:picChg>
        <pc:picChg chg="add del mod">
          <ac:chgData name="Tarachand Amgoth" userId="ea017c71-c3c5-459d-b04b-915c0e816ad1" providerId="ADAL" clId="{D33E7A38-2B6E-4C0A-A945-C485567316EA}" dt="2025-06-09T10:42:33.623" v="1387" actId="478"/>
          <ac:picMkLst>
            <pc:docMk/>
            <pc:sldMk cId="1622764457" sldId="508"/>
            <ac:picMk id="9" creationId="{07A850D5-BCF3-2DDF-08E3-164FCBD3498C}"/>
          </ac:picMkLst>
        </pc:picChg>
        <pc:picChg chg="add del mod">
          <ac:chgData name="Tarachand Amgoth" userId="ea017c71-c3c5-459d-b04b-915c0e816ad1" providerId="ADAL" clId="{D33E7A38-2B6E-4C0A-A945-C485567316EA}" dt="2025-06-09T10:42:31.435" v="1386" actId="478"/>
          <ac:picMkLst>
            <pc:docMk/>
            <pc:sldMk cId="1622764457" sldId="508"/>
            <ac:picMk id="10" creationId="{31BC0674-CB3A-0167-0A1C-BDF07EA22526}"/>
          </ac:picMkLst>
        </pc:picChg>
        <pc:picChg chg="add mod">
          <ac:chgData name="Tarachand Amgoth" userId="ea017c71-c3c5-459d-b04b-915c0e816ad1" providerId="ADAL" clId="{D33E7A38-2B6E-4C0A-A945-C485567316EA}" dt="2025-06-09T10:42:41.984" v="1392" actId="1076"/>
          <ac:picMkLst>
            <pc:docMk/>
            <pc:sldMk cId="1622764457" sldId="508"/>
            <ac:picMk id="12" creationId="{4654BAF1-A9B6-6A49-6021-B71DB2ABB9E9}"/>
          </ac:picMkLst>
        </pc:picChg>
      </pc:sldChg>
      <pc:sldChg chg="addSp modSp add mod setBg">
        <pc:chgData name="Tarachand Amgoth" userId="ea017c71-c3c5-459d-b04b-915c0e816ad1" providerId="ADAL" clId="{D33E7A38-2B6E-4C0A-A945-C485567316EA}" dt="2025-06-09T11:10:24.693" v="1501" actId="255"/>
        <pc:sldMkLst>
          <pc:docMk/>
          <pc:sldMk cId="1858595051" sldId="509"/>
        </pc:sldMkLst>
        <pc:spChg chg="mod">
          <ac:chgData name="Tarachand Amgoth" userId="ea017c71-c3c5-459d-b04b-915c0e816ad1" providerId="ADAL" clId="{D33E7A38-2B6E-4C0A-A945-C485567316EA}" dt="2025-06-09T10:30:43.421" v="1343" actId="26606"/>
          <ac:spMkLst>
            <pc:docMk/>
            <pc:sldMk cId="1858595051" sldId="509"/>
            <ac:spMk id="2" creationId="{D083EB0A-AFD4-4462-B882-57E736554E3E}"/>
          </ac:spMkLst>
        </pc:spChg>
        <pc:spChg chg="mod">
          <ac:chgData name="Tarachand Amgoth" userId="ea017c71-c3c5-459d-b04b-915c0e816ad1" providerId="ADAL" clId="{D33E7A38-2B6E-4C0A-A945-C485567316EA}" dt="2025-06-09T11:10:24.693" v="1501" actId="255"/>
          <ac:spMkLst>
            <pc:docMk/>
            <pc:sldMk cId="1858595051" sldId="509"/>
            <ac:spMk id="3" creationId="{E3C1970F-448A-F152-2F70-0CDD61A857C0}"/>
          </ac:spMkLst>
        </pc:spChg>
        <pc:spChg chg="mod">
          <ac:chgData name="Tarachand Amgoth" userId="ea017c71-c3c5-459d-b04b-915c0e816ad1" providerId="ADAL" clId="{D33E7A38-2B6E-4C0A-A945-C485567316EA}" dt="2025-06-09T10:30:43.421" v="1343" actId="26606"/>
          <ac:spMkLst>
            <pc:docMk/>
            <pc:sldMk cId="1858595051" sldId="509"/>
            <ac:spMk id="4" creationId="{C2DB41B7-550B-FE78-3ED1-379BF8F92CB1}"/>
          </ac:spMkLst>
        </pc:spChg>
        <pc:spChg chg="add">
          <ac:chgData name="Tarachand Amgoth" userId="ea017c71-c3c5-459d-b04b-915c0e816ad1" providerId="ADAL" clId="{D33E7A38-2B6E-4C0A-A945-C485567316EA}" dt="2025-06-09T10:30:43.421" v="1343" actId="26606"/>
          <ac:spMkLst>
            <pc:docMk/>
            <pc:sldMk cId="1858595051" sldId="509"/>
            <ac:spMk id="10" creationId="{2550BE34-C2B8-49B8-8519-67A8CAD51AE9}"/>
          </ac:spMkLst>
        </pc:spChg>
        <pc:spChg chg="add">
          <ac:chgData name="Tarachand Amgoth" userId="ea017c71-c3c5-459d-b04b-915c0e816ad1" providerId="ADAL" clId="{D33E7A38-2B6E-4C0A-A945-C485567316EA}" dt="2025-06-09T10:30:43.421" v="1343" actId="26606"/>
          <ac:spMkLst>
            <pc:docMk/>
            <pc:sldMk cId="1858595051" sldId="509"/>
            <ac:spMk id="12" creationId="{A7457DD9-5A45-400A-AB4B-4B4EDECA25F1}"/>
          </ac:spMkLst>
        </pc:spChg>
        <pc:spChg chg="add">
          <ac:chgData name="Tarachand Amgoth" userId="ea017c71-c3c5-459d-b04b-915c0e816ad1" providerId="ADAL" clId="{D33E7A38-2B6E-4C0A-A945-C485567316EA}" dt="2025-06-09T10:30:43.421" v="1343" actId="26606"/>
          <ac:spMkLst>
            <pc:docMk/>
            <pc:sldMk cId="1858595051" sldId="509"/>
            <ac:spMk id="14" creationId="{441CF7D6-A660-431A-B0BB-140A0D5556B6}"/>
          </ac:spMkLst>
        </pc:spChg>
        <pc:spChg chg="add">
          <ac:chgData name="Tarachand Amgoth" userId="ea017c71-c3c5-459d-b04b-915c0e816ad1" providerId="ADAL" clId="{D33E7A38-2B6E-4C0A-A945-C485567316EA}" dt="2025-06-09T10:30:43.421" v="1343" actId="26606"/>
          <ac:spMkLst>
            <pc:docMk/>
            <pc:sldMk cId="1858595051" sldId="509"/>
            <ac:spMk id="16" creationId="{0570A85B-3810-4F95-97B0-CBF4CCDB381C}"/>
          </ac:spMkLst>
        </pc:spChg>
        <pc:graphicFrameChg chg="add mod modGraphic">
          <ac:chgData name="Tarachand Amgoth" userId="ea017c71-c3c5-459d-b04b-915c0e816ad1" providerId="ADAL" clId="{D33E7A38-2B6E-4C0A-A945-C485567316EA}" dt="2025-06-09T11:10:16.195" v="1500" actId="255"/>
          <ac:graphicFrameMkLst>
            <pc:docMk/>
            <pc:sldMk cId="1858595051" sldId="509"/>
            <ac:graphicFrameMk id="5" creationId="{975F9D1C-4E16-7B43-4262-66FAECF6C444}"/>
          </ac:graphicFrameMkLst>
        </pc:graphicFrameChg>
      </pc:sldChg>
      <pc:sldChg chg="addSp delSp modSp add mod">
        <pc:chgData name="Tarachand Amgoth" userId="ea017c71-c3c5-459d-b04b-915c0e816ad1" providerId="ADAL" clId="{D33E7A38-2B6E-4C0A-A945-C485567316EA}" dt="2025-06-09T10:56:19.994" v="1462" actId="1035"/>
        <pc:sldMkLst>
          <pc:docMk/>
          <pc:sldMk cId="3177277207" sldId="510"/>
        </pc:sldMkLst>
        <pc:spChg chg="mod">
          <ac:chgData name="Tarachand Amgoth" userId="ea017c71-c3c5-459d-b04b-915c0e816ad1" providerId="ADAL" clId="{D33E7A38-2B6E-4C0A-A945-C485567316EA}" dt="2025-06-09T10:50:38.688" v="1430" actId="20577"/>
          <ac:spMkLst>
            <pc:docMk/>
            <pc:sldMk cId="3177277207" sldId="510"/>
            <ac:spMk id="2" creationId="{E8FF8FA9-6888-CAD3-E204-013805851839}"/>
          </ac:spMkLst>
        </pc:spChg>
        <pc:spChg chg="mod">
          <ac:chgData name="Tarachand Amgoth" userId="ea017c71-c3c5-459d-b04b-915c0e816ad1" providerId="ADAL" clId="{D33E7A38-2B6E-4C0A-A945-C485567316EA}" dt="2025-06-09T10:50:52.448" v="1432" actId="6549"/>
          <ac:spMkLst>
            <pc:docMk/>
            <pc:sldMk cId="3177277207" sldId="510"/>
            <ac:spMk id="3" creationId="{277C903E-BD0A-9C07-4781-1B538055BAD1}"/>
          </ac:spMkLst>
        </pc:spChg>
        <pc:graphicFrameChg chg="add mod modGraphic">
          <ac:chgData name="Tarachand Amgoth" userId="ea017c71-c3c5-459d-b04b-915c0e816ad1" providerId="ADAL" clId="{D33E7A38-2B6E-4C0A-A945-C485567316EA}" dt="2025-06-09T10:56:19.994" v="1462" actId="1035"/>
          <ac:graphicFrameMkLst>
            <pc:docMk/>
            <pc:sldMk cId="3177277207" sldId="510"/>
            <ac:graphicFrameMk id="5" creationId="{D4063AC0-772B-1606-73C2-DBB52CC204FD}"/>
          </ac:graphicFrameMkLst>
        </pc:graphicFrameChg>
        <pc:picChg chg="del">
          <ac:chgData name="Tarachand Amgoth" userId="ea017c71-c3c5-459d-b04b-915c0e816ad1" providerId="ADAL" clId="{D33E7A38-2B6E-4C0A-A945-C485567316EA}" dt="2025-06-09T10:50:44.536" v="1431" actId="478"/>
          <ac:picMkLst>
            <pc:docMk/>
            <pc:sldMk cId="3177277207" sldId="510"/>
            <ac:picMk id="16" creationId="{2150827A-17FE-158D-F4E4-7EF28BEEA714}"/>
          </ac:picMkLst>
        </pc:picChg>
      </pc:sldChg>
    </pc:docChg>
  </pc:docChgLst>
  <pc:docChgLst>
    <pc:chgData name="Tarachand Amgoth" userId="ea017c71-c3c5-459d-b04b-915c0e816ad1" providerId="ADAL" clId="{450FC495-86E8-4DBD-B010-8EF485ABC89E}"/>
    <pc:docChg chg="undo redo custSel addSld delSld modSld sldOrd">
      <pc:chgData name="Tarachand Amgoth" userId="ea017c71-c3c5-459d-b04b-915c0e816ad1" providerId="ADAL" clId="{450FC495-86E8-4DBD-B010-8EF485ABC89E}" dt="2025-05-19T15:20:16.292" v="3024"/>
      <pc:docMkLst>
        <pc:docMk/>
      </pc:docMkLst>
      <pc:sldChg chg="addSp modSp new mod">
        <pc:chgData name="Tarachand Amgoth" userId="ea017c71-c3c5-459d-b04b-915c0e816ad1" providerId="ADAL" clId="{450FC495-86E8-4DBD-B010-8EF485ABC89E}" dt="2025-05-18T16:52:37.067" v="680" actId="2711"/>
        <pc:sldMkLst>
          <pc:docMk/>
          <pc:sldMk cId="128509175" sldId="256"/>
        </pc:sldMkLst>
      </pc:sldChg>
      <pc:sldChg chg="addSp delSp modSp new mod">
        <pc:chgData name="Tarachand Amgoth" userId="ea017c71-c3c5-459d-b04b-915c0e816ad1" providerId="ADAL" clId="{450FC495-86E8-4DBD-B010-8EF485ABC89E}" dt="2025-05-19T15:07:06.475" v="3021"/>
        <pc:sldMkLst>
          <pc:docMk/>
          <pc:sldMk cId="2347969515" sldId="257"/>
        </pc:sldMkLst>
      </pc:sldChg>
      <pc:sldChg chg="add del">
        <pc:chgData name="Tarachand Amgoth" userId="ea017c71-c3c5-459d-b04b-915c0e816ad1" providerId="ADAL" clId="{450FC495-86E8-4DBD-B010-8EF485ABC89E}" dt="2025-05-17T17:38:15.046" v="178" actId="47"/>
        <pc:sldMkLst>
          <pc:docMk/>
          <pc:sldMk cId="166379589" sldId="258"/>
        </pc:sldMkLst>
      </pc:sldChg>
      <pc:sldChg chg="modSp add del mod">
        <pc:chgData name="Tarachand Amgoth" userId="ea017c71-c3c5-459d-b04b-915c0e816ad1" providerId="ADAL" clId="{450FC495-86E8-4DBD-B010-8EF485ABC89E}" dt="2025-05-18T16:32:59.584" v="337" actId="47"/>
        <pc:sldMkLst>
          <pc:docMk/>
          <pc:sldMk cId="1746535523" sldId="258"/>
        </pc:sldMkLst>
      </pc:sldChg>
      <pc:sldChg chg="modSp add del mod">
        <pc:chgData name="Tarachand Amgoth" userId="ea017c71-c3c5-459d-b04b-915c0e816ad1" providerId="ADAL" clId="{450FC495-86E8-4DBD-B010-8EF485ABC89E}" dt="2025-05-18T16:33:25.499" v="339" actId="47"/>
        <pc:sldMkLst>
          <pc:docMk/>
          <pc:sldMk cId="2855868326" sldId="259"/>
        </pc:sldMkLst>
      </pc:sldChg>
      <pc:sldChg chg="modSp add del mod">
        <pc:chgData name="Tarachand Amgoth" userId="ea017c71-c3c5-459d-b04b-915c0e816ad1" providerId="ADAL" clId="{450FC495-86E8-4DBD-B010-8EF485ABC89E}" dt="2025-05-18T16:33:52.661" v="342" actId="47"/>
        <pc:sldMkLst>
          <pc:docMk/>
          <pc:sldMk cId="3236206752" sldId="260"/>
        </pc:sldMkLst>
      </pc:sldChg>
      <pc:sldChg chg="add del">
        <pc:chgData name="Tarachand Amgoth" userId="ea017c71-c3c5-459d-b04b-915c0e816ad1" providerId="ADAL" clId="{450FC495-86E8-4DBD-B010-8EF485ABC89E}" dt="2025-05-18T16:35:37.858" v="357" actId="47"/>
        <pc:sldMkLst>
          <pc:docMk/>
          <pc:sldMk cId="4082737632" sldId="261"/>
        </pc:sldMkLst>
      </pc:sldChg>
      <pc:sldChg chg="modSp add del mod">
        <pc:chgData name="Tarachand Amgoth" userId="ea017c71-c3c5-459d-b04b-915c0e816ad1" providerId="ADAL" clId="{450FC495-86E8-4DBD-B010-8EF485ABC89E}" dt="2025-05-18T16:34:28.318" v="349" actId="47"/>
        <pc:sldMkLst>
          <pc:docMk/>
          <pc:sldMk cId="3216077309" sldId="262"/>
        </pc:sldMkLst>
      </pc:sldChg>
      <pc:sldChg chg="modSp add del mod">
        <pc:chgData name="Tarachand Amgoth" userId="ea017c71-c3c5-459d-b04b-915c0e816ad1" providerId="ADAL" clId="{450FC495-86E8-4DBD-B010-8EF485ABC89E}" dt="2025-05-18T16:35:07.343" v="354" actId="47"/>
        <pc:sldMkLst>
          <pc:docMk/>
          <pc:sldMk cId="459854985" sldId="263"/>
        </pc:sldMkLst>
      </pc:sldChg>
      <pc:sldChg chg="modSp add del mod">
        <pc:chgData name="Tarachand Amgoth" userId="ea017c71-c3c5-459d-b04b-915c0e816ad1" providerId="ADAL" clId="{450FC495-86E8-4DBD-B010-8EF485ABC89E}" dt="2025-05-18T16:35:59.024" v="360" actId="47"/>
        <pc:sldMkLst>
          <pc:docMk/>
          <pc:sldMk cId="3431882639" sldId="264"/>
        </pc:sldMkLst>
      </pc:sldChg>
      <pc:sldChg chg="add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65406577" sldId="265"/>
        </pc:sldMkLst>
      </pc:sldChg>
      <pc:sldChg chg="add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4005670066" sldId="266"/>
        </pc:sldMkLst>
      </pc:sldChg>
      <pc:sldChg chg="add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2906788377" sldId="267"/>
        </pc:sldMkLst>
      </pc:sldChg>
      <pc:sldChg chg="modSp add del mod">
        <pc:chgData name="Tarachand Amgoth" userId="ea017c71-c3c5-459d-b04b-915c0e816ad1" providerId="ADAL" clId="{450FC495-86E8-4DBD-B010-8EF485ABC89E}" dt="2025-05-18T17:15:00.438" v="864" actId="47"/>
        <pc:sldMkLst>
          <pc:docMk/>
          <pc:sldMk cId="2479104044" sldId="268"/>
        </pc:sldMkLst>
      </pc:sldChg>
      <pc:sldChg chg="addSp delSp modSp add mod ord">
        <pc:chgData name="Tarachand Amgoth" userId="ea017c71-c3c5-459d-b04b-915c0e816ad1" providerId="ADAL" clId="{450FC495-86E8-4DBD-B010-8EF485ABC89E}" dt="2025-05-19T15:07:06.475" v="3021"/>
        <pc:sldMkLst>
          <pc:docMk/>
          <pc:sldMk cId="2360235567" sldId="269"/>
        </pc:sldMkLst>
      </pc:sldChg>
      <pc:sldChg chg="addSp delSp modSp add mod ord setBg">
        <pc:chgData name="Tarachand Amgoth" userId="ea017c71-c3c5-459d-b04b-915c0e816ad1" providerId="ADAL" clId="{450FC495-86E8-4DBD-B010-8EF485ABC89E}" dt="2025-05-19T15:07:06.475" v="3021"/>
        <pc:sldMkLst>
          <pc:docMk/>
          <pc:sldMk cId="3299807422" sldId="270"/>
        </pc:sldMkLst>
      </pc:sldChg>
      <pc:sldChg chg="addSp delSp modSp add mod">
        <pc:chgData name="Tarachand Amgoth" userId="ea017c71-c3c5-459d-b04b-915c0e816ad1" providerId="ADAL" clId="{450FC495-86E8-4DBD-B010-8EF485ABC89E}" dt="2025-05-19T15:20:16.292" v="3024"/>
        <pc:sldMkLst>
          <pc:docMk/>
          <pc:sldMk cId="3537752806" sldId="271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4154097889" sldId="272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2729753253" sldId="273"/>
        </pc:sldMkLst>
      </pc:sldChg>
      <pc:sldChg chg="addSp delSp modSp add del mod">
        <pc:chgData name="Tarachand Amgoth" userId="ea017c71-c3c5-459d-b04b-915c0e816ad1" providerId="ADAL" clId="{450FC495-86E8-4DBD-B010-8EF485ABC89E}" dt="2025-05-18T17:00:01.809" v="727" actId="47"/>
        <pc:sldMkLst>
          <pc:docMk/>
          <pc:sldMk cId="216221203" sldId="274"/>
        </pc:sldMkLst>
      </pc:sldChg>
      <pc:sldChg chg="addSp delSp modSp add del mod">
        <pc:chgData name="Tarachand Amgoth" userId="ea017c71-c3c5-459d-b04b-915c0e816ad1" providerId="ADAL" clId="{450FC495-86E8-4DBD-B010-8EF485ABC89E}" dt="2025-05-18T17:04:16.406" v="787" actId="47"/>
        <pc:sldMkLst>
          <pc:docMk/>
          <pc:sldMk cId="3031546680" sldId="274"/>
        </pc:sldMkLst>
      </pc:sldChg>
      <pc:sldChg chg="add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3043151034" sldId="275"/>
        </pc:sldMkLst>
      </pc:sldChg>
      <pc:sldChg chg="addSp delSp modSp add del mod">
        <pc:chgData name="Tarachand Amgoth" userId="ea017c71-c3c5-459d-b04b-915c0e816ad1" providerId="ADAL" clId="{450FC495-86E8-4DBD-B010-8EF485ABC89E}" dt="2025-05-18T17:09:33.196" v="831" actId="47"/>
        <pc:sldMkLst>
          <pc:docMk/>
          <pc:sldMk cId="4091327059" sldId="276"/>
        </pc:sldMkLst>
      </pc:sldChg>
      <pc:sldChg chg="add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2324810049" sldId="277"/>
        </pc:sldMkLst>
      </pc:sldChg>
      <pc:sldChg chg="add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1944628629" sldId="278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3355584099" sldId="279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1043555560" sldId="280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424562274" sldId="281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3549983590" sldId="282"/>
        </pc:sldMkLst>
      </pc:sldChg>
      <pc:sldChg chg="addSp modSp add del mod">
        <pc:chgData name="Tarachand Amgoth" userId="ea017c71-c3c5-459d-b04b-915c0e816ad1" providerId="ADAL" clId="{450FC495-86E8-4DBD-B010-8EF485ABC89E}" dt="2025-05-18T17:39:42.099" v="1027" actId="2890"/>
        <pc:sldMkLst>
          <pc:docMk/>
          <pc:sldMk cId="2057099486" sldId="283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3014833025" sldId="283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917481439" sldId="284"/>
        </pc:sldMkLst>
      </pc:sldChg>
      <pc:sldChg chg="addSp delSp modSp add mod setBg">
        <pc:chgData name="Tarachand Amgoth" userId="ea017c71-c3c5-459d-b04b-915c0e816ad1" providerId="ADAL" clId="{450FC495-86E8-4DBD-B010-8EF485ABC89E}" dt="2025-05-19T03:26:41.932" v="1644" actId="113"/>
        <pc:sldMkLst>
          <pc:docMk/>
          <pc:sldMk cId="4172560094" sldId="285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3005731703" sldId="286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4289185962" sldId="287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134183764" sldId="288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3696450892" sldId="289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1336418505" sldId="290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822956490" sldId="291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2151144268" sldId="292"/>
        </pc:sldMkLst>
      </pc:sldChg>
      <pc:sldChg chg="add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3423193436" sldId="293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150917950" sldId="294"/>
        </pc:sldMkLst>
      </pc:sldChg>
      <pc:sldChg chg="addSp delSp modSp add del mod setBg">
        <pc:chgData name="Tarachand Amgoth" userId="ea017c71-c3c5-459d-b04b-915c0e816ad1" providerId="ADAL" clId="{450FC495-86E8-4DBD-B010-8EF485ABC89E}" dt="2025-05-19T15:07:06.475" v="3021"/>
        <pc:sldMkLst>
          <pc:docMk/>
          <pc:sldMk cId="2815229992" sldId="295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2407653366" sldId="296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334937096" sldId="297"/>
        </pc:sldMkLst>
      </pc:sldChg>
      <pc:sldChg chg="addSp delSp modSp add del mod">
        <pc:chgData name="Tarachand Amgoth" userId="ea017c71-c3c5-459d-b04b-915c0e816ad1" providerId="ADAL" clId="{450FC495-86E8-4DBD-B010-8EF485ABC89E}" dt="2025-05-19T15:07:06.475" v="3021"/>
        <pc:sldMkLst>
          <pc:docMk/>
          <pc:sldMk cId="2364548149" sldId="298"/>
        </pc:sldMkLst>
      </pc:sldChg>
      <pc:sldChg chg="addSp delSp modSp add mod">
        <pc:chgData name="Tarachand Amgoth" userId="ea017c71-c3c5-459d-b04b-915c0e816ad1" providerId="ADAL" clId="{450FC495-86E8-4DBD-B010-8EF485ABC89E}" dt="2025-05-19T07:19:16.715" v="2499" actId="14100"/>
        <pc:sldMkLst>
          <pc:docMk/>
          <pc:sldMk cId="3475734599" sldId="299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3331910124" sldId="300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1855308433" sldId="301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2421706847" sldId="302"/>
        </pc:sldMkLst>
      </pc:sldChg>
      <pc:sldChg chg="addSp delSp modSp add del mod">
        <pc:chgData name="Tarachand Amgoth" userId="ea017c71-c3c5-459d-b04b-915c0e816ad1" providerId="ADAL" clId="{450FC495-86E8-4DBD-B010-8EF485ABC89E}" dt="2025-05-19T11:10:25.890" v="2656" actId="47"/>
        <pc:sldMkLst>
          <pc:docMk/>
          <pc:sldMk cId="3061306980" sldId="302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804413471" sldId="303"/>
        </pc:sldMkLst>
      </pc:sldChg>
      <pc:sldChg chg="addSp delSp modSp add mod">
        <pc:chgData name="Tarachand Amgoth" userId="ea017c71-c3c5-459d-b04b-915c0e816ad1" providerId="ADAL" clId="{450FC495-86E8-4DBD-B010-8EF485ABC89E}" dt="2025-05-19T15:13:12.172" v="3023"/>
        <pc:sldMkLst>
          <pc:docMk/>
          <pc:sldMk cId="1920981875" sldId="304"/>
        </pc:sldMkLst>
      </pc:sldChg>
      <pc:sldChg chg="addSp delSp modSp add mod">
        <pc:chgData name="Tarachand Amgoth" userId="ea017c71-c3c5-459d-b04b-915c0e816ad1" providerId="ADAL" clId="{450FC495-86E8-4DBD-B010-8EF485ABC89E}" dt="2025-05-19T15:13:12.172" v="3023"/>
        <pc:sldMkLst>
          <pc:docMk/>
          <pc:sldMk cId="2223747564" sldId="305"/>
        </pc:sldMkLst>
      </pc:sldChg>
      <pc:sldChg chg="addSp delSp modSp add mod">
        <pc:chgData name="Tarachand Amgoth" userId="ea017c71-c3c5-459d-b04b-915c0e816ad1" providerId="ADAL" clId="{450FC495-86E8-4DBD-B010-8EF485ABC89E}" dt="2025-05-19T13:30:46.884" v="3020" actId="15"/>
        <pc:sldMkLst>
          <pc:docMk/>
          <pc:sldMk cId="3299482063" sldId="306"/>
        </pc:sldMkLst>
      </pc:sldChg>
      <pc:sldChg chg="addSp modSp add mod">
        <pc:chgData name="Tarachand Amgoth" userId="ea017c71-c3c5-459d-b04b-915c0e816ad1" providerId="ADAL" clId="{450FC495-86E8-4DBD-B010-8EF485ABC89E}" dt="2025-05-19T15:20:16.292" v="3024"/>
        <pc:sldMkLst>
          <pc:docMk/>
          <pc:sldMk cId="678273295" sldId="307"/>
        </pc:sldMkLst>
      </pc:sldChg>
      <pc:sldChg chg="addSp modSp add mod">
        <pc:chgData name="Tarachand Amgoth" userId="ea017c71-c3c5-459d-b04b-915c0e816ad1" providerId="ADAL" clId="{450FC495-86E8-4DBD-B010-8EF485ABC89E}" dt="2025-05-19T15:20:16.292" v="3024"/>
        <pc:sldMkLst>
          <pc:docMk/>
          <pc:sldMk cId="2654949015" sldId="308"/>
        </pc:sldMkLst>
      </pc:sldChg>
      <pc:sldChg chg="addSp modSp add mod">
        <pc:chgData name="Tarachand Amgoth" userId="ea017c71-c3c5-459d-b04b-915c0e816ad1" providerId="ADAL" clId="{450FC495-86E8-4DBD-B010-8EF485ABC89E}" dt="2025-05-19T15:20:16.292" v="3024"/>
        <pc:sldMkLst>
          <pc:docMk/>
          <pc:sldMk cId="54627421" sldId="309"/>
        </pc:sldMkLst>
      </pc:sldChg>
      <pc:sldChg chg="addSp add ord">
        <pc:chgData name="Tarachand Amgoth" userId="ea017c71-c3c5-459d-b04b-915c0e816ad1" providerId="ADAL" clId="{450FC495-86E8-4DBD-B010-8EF485ABC89E}" dt="2025-05-19T15:20:16.292" v="3024"/>
        <pc:sldMkLst>
          <pc:docMk/>
          <pc:sldMk cId="1990471472" sldId="310"/>
        </pc:sldMkLst>
      </pc:sldChg>
      <pc:sldChg chg="addSp modSp add mod">
        <pc:chgData name="Tarachand Amgoth" userId="ea017c71-c3c5-459d-b04b-915c0e816ad1" providerId="ADAL" clId="{450FC495-86E8-4DBD-B010-8EF485ABC89E}" dt="2025-05-19T15:20:16.292" v="3024"/>
        <pc:sldMkLst>
          <pc:docMk/>
          <pc:sldMk cId="1188313946" sldId="311"/>
        </pc:sldMkLst>
      </pc:sldChg>
      <pc:sldChg chg="addSp modSp add mod">
        <pc:chgData name="Tarachand Amgoth" userId="ea017c71-c3c5-459d-b04b-915c0e816ad1" providerId="ADAL" clId="{450FC495-86E8-4DBD-B010-8EF485ABC89E}" dt="2025-05-19T15:20:16.292" v="3024"/>
        <pc:sldMkLst>
          <pc:docMk/>
          <pc:sldMk cId="3078319948" sldId="312"/>
        </pc:sldMkLst>
      </pc:sldChg>
      <pc:sldChg chg="modSp add mod">
        <pc:chgData name="Tarachand Amgoth" userId="ea017c71-c3c5-459d-b04b-915c0e816ad1" providerId="ADAL" clId="{450FC495-86E8-4DBD-B010-8EF485ABC89E}" dt="2025-05-19T12:33:55.465" v="2991" actId="2711"/>
        <pc:sldMkLst>
          <pc:docMk/>
          <pc:sldMk cId="40416960" sldId="313"/>
        </pc:sldMkLst>
      </pc:sldChg>
      <pc:sldChg chg="delSp modSp new mod">
        <pc:chgData name="Tarachand Amgoth" userId="ea017c71-c3c5-459d-b04b-915c0e816ad1" providerId="ADAL" clId="{450FC495-86E8-4DBD-B010-8EF485ABC89E}" dt="2025-05-19T13:29:41.015" v="3017" actId="255"/>
        <pc:sldMkLst>
          <pc:docMk/>
          <pc:sldMk cId="530033050" sldId="314"/>
        </pc:sldMkLst>
        <pc:spChg chg="mod">
          <ac:chgData name="Tarachand Amgoth" userId="ea017c71-c3c5-459d-b04b-915c0e816ad1" providerId="ADAL" clId="{450FC495-86E8-4DBD-B010-8EF485ABC89E}" dt="2025-05-19T13:29:41.015" v="3017" actId="255"/>
          <ac:spMkLst>
            <pc:docMk/>
            <pc:sldMk cId="530033050" sldId="314"/>
            <ac:spMk id="3" creationId="{65CA08A3-AB97-1F87-01B7-6DADCD8B2B7A}"/>
          </ac:spMkLst>
        </pc:spChg>
      </pc:sldChg>
    </pc:docChg>
  </pc:docChgLst>
  <pc:docChgLst>
    <pc:chgData name="Tarachand Amgoth" userId="ea017c71-c3c5-459d-b04b-915c0e816ad1" providerId="ADAL" clId="{96EB1148-40AF-4894-8C47-B064AB043402}"/>
    <pc:docChg chg="undo custSel addSld delSld modSld">
      <pc:chgData name="Tarachand Amgoth" userId="ea017c71-c3c5-459d-b04b-915c0e816ad1" providerId="ADAL" clId="{96EB1148-40AF-4894-8C47-B064AB043402}" dt="2025-05-23T15:02:13.246" v="1014"/>
      <pc:docMkLst>
        <pc:docMk/>
      </pc:docMkLst>
      <pc:sldChg chg="modSp mod">
        <pc:chgData name="Tarachand Amgoth" userId="ea017c71-c3c5-459d-b04b-915c0e816ad1" providerId="ADAL" clId="{96EB1148-40AF-4894-8C47-B064AB043402}" dt="2025-05-23T12:45:41.445" v="938" actId="20577"/>
        <pc:sldMkLst>
          <pc:docMk/>
          <pc:sldMk cId="128509175" sldId="256"/>
        </pc:sldMkLst>
      </pc:sldChg>
      <pc:sldChg chg="addSp delSp modSp mod">
        <pc:chgData name="Tarachand Amgoth" userId="ea017c71-c3c5-459d-b04b-915c0e816ad1" providerId="ADAL" clId="{96EB1148-40AF-4894-8C47-B064AB043402}" dt="2025-05-21T16:02:57.929" v="489" actId="6549"/>
        <pc:sldMkLst>
          <pc:docMk/>
          <pc:sldMk cId="2347969515" sldId="257"/>
        </pc:sldMkLst>
      </pc:sldChg>
      <pc:sldChg chg="del">
        <pc:chgData name="Tarachand Amgoth" userId="ea017c71-c3c5-459d-b04b-915c0e816ad1" providerId="ADAL" clId="{96EB1148-40AF-4894-8C47-B064AB043402}" dt="2025-05-21T15:45:41.116" v="249" actId="47"/>
        <pc:sldMkLst>
          <pc:docMk/>
          <pc:sldMk cId="65406577" sldId="265"/>
        </pc:sldMkLst>
      </pc:sldChg>
      <pc:sldChg chg="del">
        <pc:chgData name="Tarachand Amgoth" userId="ea017c71-c3c5-459d-b04b-915c0e816ad1" providerId="ADAL" clId="{96EB1148-40AF-4894-8C47-B064AB043402}" dt="2025-05-21T15:45:41.492" v="251" actId="47"/>
        <pc:sldMkLst>
          <pc:docMk/>
          <pc:sldMk cId="4005670066" sldId="266"/>
        </pc:sldMkLst>
      </pc:sldChg>
      <pc:sldChg chg="del">
        <pc:chgData name="Tarachand Amgoth" userId="ea017c71-c3c5-459d-b04b-915c0e816ad1" providerId="ADAL" clId="{96EB1148-40AF-4894-8C47-B064AB043402}" dt="2025-05-21T15:45:42.198" v="255" actId="47"/>
        <pc:sldMkLst>
          <pc:docMk/>
          <pc:sldMk cId="2906788377" sldId="267"/>
        </pc:sldMkLst>
      </pc:sldChg>
      <pc:sldChg chg="del">
        <pc:chgData name="Tarachand Amgoth" userId="ea017c71-c3c5-459d-b04b-915c0e816ad1" providerId="ADAL" clId="{96EB1148-40AF-4894-8C47-B064AB043402}" dt="2025-05-21T15:45:42.010" v="254" actId="47"/>
        <pc:sldMkLst>
          <pc:docMk/>
          <pc:sldMk cId="2360235567" sldId="269"/>
        </pc:sldMkLst>
      </pc:sldChg>
      <pc:sldChg chg="del">
        <pc:chgData name="Tarachand Amgoth" userId="ea017c71-c3c5-459d-b04b-915c0e816ad1" providerId="ADAL" clId="{96EB1148-40AF-4894-8C47-B064AB043402}" dt="2025-05-21T15:45:46.503" v="279" actId="47"/>
        <pc:sldMkLst>
          <pc:docMk/>
          <pc:sldMk cId="3299807422" sldId="270"/>
        </pc:sldMkLst>
      </pc:sldChg>
      <pc:sldChg chg="del">
        <pc:chgData name="Tarachand Amgoth" userId="ea017c71-c3c5-459d-b04b-915c0e816ad1" providerId="ADAL" clId="{96EB1148-40AF-4894-8C47-B064AB043402}" dt="2025-05-21T15:45:47.649" v="285" actId="47"/>
        <pc:sldMkLst>
          <pc:docMk/>
          <pc:sldMk cId="3537752806" sldId="271"/>
        </pc:sldMkLst>
      </pc:sldChg>
      <pc:sldChg chg="del">
        <pc:chgData name="Tarachand Amgoth" userId="ea017c71-c3c5-459d-b04b-915c0e816ad1" providerId="ADAL" clId="{96EB1148-40AF-4894-8C47-B064AB043402}" dt="2025-05-21T15:45:40.896" v="248" actId="47"/>
        <pc:sldMkLst>
          <pc:docMk/>
          <pc:sldMk cId="4154097889" sldId="272"/>
        </pc:sldMkLst>
      </pc:sldChg>
      <pc:sldChg chg="del">
        <pc:chgData name="Tarachand Amgoth" userId="ea017c71-c3c5-459d-b04b-915c0e816ad1" providerId="ADAL" clId="{96EB1148-40AF-4894-8C47-B064AB043402}" dt="2025-05-21T15:45:36.857" v="247" actId="47"/>
        <pc:sldMkLst>
          <pc:docMk/>
          <pc:sldMk cId="2729753253" sldId="273"/>
        </pc:sldMkLst>
      </pc:sldChg>
      <pc:sldChg chg="del">
        <pc:chgData name="Tarachand Amgoth" userId="ea017c71-c3c5-459d-b04b-915c0e816ad1" providerId="ADAL" clId="{96EB1148-40AF-4894-8C47-B064AB043402}" dt="2025-05-21T15:45:41.304" v="250" actId="47"/>
        <pc:sldMkLst>
          <pc:docMk/>
          <pc:sldMk cId="3043151034" sldId="275"/>
        </pc:sldMkLst>
      </pc:sldChg>
      <pc:sldChg chg="del">
        <pc:chgData name="Tarachand Amgoth" userId="ea017c71-c3c5-459d-b04b-915c0e816ad1" providerId="ADAL" clId="{96EB1148-40AF-4894-8C47-B064AB043402}" dt="2025-05-21T15:45:41.649" v="252" actId="47"/>
        <pc:sldMkLst>
          <pc:docMk/>
          <pc:sldMk cId="2324810049" sldId="277"/>
        </pc:sldMkLst>
      </pc:sldChg>
      <pc:sldChg chg="del">
        <pc:chgData name="Tarachand Amgoth" userId="ea017c71-c3c5-459d-b04b-915c0e816ad1" providerId="ADAL" clId="{96EB1148-40AF-4894-8C47-B064AB043402}" dt="2025-05-21T15:45:41.830" v="253" actId="47"/>
        <pc:sldMkLst>
          <pc:docMk/>
          <pc:sldMk cId="1944628629" sldId="278"/>
        </pc:sldMkLst>
      </pc:sldChg>
      <pc:sldChg chg="del">
        <pc:chgData name="Tarachand Amgoth" userId="ea017c71-c3c5-459d-b04b-915c0e816ad1" providerId="ADAL" clId="{96EB1148-40AF-4894-8C47-B064AB043402}" dt="2025-05-21T15:45:42.371" v="256" actId="47"/>
        <pc:sldMkLst>
          <pc:docMk/>
          <pc:sldMk cId="3355584099" sldId="279"/>
        </pc:sldMkLst>
      </pc:sldChg>
      <pc:sldChg chg="del">
        <pc:chgData name="Tarachand Amgoth" userId="ea017c71-c3c5-459d-b04b-915c0e816ad1" providerId="ADAL" clId="{96EB1148-40AF-4894-8C47-B064AB043402}" dt="2025-05-21T15:45:42.560" v="257" actId="47"/>
        <pc:sldMkLst>
          <pc:docMk/>
          <pc:sldMk cId="1043555560" sldId="280"/>
        </pc:sldMkLst>
      </pc:sldChg>
      <pc:sldChg chg="del">
        <pc:chgData name="Tarachand Amgoth" userId="ea017c71-c3c5-459d-b04b-915c0e816ad1" providerId="ADAL" clId="{96EB1148-40AF-4894-8C47-B064AB043402}" dt="2025-05-21T15:45:42.732" v="258" actId="47"/>
        <pc:sldMkLst>
          <pc:docMk/>
          <pc:sldMk cId="424562274" sldId="281"/>
        </pc:sldMkLst>
      </pc:sldChg>
      <pc:sldChg chg="del">
        <pc:chgData name="Tarachand Amgoth" userId="ea017c71-c3c5-459d-b04b-915c0e816ad1" providerId="ADAL" clId="{96EB1148-40AF-4894-8C47-B064AB043402}" dt="2025-05-21T15:45:42.932" v="259" actId="47"/>
        <pc:sldMkLst>
          <pc:docMk/>
          <pc:sldMk cId="3549983590" sldId="282"/>
        </pc:sldMkLst>
      </pc:sldChg>
      <pc:sldChg chg="del">
        <pc:chgData name="Tarachand Amgoth" userId="ea017c71-c3c5-459d-b04b-915c0e816ad1" providerId="ADAL" clId="{96EB1148-40AF-4894-8C47-B064AB043402}" dt="2025-05-21T15:45:43.267" v="261" actId="47"/>
        <pc:sldMkLst>
          <pc:docMk/>
          <pc:sldMk cId="3014833025" sldId="283"/>
        </pc:sldMkLst>
      </pc:sldChg>
      <pc:sldChg chg="del">
        <pc:chgData name="Tarachand Amgoth" userId="ea017c71-c3c5-459d-b04b-915c0e816ad1" providerId="ADAL" clId="{96EB1148-40AF-4894-8C47-B064AB043402}" dt="2025-05-21T15:45:43.094" v="260" actId="47"/>
        <pc:sldMkLst>
          <pc:docMk/>
          <pc:sldMk cId="917481439" sldId="284"/>
        </pc:sldMkLst>
      </pc:sldChg>
      <pc:sldChg chg="del">
        <pc:chgData name="Tarachand Amgoth" userId="ea017c71-c3c5-459d-b04b-915c0e816ad1" providerId="ADAL" clId="{96EB1148-40AF-4894-8C47-B064AB043402}" dt="2025-05-21T15:45:43.612" v="263" actId="47"/>
        <pc:sldMkLst>
          <pc:docMk/>
          <pc:sldMk cId="4172560094" sldId="285"/>
        </pc:sldMkLst>
      </pc:sldChg>
      <pc:sldChg chg="del">
        <pc:chgData name="Tarachand Amgoth" userId="ea017c71-c3c5-459d-b04b-915c0e816ad1" providerId="ADAL" clId="{96EB1148-40AF-4894-8C47-B064AB043402}" dt="2025-05-21T15:45:43.433" v="262" actId="47"/>
        <pc:sldMkLst>
          <pc:docMk/>
          <pc:sldMk cId="3005731703" sldId="286"/>
        </pc:sldMkLst>
      </pc:sldChg>
      <pc:sldChg chg="del">
        <pc:chgData name="Tarachand Amgoth" userId="ea017c71-c3c5-459d-b04b-915c0e816ad1" providerId="ADAL" clId="{96EB1148-40AF-4894-8C47-B064AB043402}" dt="2025-05-21T15:45:43.801" v="264" actId="47"/>
        <pc:sldMkLst>
          <pc:docMk/>
          <pc:sldMk cId="4289185962" sldId="287"/>
        </pc:sldMkLst>
      </pc:sldChg>
      <pc:sldChg chg="del">
        <pc:chgData name="Tarachand Amgoth" userId="ea017c71-c3c5-459d-b04b-915c0e816ad1" providerId="ADAL" clId="{96EB1148-40AF-4894-8C47-B064AB043402}" dt="2025-05-21T15:45:43.959" v="265" actId="47"/>
        <pc:sldMkLst>
          <pc:docMk/>
          <pc:sldMk cId="134183764" sldId="288"/>
        </pc:sldMkLst>
      </pc:sldChg>
      <pc:sldChg chg="del">
        <pc:chgData name="Tarachand Amgoth" userId="ea017c71-c3c5-459d-b04b-915c0e816ad1" providerId="ADAL" clId="{96EB1148-40AF-4894-8C47-B064AB043402}" dt="2025-05-21T15:45:44.135" v="266" actId="47"/>
        <pc:sldMkLst>
          <pc:docMk/>
          <pc:sldMk cId="3696450892" sldId="289"/>
        </pc:sldMkLst>
      </pc:sldChg>
      <pc:sldChg chg="del">
        <pc:chgData name="Tarachand Amgoth" userId="ea017c71-c3c5-459d-b04b-915c0e816ad1" providerId="ADAL" clId="{96EB1148-40AF-4894-8C47-B064AB043402}" dt="2025-05-21T15:45:44.319" v="267" actId="47"/>
        <pc:sldMkLst>
          <pc:docMk/>
          <pc:sldMk cId="1336418505" sldId="290"/>
        </pc:sldMkLst>
      </pc:sldChg>
      <pc:sldChg chg="del">
        <pc:chgData name="Tarachand Amgoth" userId="ea017c71-c3c5-459d-b04b-915c0e816ad1" providerId="ADAL" clId="{96EB1148-40AF-4894-8C47-B064AB043402}" dt="2025-05-21T15:45:44.476" v="268" actId="47"/>
        <pc:sldMkLst>
          <pc:docMk/>
          <pc:sldMk cId="822956490" sldId="291"/>
        </pc:sldMkLst>
      </pc:sldChg>
      <pc:sldChg chg="del">
        <pc:chgData name="Tarachand Amgoth" userId="ea017c71-c3c5-459d-b04b-915c0e816ad1" providerId="ADAL" clId="{96EB1148-40AF-4894-8C47-B064AB043402}" dt="2025-05-21T15:45:44.681" v="269" actId="47"/>
        <pc:sldMkLst>
          <pc:docMk/>
          <pc:sldMk cId="2151144268" sldId="292"/>
        </pc:sldMkLst>
      </pc:sldChg>
      <pc:sldChg chg="del">
        <pc:chgData name="Tarachand Amgoth" userId="ea017c71-c3c5-459d-b04b-915c0e816ad1" providerId="ADAL" clId="{96EB1148-40AF-4894-8C47-B064AB043402}" dt="2025-05-21T15:45:46.141" v="277" actId="47"/>
        <pc:sldMkLst>
          <pc:docMk/>
          <pc:sldMk cId="3423193436" sldId="293"/>
        </pc:sldMkLst>
      </pc:sldChg>
      <pc:sldChg chg="del">
        <pc:chgData name="Tarachand Amgoth" userId="ea017c71-c3c5-459d-b04b-915c0e816ad1" providerId="ADAL" clId="{96EB1148-40AF-4894-8C47-B064AB043402}" dt="2025-05-21T15:45:46.314" v="278" actId="47"/>
        <pc:sldMkLst>
          <pc:docMk/>
          <pc:sldMk cId="150917950" sldId="294"/>
        </pc:sldMkLst>
      </pc:sldChg>
      <pc:sldChg chg="del">
        <pc:chgData name="Tarachand Amgoth" userId="ea017c71-c3c5-459d-b04b-915c0e816ad1" providerId="ADAL" clId="{96EB1148-40AF-4894-8C47-B064AB043402}" dt="2025-05-21T15:45:46.675" v="280" actId="47"/>
        <pc:sldMkLst>
          <pc:docMk/>
          <pc:sldMk cId="2815229992" sldId="295"/>
        </pc:sldMkLst>
      </pc:sldChg>
      <pc:sldChg chg="del">
        <pc:chgData name="Tarachand Amgoth" userId="ea017c71-c3c5-459d-b04b-915c0e816ad1" providerId="ADAL" clId="{96EB1148-40AF-4894-8C47-B064AB043402}" dt="2025-05-21T15:45:44.838" v="270" actId="47"/>
        <pc:sldMkLst>
          <pc:docMk/>
          <pc:sldMk cId="2407653366" sldId="296"/>
        </pc:sldMkLst>
      </pc:sldChg>
      <pc:sldChg chg="del">
        <pc:chgData name="Tarachand Amgoth" userId="ea017c71-c3c5-459d-b04b-915c0e816ad1" providerId="ADAL" clId="{96EB1148-40AF-4894-8C47-B064AB043402}" dt="2025-05-21T15:45:45.026" v="271" actId="47"/>
        <pc:sldMkLst>
          <pc:docMk/>
          <pc:sldMk cId="334937096" sldId="297"/>
        </pc:sldMkLst>
      </pc:sldChg>
      <pc:sldChg chg="del">
        <pc:chgData name="Tarachand Amgoth" userId="ea017c71-c3c5-459d-b04b-915c0e816ad1" providerId="ADAL" clId="{96EB1148-40AF-4894-8C47-B064AB043402}" dt="2025-05-21T15:45:45.200" v="272" actId="47"/>
        <pc:sldMkLst>
          <pc:docMk/>
          <pc:sldMk cId="2364548149" sldId="298"/>
        </pc:sldMkLst>
      </pc:sldChg>
      <pc:sldChg chg="del">
        <pc:chgData name="Tarachand Amgoth" userId="ea017c71-c3c5-459d-b04b-915c0e816ad1" providerId="ADAL" clId="{96EB1148-40AF-4894-8C47-B064AB043402}" dt="2025-05-21T15:45:45.387" v="273" actId="47"/>
        <pc:sldMkLst>
          <pc:docMk/>
          <pc:sldMk cId="3475734599" sldId="299"/>
        </pc:sldMkLst>
      </pc:sldChg>
      <pc:sldChg chg="del">
        <pc:chgData name="Tarachand Amgoth" userId="ea017c71-c3c5-459d-b04b-915c0e816ad1" providerId="ADAL" clId="{96EB1148-40AF-4894-8C47-B064AB043402}" dt="2025-05-21T15:45:45.560" v="274" actId="47"/>
        <pc:sldMkLst>
          <pc:docMk/>
          <pc:sldMk cId="3331910124" sldId="300"/>
        </pc:sldMkLst>
      </pc:sldChg>
      <pc:sldChg chg="del">
        <pc:chgData name="Tarachand Amgoth" userId="ea017c71-c3c5-459d-b04b-915c0e816ad1" providerId="ADAL" clId="{96EB1148-40AF-4894-8C47-B064AB043402}" dt="2025-05-21T15:45:45.738" v="275" actId="47"/>
        <pc:sldMkLst>
          <pc:docMk/>
          <pc:sldMk cId="1855308433" sldId="301"/>
        </pc:sldMkLst>
      </pc:sldChg>
      <pc:sldChg chg="del">
        <pc:chgData name="Tarachand Amgoth" userId="ea017c71-c3c5-459d-b04b-915c0e816ad1" providerId="ADAL" clId="{96EB1148-40AF-4894-8C47-B064AB043402}" dt="2025-05-21T15:45:45.952" v="276" actId="47"/>
        <pc:sldMkLst>
          <pc:docMk/>
          <pc:sldMk cId="2421706847" sldId="302"/>
        </pc:sldMkLst>
      </pc:sldChg>
      <pc:sldChg chg="del">
        <pc:chgData name="Tarachand Amgoth" userId="ea017c71-c3c5-459d-b04b-915c0e816ad1" providerId="ADAL" clId="{96EB1148-40AF-4894-8C47-B064AB043402}" dt="2025-05-21T15:45:46.880" v="281" actId="47"/>
        <pc:sldMkLst>
          <pc:docMk/>
          <pc:sldMk cId="804413471" sldId="303"/>
        </pc:sldMkLst>
      </pc:sldChg>
      <pc:sldChg chg="del">
        <pc:chgData name="Tarachand Amgoth" userId="ea017c71-c3c5-459d-b04b-915c0e816ad1" providerId="ADAL" clId="{96EB1148-40AF-4894-8C47-B064AB043402}" dt="2025-05-21T15:45:47.068" v="282" actId="47"/>
        <pc:sldMkLst>
          <pc:docMk/>
          <pc:sldMk cId="1920981875" sldId="304"/>
        </pc:sldMkLst>
      </pc:sldChg>
      <pc:sldChg chg="del">
        <pc:chgData name="Tarachand Amgoth" userId="ea017c71-c3c5-459d-b04b-915c0e816ad1" providerId="ADAL" clId="{96EB1148-40AF-4894-8C47-B064AB043402}" dt="2025-05-21T15:45:47.256" v="283" actId="47"/>
        <pc:sldMkLst>
          <pc:docMk/>
          <pc:sldMk cId="2223747564" sldId="305"/>
        </pc:sldMkLst>
      </pc:sldChg>
      <pc:sldChg chg="del">
        <pc:chgData name="Tarachand Amgoth" userId="ea017c71-c3c5-459d-b04b-915c0e816ad1" providerId="ADAL" clId="{96EB1148-40AF-4894-8C47-B064AB043402}" dt="2025-05-21T15:45:47.460" v="284" actId="47"/>
        <pc:sldMkLst>
          <pc:docMk/>
          <pc:sldMk cId="3299482063" sldId="306"/>
        </pc:sldMkLst>
      </pc:sldChg>
      <pc:sldChg chg="del">
        <pc:chgData name="Tarachand Amgoth" userId="ea017c71-c3c5-459d-b04b-915c0e816ad1" providerId="ADAL" clId="{96EB1148-40AF-4894-8C47-B064AB043402}" dt="2025-05-21T15:45:47.822" v="286" actId="47"/>
        <pc:sldMkLst>
          <pc:docMk/>
          <pc:sldMk cId="678273295" sldId="307"/>
        </pc:sldMkLst>
      </pc:sldChg>
      <pc:sldChg chg="del">
        <pc:chgData name="Tarachand Amgoth" userId="ea017c71-c3c5-459d-b04b-915c0e816ad1" providerId="ADAL" clId="{96EB1148-40AF-4894-8C47-B064AB043402}" dt="2025-05-21T15:45:48.026" v="287" actId="47"/>
        <pc:sldMkLst>
          <pc:docMk/>
          <pc:sldMk cId="2654949015" sldId="308"/>
        </pc:sldMkLst>
      </pc:sldChg>
      <pc:sldChg chg="del">
        <pc:chgData name="Tarachand Amgoth" userId="ea017c71-c3c5-459d-b04b-915c0e816ad1" providerId="ADAL" clId="{96EB1148-40AF-4894-8C47-B064AB043402}" dt="2025-05-21T15:45:48.402" v="289" actId="47"/>
        <pc:sldMkLst>
          <pc:docMk/>
          <pc:sldMk cId="54627421" sldId="309"/>
        </pc:sldMkLst>
      </pc:sldChg>
      <pc:sldChg chg="del">
        <pc:chgData name="Tarachand Amgoth" userId="ea017c71-c3c5-459d-b04b-915c0e816ad1" providerId="ADAL" clId="{96EB1148-40AF-4894-8C47-B064AB043402}" dt="2025-05-21T15:45:48.214" v="288" actId="47"/>
        <pc:sldMkLst>
          <pc:docMk/>
          <pc:sldMk cId="1990471472" sldId="310"/>
        </pc:sldMkLst>
      </pc:sldChg>
      <pc:sldChg chg="del">
        <pc:chgData name="Tarachand Amgoth" userId="ea017c71-c3c5-459d-b04b-915c0e816ad1" providerId="ADAL" clId="{96EB1148-40AF-4894-8C47-B064AB043402}" dt="2025-05-21T15:45:48.591" v="290" actId="47"/>
        <pc:sldMkLst>
          <pc:docMk/>
          <pc:sldMk cId="1188313946" sldId="311"/>
        </pc:sldMkLst>
      </pc:sldChg>
      <pc:sldChg chg="del">
        <pc:chgData name="Tarachand Amgoth" userId="ea017c71-c3c5-459d-b04b-915c0e816ad1" providerId="ADAL" clId="{96EB1148-40AF-4894-8C47-B064AB043402}" dt="2025-05-21T15:45:48.795" v="291" actId="47"/>
        <pc:sldMkLst>
          <pc:docMk/>
          <pc:sldMk cId="3078319948" sldId="312"/>
        </pc:sldMkLst>
      </pc:sldChg>
      <pc:sldChg chg="del">
        <pc:chgData name="Tarachand Amgoth" userId="ea017c71-c3c5-459d-b04b-915c0e816ad1" providerId="ADAL" clId="{96EB1148-40AF-4894-8C47-B064AB043402}" dt="2025-05-21T15:45:48.968" v="292" actId="47"/>
        <pc:sldMkLst>
          <pc:docMk/>
          <pc:sldMk cId="40416960" sldId="313"/>
        </pc:sldMkLst>
      </pc:sldChg>
      <pc:sldChg chg="add del">
        <pc:chgData name="Tarachand Amgoth" userId="ea017c71-c3c5-459d-b04b-915c0e816ad1" providerId="ADAL" clId="{96EB1148-40AF-4894-8C47-B064AB043402}" dt="2025-05-21T15:45:51.841" v="296" actId="47"/>
        <pc:sldMkLst>
          <pc:docMk/>
          <pc:sldMk cId="530033050" sldId="314"/>
        </pc:sldMkLst>
      </pc:sldChg>
      <pc:sldChg chg="addSp modSp add mod">
        <pc:chgData name="Tarachand Amgoth" userId="ea017c71-c3c5-459d-b04b-915c0e816ad1" providerId="ADAL" clId="{96EB1148-40AF-4894-8C47-B064AB043402}" dt="2025-05-21T16:05:43.033" v="560" actId="207"/>
        <pc:sldMkLst>
          <pc:docMk/>
          <pc:sldMk cId="253024993" sldId="315"/>
        </pc:sldMkLst>
      </pc:sldChg>
      <pc:sldChg chg="modSp add mod">
        <pc:chgData name="Tarachand Amgoth" userId="ea017c71-c3c5-459d-b04b-915c0e816ad1" providerId="ADAL" clId="{96EB1148-40AF-4894-8C47-B064AB043402}" dt="2025-05-21T15:43:29.328" v="172" actId="20577"/>
        <pc:sldMkLst>
          <pc:docMk/>
          <pc:sldMk cId="1775737029" sldId="316"/>
        </pc:sldMkLst>
      </pc:sldChg>
      <pc:sldChg chg="modSp add mod">
        <pc:chgData name="Tarachand Amgoth" userId="ea017c71-c3c5-459d-b04b-915c0e816ad1" providerId="ADAL" clId="{96EB1148-40AF-4894-8C47-B064AB043402}" dt="2025-05-21T15:44:36.755" v="203" actId="20577"/>
        <pc:sldMkLst>
          <pc:docMk/>
          <pc:sldMk cId="1123631443" sldId="317"/>
        </pc:sldMkLst>
      </pc:sldChg>
      <pc:sldChg chg="modSp add del mod">
        <pc:chgData name="Tarachand Amgoth" userId="ea017c71-c3c5-459d-b04b-915c0e816ad1" providerId="ADAL" clId="{96EB1148-40AF-4894-8C47-B064AB043402}" dt="2025-05-23T13:27:41.033" v="961" actId="255"/>
        <pc:sldMkLst>
          <pc:docMk/>
          <pc:sldMk cId="690633543" sldId="318"/>
        </pc:sldMkLst>
      </pc:sldChg>
      <pc:sldChg chg="addSp modSp add mod">
        <pc:chgData name="Tarachand Amgoth" userId="ea017c71-c3c5-459d-b04b-915c0e816ad1" providerId="ADAL" clId="{96EB1148-40AF-4894-8C47-B064AB043402}" dt="2025-05-21T16:03:09.720" v="490" actId="6549"/>
        <pc:sldMkLst>
          <pc:docMk/>
          <pc:sldMk cId="3490958606" sldId="319"/>
        </pc:sldMkLst>
      </pc:sldChg>
      <pc:sldChg chg="addSp delSp modSp add mod">
        <pc:chgData name="Tarachand Amgoth" userId="ea017c71-c3c5-459d-b04b-915c0e816ad1" providerId="ADAL" clId="{96EB1148-40AF-4894-8C47-B064AB043402}" dt="2025-05-21T16:11:25.356" v="585" actId="1076"/>
        <pc:sldMkLst>
          <pc:docMk/>
          <pc:sldMk cId="1790486328" sldId="320"/>
        </pc:sldMkLst>
      </pc:sldChg>
      <pc:sldChg chg="add">
        <pc:chgData name="Tarachand Amgoth" userId="ea017c71-c3c5-459d-b04b-915c0e816ad1" providerId="ADAL" clId="{96EB1148-40AF-4894-8C47-B064AB043402}" dt="2025-05-21T16:06:21.534" v="564" actId="2890"/>
        <pc:sldMkLst>
          <pc:docMk/>
          <pc:sldMk cId="1682508144" sldId="321"/>
        </pc:sldMkLst>
      </pc:sldChg>
      <pc:sldChg chg="addSp delSp modSp add mod">
        <pc:chgData name="Tarachand Amgoth" userId="ea017c71-c3c5-459d-b04b-915c0e816ad1" providerId="ADAL" clId="{96EB1148-40AF-4894-8C47-B064AB043402}" dt="2025-05-21T16:13:04.887" v="597" actId="1076"/>
        <pc:sldMkLst>
          <pc:docMk/>
          <pc:sldMk cId="2778869226" sldId="322"/>
        </pc:sldMkLst>
      </pc:sldChg>
      <pc:sldChg chg="addSp delSp modSp add mod">
        <pc:chgData name="Tarachand Amgoth" userId="ea017c71-c3c5-459d-b04b-915c0e816ad1" providerId="ADAL" clId="{96EB1148-40AF-4894-8C47-B064AB043402}" dt="2025-05-23T13:08:12.769" v="939" actId="20577"/>
        <pc:sldMkLst>
          <pc:docMk/>
          <pc:sldMk cId="3741778065" sldId="323"/>
        </pc:sldMkLst>
      </pc:sldChg>
      <pc:sldChg chg="addSp delSp modSp add mod">
        <pc:chgData name="Tarachand Amgoth" userId="ea017c71-c3c5-459d-b04b-915c0e816ad1" providerId="ADAL" clId="{96EB1148-40AF-4894-8C47-B064AB043402}" dt="2025-05-23T14:21:58.711" v="1004" actId="9405"/>
        <pc:sldMkLst>
          <pc:docMk/>
          <pc:sldMk cId="2370921673" sldId="324"/>
        </pc:sldMkLst>
      </pc:sldChg>
      <pc:sldChg chg="addSp delSp modSp mod">
        <pc:chgData name="Tarachand Amgoth" userId="ea017c71-c3c5-459d-b04b-915c0e816ad1" providerId="ADAL" clId="{96EB1148-40AF-4894-8C47-B064AB043402}" dt="2025-05-23T14:40:02.228" v="1007"/>
        <pc:sldMkLst>
          <pc:docMk/>
          <pc:sldMk cId="1635738912" sldId="325"/>
        </pc:sldMkLst>
      </pc:sldChg>
      <pc:sldChg chg="addSp">
        <pc:chgData name="Tarachand Amgoth" userId="ea017c71-c3c5-459d-b04b-915c0e816ad1" providerId="ADAL" clId="{96EB1148-40AF-4894-8C47-B064AB043402}" dt="2025-05-23T14:46:36.739" v="1008"/>
        <pc:sldMkLst>
          <pc:docMk/>
          <pc:sldMk cId="803470464" sldId="328"/>
        </pc:sldMkLst>
      </pc:sldChg>
      <pc:sldChg chg="addSp">
        <pc:chgData name="Tarachand Amgoth" userId="ea017c71-c3c5-459d-b04b-915c0e816ad1" providerId="ADAL" clId="{96EB1148-40AF-4894-8C47-B064AB043402}" dt="2025-05-23T15:00:17.821" v="1009"/>
        <pc:sldMkLst>
          <pc:docMk/>
          <pc:sldMk cId="2448923712" sldId="330"/>
        </pc:sldMkLst>
      </pc:sldChg>
      <pc:sldChg chg="addSp">
        <pc:chgData name="Tarachand Amgoth" userId="ea017c71-c3c5-459d-b04b-915c0e816ad1" providerId="ADAL" clId="{96EB1148-40AF-4894-8C47-B064AB043402}" dt="2025-05-23T15:00:17.821" v="1009"/>
        <pc:sldMkLst>
          <pc:docMk/>
          <pc:sldMk cId="3704941778" sldId="331"/>
        </pc:sldMkLst>
      </pc:sldChg>
      <pc:sldChg chg="addSp delSp modSp mod">
        <pc:chgData name="Tarachand Amgoth" userId="ea017c71-c3c5-459d-b04b-915c0e816ad1" providerId="ADAL" clId="{96EB1148-40AF-4894-8C47-B064AB043402}" dt="2025-05-23T15:02:13.246" v="1014"/>
        <pc:sldMkLst>
          <pc:docMk/>
          <pc:sldMk cId="457691629" sldId="332"/>
        </pc:sldMkLst>
      </pc:sldChg>
      <pc:sldChg chg="addSp">
        <pc:chgData name="Tarachand Amgoth" userId="ea017c71-c3c5-459d-b04b-915c0e816ad1" providerId="ADAL" clId="{96EB1148-40AF-4894-8C47-B064AB043402}" dt="2025-05-23T15:00:17.821" v="1009"/>
        <pc:sldMkLst>
          <pc:docMk/>
          <pc:sldMk cId="910585747" sldId="333"/>
        </pc:sldMkLst>
      </pc:sldChg>
      <pc:sldChg chg="modSp mod">
        <pc:chgData name="Tarachand Amgoth" userId="ea017c71-c3c5-459d-b04b-915c0e816ad1" providerId="ADAL" clId="{96EB1148-40AF-4894-8C47-B064AB043402}" dt="2025-05-23T13:45:16.890" v="1003" actId="6549"/>
        <pc:sldMkLst>
          <pc:docMk/>
          <pc:sldMk cId="1145285980" sldId="334"/>
        </pc:sldMkLst>
      </pc:sldChg>
      <pc:sldChg chg="add">
        <pc:chgData name="Tarachand Amgoth" userId="ea017c71-c3c5-459d-b04b-915c0e816ad1" providerId="ADAL" clId="{96EB1148-40AF-4894-8C47-B064AB043402}" dt="2025-05-22T16:21:09.217" v="639" actId="2890"/>
        <pc:sldMkLst>
          <pc:docMk/>
          <pc:sldMk cId="1515040505" sldId="335"/>
        </pc:sldMkLst>
      </pc:sldChg>
      <pc:sldChg chg="addSp delSp modSp add mod">
        <pc:chgData name="Tarachand Amgoth" userId="ea017c71-c3c5-459d-b04b-915c0e816ad1" providerId="ADAL" clId="{96EB1148-40AF-4894-8C47-B064AB043402}" dt="2025-05-23T14:46:36.739" v="1008"/>
        <pc:sldMkLst>
          <pc:docMk/>
          <pc:sldMk cId="759525106" sldId="336"/>
        </pc:sldMkLst>
      </pc:sldChg>
      <pc:sldChg chg="addSp delSp modSp add mod">
        <pc:chgData name="Tarachand Amgoth" userId="ea017c71-c3c5-459d-b04b-915c0e816ad1" providerId="ADAL" clId="{96EB1148-40AF-4894-8C47-B064AB043402}" dt="2025-05-23T14:46:36.739" v="1008"/>
        <pc:sldMkLst>
          <pc:docMk/>
          <pc:sldMk cId="3419718172" sldId="337"/>
        </pc:sldMkLst>
      </pc:sldChg>
      <pc:sldChg chg="addSp delSp modSp add mod">
        <pc:chgData name="Tarachand Amgoth" userId="ea017c71-c3c5-459d-b04b-915c0e816ad1" providerId="ADAL" clId="{96EB1148-40AF-4894-8C47-B064AB043402}" dt="2025-05-23T15:00:17.821" v="1009"/>
        <pc:sldMkLst>
          <pc:docMk/>
          <pc:sldMk cId="918537840" sldId="338"/>
        </pc:sldMkLst>
      </pc:sldChg>
      <pc:sldChg chg="addSp delSp modSp add mod">
        <pc:chgData name="Tarachand Amgoth" userId="ea017c71-c3c5-459d-b04b-915c0e816ad1" providerId="ADAL" clId="{96EB1148-40AF-4894-8C47-B064AB043402}" dt="2025-05-23T15:02:13.246" v="1014"/>
        <pc:sldMkLst>
          <pc:docMk/>
          <pc:sldMk cId="3775312083" sldId="339"/>
        </pc:sldMkLst>
      </pc:sldChg>
    </pc:docChg>
  </pc:docChgLst>
  <pc:docChgLst>
    <pc:chgData name="Tarachand Amgoth" userId="ea017c71-c3c5-459d-b04b-915c0e816ad1" providerId="ADAL" clId="{517E6450-70E0-48E0-B09E-586EBA9D3ABC}"/>
    <pc:docChg chg="undo custSel addSld delSld modSld sldOrd">
      <pc:chgData name="Tarachand Amgoth" userId="ea017c71-c3c5-459d-b04b-915c0e816ad1" providerId="ADAL" clId="{517E6450-70E0-48E0-B09E-586EBA9D3ABC}" dt="2025-05-26T13:44:24.797" v="3008" actId="313"/>
      <pc:docMkLst>
        <pc:docMk/>
      </pc:docMkLst>
      <pc:sldChg chg="modSp mod">
        <pc:chgData name="Tarachand Amgoth" userId="ea017c71-c3c5-459d-b04b-915c0e816ad1" providerId="ADAL" clId="{517E6450-70E0-48E0-B09E-586EBA9D3ABC}" dt="2025-05-24T11:55:42.546" v="221" actId="313"/>
        <pc:sldMkLst>
          <pc:docMk/>
          <pc:sldMk cId="128509175" sldId="256"/>
        </pc:sldMkLst>
      </pc:sldChg>
      <pc:sldChg chg="addSp delSp modSp mod setBg">
        <pc:chgData name="Tarachand Amgoth" userId="ea017c71-c3c5-459d-b04b-915c0e816ad1" providerId="ADAL" clId="{517E6450-70E0-48E0-B09E-586EBA9D3ABC}" dt="2025-05-25T16:20:57.408" v="2886" actId="26606"/>
        <pc:sldMkLst>
          <pc:docMk/>
          <pc:sldMk cId="2347969515" sldId="257"/>
        </pc:sldMkLst>
      </pc:sldChg>
      <pc:sldChg chg="del">
        <pc:chgData name="Tarachand Amgoth" userId="ea017c71-c3c5-459d-b04b-915c0e816ad1" providerId="ADAL" clId="{517E6450-70E0-48E0-B09E-586EBA9D3ABC}" dt="2025-05-24T11:55:25.983" v="197" actId="47"/>
        <pc:sldMkLst>
          <pc:docMk/>
          <pc:sldMk cId="253024993" sldId="315"/>
        </pc:sldMkLst>
      </pc:sldChg>
      <pc:sldChg chg="del">
        <pc:chgData name="Tarachand Amgoth" userId="ea017c71-c3c5-459d-b04b-915c0e816ad1" providerId="ADAL" clId="{517E6450-70E0-48E0-B09E-586EBA9D3ABC}" dt="2025-05-24T11:55:31.249" v="211" actId="47"/>
        <pc:sldMkLst>
          <pc:docMk/>
          <pc:sldMk cId="1775737029" sldId="316"/>
        </pc:sldMkLst>
      </pc:sldChg>
      <pc:sldChg chg="del">
        <pc:chgData name="Tarachand Amgoth" userId="ea017c71-c3c5-459d-b04b-915c0e816ad1" providerId="ADAL" clId="{517E6450-70E0-48E0-B09E-586EBA9D3ABC}" dt="2025-05-24T11:55:31.577" v="212" actId="47"/>
        <pc:sldMkLst>
          <pc:docMk/>
          <pc:sldMk cId="1123631443" sldId="317"/>
        </pc:sldMkLst>
      </pc:sldChg>
      <pc:sldChg chg="del">
        <pc:chgData name="Tarachand Amgoth" userId="ea017c71-c3c5-459d-b04b-915c0e816ad1" providerId="ADAL" clId="{517E6450-70E0-48E0-B09E-586EBA9D3ABC}" dt="2025-05-24T11:55:33.717" v="219" actId="47"/>
        <pc:sldMkLst>
          <pc:docMk/>
          <pc:sldMk cId="690633543" sldId="318"/>
        </pc:sldMkLst>
      </pc:sldChg>
      <pc:sldChg chg="del">
        <pc:chgData name="Tarachand Amgoth" userId="ea017c71-c3c5-459d-b04b-915c0e816ad1" providerId="ADAL" clId="{517E6450-70E0-48E0-B09E-586EBA9D3ABC}" dt="2025-05-24T11:55:24.983" v="196" actId="47"/>
        <pc:sldMkLst>
          <pc:docMk/>
          <pc:sldMk cId="3490958606" sldId="319"/>
        </pc:sldMkLst>
      </pc:sldChg>
      <pc:sldChg chg="del">
        <pc:chgData name="Tarachand Amgoth" userId="ea017c71-c3c5-459d-b04b-915c0e816ad1" providerId="ADAL" clId="{517E6450-70E0-48E0-B09E-586EBA9D3ABC}" dt="2025-05-24T11:55:26.546" v="198" actId="47"/>
        <pc:sldMkLst>
          <pc:docMk/>
          <pc:sldMk cId="1790486328" sldId="320"/>
        </pc:sldMkLst>
      </pc:sldChg>
      <pc:sldChg chg="del">
        <pc:chgData name="Tarachand Amgoth" userId="ea017c71-c3c5-459d-b04b-915c0e816ad1" providerId="ADAL" clId="{517E6450-70E0-48E0-B09E-586EBA9D3ABC}" dt="2025-05-24T11:55:27.608" v="202" actId="47"/>
        <pc:sldMkLst>
          <pc:docMk/>
          <pc:sldMk cId="1682508144" sldId="321"/>
        </pc:sldMkLst>
      </pc:sldChg>
      <pc:sldChg chg="del">
        <pc:chgData name="Tarachand Amgoth" userId="ea017c71-c3c5-459d-b04b-915c0e816ad1" providerId="ADAL" clId="{517E6450-70E0-48E0-B09E-586EBA9D3ABC}" dt="2025-05-24T11:55:26.639" v="199" actId="47"/>
        <pc:sldMkLst>
          <pc:docMk/>
          <pc:sldMk cId="2778869226" sldId="322"/>
        </pc:sldMkLst>
      </pc:sldChg>
      <pc:sldChg chg="del">
        <pc:chgData name="Tarachand Amgoth" userId="ea017c71-c3c5-459d-b04b-915c0e816ad1" providerId="ADAL" clId="{517E6450-70E0-48E0-B09E-586EBA9D3ABC}" dt="2025-05-24T11:55:26.967" v="200" actId="47"/>
        <pc:sldMkLst>
          <pc:docMk/>
          <pc:sldMk cId="3741778065" sldId="323"/>
        </pc:sldMkLst>
      </pc:sldChg>
      <pc:sldChg chg="del">
        <pc:chgData name="Tarachand Amgoth" userId="ea017c71-c3c5-459d-b04b-915c0e816ad1" providerId="ADAL" clId="{517E6450-70E0-48E0-B09E-586EBA9D3ABC}" dt="2025-05-24T11:55:27.296" v="201" actId="47"/>
        <pc:sldMkLst>
          <pc:docMk/>
          <pc:sldMk cId="2370921673" sldId="324"/>
        </pc:sldMkLst>
      </pc:sldChg>
      <pc:sldChg chg="del">
        <pc:chgData name="Tarachand Amgoth" userId="ea017c71-c3c5-459d-b04b-915c0e816ad1" providerId="ADAL" clId="{517E6450-70E0-48E0-B09E-586EBA9D3ABC}" dt="2025-05-24T11:55:28.061" v="203" actId="47"/>
        <pc:sldMkLst>
          <pc:docMk/>
          <pc:sldMk cId="1635738912" sldId="325"/>
        </pc:sldMkLst>
      </pc:sldChg>
      <pc:sldChg chg="del">
        <pc:chgData name="Tarachand Amgoth" userId="ea017c71-c3c5-459d-b04b-915c0e816ad1" providerId="ADAL" clId="{517E6450-70E0-48E0-B09E-586EBA9D3ABC}" dt="2025-05-24T11:55:28.983" v="205" actId="47"/>
        <pc:sldMkLst>
          <pc:docMk/>
          <pc:sldMk cId="2354825569" sldId="326"/>
        </pc:sldMkLst>
      </pc:sldChg>
      <pc:sldChg chg="del">
        <pc:chgData name="Tarachand Amgoth" userId="ea017c71-c3c5-459d-b04b-915c0e816ad1" providerId="ADAL" clId="{517E6450-70E0-48E0-B09E-586EBA9D3ABC}" dt="2025-05-24T11:55:29.249" v="206" actId="47"/>
        <pc:sldMkLst>
          <pc:docMk/>
          <pc:sldMk cId="3988145476" sldId="327"/>
        </pc:sldMkLst>
      </pc:sldChg>
      <pc:sldChg chg="del">
        <pc:chgData name="Tarachand Amgoth" userId="ea017c71-c3c5-459d-b04b-915c0e816ad1" providerId="ADAL" clId="{517E6450-70E0-48E0-B09E-586EBA9D3ABC}" dt="2025-05-24T11:55:29.593" v="207" actId="47"/>
        <pc:sldMkLst>
          <pc:docMk/>
          <pc:sldMk cId="803470464" sldId="328"/>
        </pc:sldMkLst>
      </pc:sldChg>
      <pc:sldChg chg="del">
        <pc:chgData name="Tarachand Amgoth" userId="ea017c71-c3c5-459d-b04b-915c0e816ad1" providerId="ADAL" clId="{517E6450-70E0-48E0-B09E-586EBA9D3ABC}" dt="2025-05-24T11:55:30.874" v="210" actId="47"/>
        <pc:sldMkLst>
          <pc:docMk/>
          <pc:sldMk cId="1267090074" sldId="329"/>
        </pc:sldMkLst>
      </pc:sldChg>
      <pc:sldChg chg="del">
        <pc:chgData name="Tarachand Amgoth" userId="ea017c71-c3c5-459d-b04b-915c0e816ad1" providerId="ADAL" clId="{517E6450-70E0-48E0-B09E-586EBA9D3ABC}" dt="2025-05-24T11:55:32.436" v="214" actId="47"/>
        <pc:sldMkLst>
          <pc:docMk/>
          <pc:sldMk cId="2448923712" sldId="330"/>
        </pc:sldMkLst>
      </pc:sldChg>
      <pc:sldChg chg="del">
        <pc:chgData name="Tarachand Amgoth" userId="ea017c71-c3c5-459d-b04b-915c0e816ad1" providerId="ADAL" clId="{517E6450-70E0-48E0-B09E-586EBA9D3ABC}" dt="2025-05-24T11:55:33.092" v="215" actId="47"/>
        <pc:sldMkLst>
          <pc:docMk/>
          <pc:sldMk cId="3704941778" sldId="331"/>
        </pc:sldMkLst>
      </pc:sldChg>
      <pc:sldChg chg="del">
        <pc:chgData name="Tarachand Amgoth" userId="ea017c71-c3c5-459d-b04b-915c0e816ad1" providerId="ADAL" clId="{517E6450-70E0-48E0-B09E-586EBA9D3ABC}" dt="2025-05-24T11:55:33.655" v="217" actId="47"/>
        <pc:sldMkLst>
          <pc:docMk/>
          <pc:sldMk cId="457691629" sldId="332"/>
        </pc:sldMkLst>
      </pc:sldChg>
      <pc:sldChg chg="del">
        <pc:chgData name="Tarachand Amgoth" userId="ea017c71-c3c5-459d-b04b-915c0e816ad1" providerId="ADAL" clId="{517E6450-70E0-48E0-B09E-586EBA9D3ABC}" dt="2025-05-24T11:55:33.624" v="216" actId="47"/>
        <pc:sldMkLst>
          <pc:docMk/>
          <pc:sldMk cId="910585747" sldId="333"/>
        </pc:sldMkLst>
      </pc:sldChg>
      <pc:sldChg chg="del">
        <pc:chgData name="Tarachand Amgoth" userId="ea017c71-c3c5-459d-b04b-915c0e816ad1" providerId="ADAL" clId="{517E6450-70E0-48E0-B09E-586EBA9D3ABC}" dt="2025-05-24T11:55:34.218" v="220" actId="47"/>
        <pc:sldMkLst>
          <pc:docMk/>
          <pc:sldMk cId="1145285980" sldId="334"/>
        </pc:sldMkLst>
      </pc:sldChg>
      <pc:sldChg chg="del">
        <pc:chgData name="Tarachand Amgoth" userId="ea017c71-c3c5-459d-b04b-915c0e816ad1" providerId="ADAL" clId="{517E6450-70E0-48E0-B09E-586EBA9D3ABC}" dt="2025-05-24T11:55:28.655" v="204" actId="47"/>
        <pc:sldMkLst>
          <pc:docMk/>
          <pc:sldMk cId="1515040505" sldId="335"/>
        </pc:sldMkLst>
      </pc:sldChg>
      <pc:sldChg chg="del">
        <pc:chgData name="Tarachand Amgoth" userId="ea017c71-c3c5-459d-b04b-915c0e816ad1" providerId="ADAL" clId="{517E6450-70E0-48E0-B09E-586EBA9D3ABC}" dt="2025-05-24T11:55:29.936" v="208" actId="47"/>
        <pc:sldMkLst>
          <pc:docMk/>
          <pc:sldMk cId="759525106" sldId="336"/>
        </pc:sldMkLst>
      </pc:sldChg>
      <pc:sldChg chg="del">
        <pc:chgData name="Tarachand Amgoth" userId="ea017c71-c3c5-459d-b04b-915c0e816ad1" providerId="ADAL" clId="{517E6450-70E0-48E0-B09E-586EBA9D3ABC}" dt="2025-05-24T11:55:30.264" v="209" actId="47"/>
        <pc:sldMkLst>
          <pc:docMk/>
          <pc:sldMk cId="3419718172" sldId="337"/>
        </pc:sldMkLst>
      </pc:sldChg>
      <pc:sldChg chg="del">
        <pc:chgData name="Tarachand Amgoth" userId="ea017c71-c3c5-459d-b04b-915c0e816ad1" providerId="ADAL" clId="{517E6450-70E0-48E0-B09E-586EBA9D3ABC}" dt="2025-05-24T11:55:31.936" v="213" actId="47"/>
        <pc:sldMkLst>
          <pc:docMk/>
          <pc:sldMk cId="918537840" sldId="338"/>
        </pc:sldMkLst>
      </pc:sldChg>
      <pc:sldChg chg="del">
        <pc:chgData name="Tarachand Amgoth" userId="ea017c71-c3c5-459d-b04b-915c0e816ad1" providerId="ADAL" clId="{517E6450-70E0-48E0-B09E-586EBA9D3ABC}" dt="2025-05-24T11:55:33.702" v="218" actId="47"/>
        <pc:sldMkLst>
          <pc:docMk/>
          <pc:sldMk cId="3775312083" sldId="339"/>
        </pc:sldMkLst>
      </pc:sldChg>
      <pc:sldChg chg="addSp delSp modSp add del mod setBg">
        <pc:chgData name="Tarachand Amgoth" userId="ea017c71-c3c5-459d-b04b-915c0e816ad1" providerId="ADAL" clId="{517E6450-70E0-48E0-B09E-586EBA9D3ABC}" dt="2025-05-25T14:27:52.193" v="2236" actId="47"/>
        <pc:sldMkLst>
          <pc:docMk/>
          <pc:sldMk cId="2971468167" sldId="340"/>
        </pc:sldMkLst>
      </pc:sldChg>
      <pc:sldChg chg="addSp delSp modSp add mod">
        <pc:chgData name="Tarachand Amgoth" userId="ea017c71-c3c5-459d-b04b-915c0e816ad1" providerId="ADAL" clId="{517E6450-70E0-48E0-B09E-586EBA9D3ABC}" dt="2025-05-25T14:27:48.162" v="2235"/>
        <pc:sldMkLst>
          <pc:docMk/>
          <pc:sldMk cId="2117911861" sldId="341"/>
        </pc:sldMkLst>
      </pc:sldChg>
      <pc:sldChg chg="addSp modSp add mod">
        <pc:chgData name="Tarachand Amgoth" userId="ea017c71-c3c5-459d-b04b-915c0e816ad1" providerId="ADAL" clId="{517E6450-70E0-48E0-B09E-586EBA9D3ABC}" dt="2025-05-25T10:52:55.013" v="1252" actId="1037"/>
        <pc:sldMkLst>
          <pc:docMk/>
          <pc:sldMk cId="317130976" sldId="342"/>
        </pc:sldMkLst>
      </pc:sldChg>
      <pc:sldChg chg="addSp delSp modSp add mod">
        <pc:chgData name="Tarachand Amgoth" userId="ea017c71-c3c5-459d-b04b-915c0e816ad1" providerId="ADAL" clId="{517E6450-70E0-48E0-B09E-586EBA9D3ABC}" dt="2025-05-25T10:55:39.632" v="1276" actId="113"/>
        <pc:sldMkLst>
          <pc:docMk/>
          <pc:sldMk cId="2490178607" sldId="343"/>
        </pc:sldMkLst>
      </pc:sldChg>
      <pc:sldChg chg="addSp modSp add mod">
        <pc:chgData name="Tarachand Amgoth" userId="ea017c71-c3c5-459d-b04b-915c0e816ad1" providerId="ADAL" clId="{517E6450-70E0-48E0-B09E-586EBA9D3ABC}" dt="2025-05-25T11:10:05.219" v="1423" actId="1076"/>
        <pc:sldMkLst>
          <pc:docMk/>
          <pc:sldMk cId="2524874522" sldId="344"/>
        </pc:sldMkLst>
      </pc:sldChg>
      <pc:sldChg chg="addSp delSp modSp add mod">
        <pc:chgData name="Tarachand Amgoth" userId="ea017c71-c3c5-459d-b04b-915c0e816ad1" providerId="ADAL" clId="{517E6450-70E0-48E0-B09E-586EBA9D3ABC}" dt="2025-05-26T13:39:49.790" v="3001" actId="5793"/>
        <pc:sldMkLst>
          <pc:docMk/>
          <pc:sldMk cId="1166510996" sldId="345"/>
        </pc:sldMkLst>
      </pc:sldChg>
      <pc:sldChg chg="addSp modSp add mod">
        <pc:chgData name="Tarachand Amgoth" userId="ea017c71-c3c5-459d-b04b-915c0e816ad1" providerId="ADAL" clId="{517E6450-70E0-48E0-B09E-586EBA9D3ABC}" dt="2025-05-25T11:00:02.372" v="1355" actId="1076"/>
        <pc:sldMkLst>
          <pc:docMk/>
          <pc:sldMk cId="1941320728" sldId="346"/>
        </pc:sldMkLst>
      </pc:sldChg>
      <pc:sldChg chg="addSp delSp modSp add del mod setBg">
        <pc:chgData name="Tarachand Amgoth" userId="ea017c71-c3c5-459d-b04b-915c0e816ad1" providerId="ADAL" clId="{517E6450-70E0-48E0-B09E-586EBA9D3ABC}" dt="2025-05-25T16:22:22.731" v="2899" actId="47"/>
        <pc:sldMkLst>
          <pc:docMk/>
          <pc:sldMk cId="1727426145" sldId="347"/>
        </pc:sldMkLst>
      </pc:sldChg>
      <pc:sldChg chg="addSp delSp modSp add mod setBg">
        <pc:chgData name="Tarachand Amgoth" userId="ea017c71-c3c5-459d-b04b-915c0e816ad1" providerId="ADAL" clId="{517E6450-70E0-48E0-B09E-586EBA9D3ABC}" dt="2025-05-25T16:22:30.731" v="2927" actId="1036"/>
        <pc:sldMkLst>
          <pc:docMk/>
          <pc:sldMk cId="939607959" sldId="348"/>
        </pc:sldMkLst>
      </pc:sldChg>
      <pc:sldChg chg="addSp delSp modSp add mod">
        <pc:chgData name="Tarachand Amgoth" userId="ea017c71-c3c5-459d-b04b-915c0e816ad1" providerId="ADAL" clId="{517E6450-70E0-48E0-B09E-586EBA9D3ABC}" dt="2025-05-26T13:41:49.945" v="3007" actId="1076"/>
        <pc:sldMkLst>
          <pc:docMk/>
          <pc:sldMk cId="1020398298" sldId="349"/>
        </pc:sldMkLst>
      </pc:sldChg>
      <pc:sldChg chg="addSp modSp add mod">
        <pc:chgData name="Tarachand Amgoth" userId="ea017c71-c3c5-459d-b04b-915c0e816ad1" providerId="ADAL" clId="{517E6450-70E0-48E0-B09E-586EBA9D3ABC}" dt="2025-05-25T11:19:45.552" v="1621" actId="14100"/>
        <pc:sldMkLst>
          <pc:docMk/>
          <pc:sldMk cId="2871954996" sldId="350"/>
        </pc:sldMkLst>
      </pc:sldChg>
      <pc:sldChg chg="addSp modSp add mod ord">
        <pc:chgData name="Tarachand Amgoth" userId="ea017c71-c3c5-459d-b04b-915c0e816ad1" providerId="ADAL" clId="{517E6450-70E0-48E0-B09E-586EBA9D3ABC}" dt="2025-05-25T11:13:42.113" v="1573" actId="1076"/>
        <pc:sldMkLst>
          <pc:docMk/>
          <pc:sldMk cId="4043957181" sldId="351"/>
        </pc:sldMkLst>
      </pc:sldChg>
      <pc:sldChg chg="addSp modSp add mod">
        <pc:chgData name="Tarachand Amgoth" userId="ea017c71-c3c5-459d-b04b-915c0e816ad1" providerId="ADAL" clId="{517E6450-70E0-48E0-B09E-586EBA9D3ABC}" dt="2025-05-25T11:21:52.179" v="1644"/>
        <pc:sldMkLst>
          <pc:docMk/>
          <pc:sldMk cId="258691195" sldId="352"/>
        </pc:sldMkLst>
      </pc:sldChg>
      <pc:sldChg chg="addSp delSp modSp add mod">
        <pc:chgData name="Tarachand Amgoth" userId="ea017c71-c3c5-459d-b04b-915c0e816ad1" providerId="ADAL" clId="{517E6450-70E0-48E0-B09E-586EBA9D3ABC}" dt="2025-05-25T11:25:09.872" v="1693" actId="1038"/>
        <pc:sldMkLst>
          <pc:docMk/>
          <pc:sldMk cId="2624696006" sldId="353"/>
        </pc:sldMkLst>
      </pc:sldChg>
      <pc:sldChg chg="addSp delSp modSp add mod">
        <pc:chgData name="Tarachand Amgoth" userId="ea017c71-c3c5-459d-b04b-915c0e816ad1" providerId="ADAL" clId="{517E6450-70E0-48E0-B09E-586EBA9D3ABC}" dt="2025-05-25T11:27:30.437" v="1699" actId="1076"/>
        <pc:sldMkLst>
          <pc:docMk/>
          <pc:sldMk cId="2966960322" sldId="354"/>
        </pc:sldMkLst>
      </pc:sldChg>
      <pc:sldChg chg="add del">
        <pc:chgData name="Tarachand Amgoth" userId="ea017c71-c3c5-459d-b04b-915c0e816ad1" providerId="ADAL" clId="{517E6450-70E0-48E0-B09E-586EBA9D3ABC}" dt="2025-05-24T12:01:47.069" v="667" actId="47"/>
        <pc:sldMkLst>
          <pc:docMk/>
          <pc:sldMk cId="3451743314" sldId="355"/>
        </pc:sldMkLst>
      </pc:sldChg>
      <pc:sldChg chg="addSp modSp add mod">
        <pc:chgData name="Tarachand Amgoth" userId="ea017c71-c3c5-459d-b04b-915c0e816ad1" providerId="ADAL" clId="{517E6450-70E0-48E0-B09E-586EBA9D3ABC}" dt="2025-05-26T13:44:24.797" v="3008" actId="313"/>
        <pc:sldMkLst>
          <pc:docMk/>
          <pc:sldMk cId="3526980975" sldId="356"/>
        </pc:sldMkLst>
      </pc:sldChg>
      <pc:sldChg chg="addSp delSp modSp add mod">
        <pc:chgData name="Tarachand Amgoth" userId="ea017c71-c3c5-459d-b04b-915c0e816ad1" providerId="ADAL" clId="{517E6450-70E0-48E0-B09E-586EBA9D3ABC}" dt="2025-05-25T15:15:40.321" v="2789" actId="20577"/>
        <pc:sldMkLst>
          <pc:docMk/>
          <pc:sldMk cId="572894454" sldId="357"/>
        </pc:sldMkLst>
      </pc:sldChg>
      <pc:sldChg chg="addSp delSp modSp add mod setBg">
        <pc:chgData name="Tarachand Amgoth" userId="ea017c71-c3c5-459d-b04b-915c0e816ad1" providerId="ADAL" clId="{517E6450-70E0-48E0-B09E-586EBA9D3ABC}" dt="2025-05-25T16:15:45.931" v="2861" actId="14100"/>
        <pc:sldMkLst>
          <pc:docMk/>
          <pc:sldMk cId="658749922" sldId="358"/>
        </pc:sldMkLst>
      </pc:sldChg>
      <pc:sldChg chg="modSp add del mod">
        <pc:chgData name="Tarachand Amgoth" userId="ea017c71-c3c5-459d-b04b-915c0e816ad1" providerId="ADAL" clId="{517E6450-70E0-48E0-B09E-586EBA9D3ABC}" dt="2025-05-25T14:58:45.421" v="2477" actId="47"/>
        <pc:sldMkLst>
          <pc:docMk/>
          <pc:sldMk cId="2291995835" sldId="359"/>
        </pc:sldMkLst>
      </pc:sldChg>
      <pc:sldChg chg="addSp modSp add mod">
        <pc:chgData name="Tarachand Amgoth" userId="ea017c71-c3c5-459d-b04b-915c0e816ad1" providerId="ADAL" clId="{517E6450-70E0-48E0-B09E-586EBA9D3ABC}" dt="2025-05-25T15:20:44.727" v="2819" actId="1035"/>
        <pc:sldMkLst>
          <pc:docMk/>
          <pc:sldMk cId="3891020399" sldId="360"/>
        </pc:sldMkLst>
      </pc:sldChg>
      <pc:sldChg chg="addSp modSp add mod">
        <pc:chgData name="Tarachand Amgoth" userId="ea017c71-c3c5-459d-b04b-915c0e816ad1" providerId="ADAL" clId="{517E6450-70E0-48E0-B09E-586EBA9D3ABC}" dt="2025-05-25T15:22:07.606" v="2827" actId="14100"/>
        <pc:sldMkLst>
          <pc:docMk/>
          <pc:sldMk cId="1726236045" sldId="361"/>
        </pc:sldMkLst>
      </pc:sldChg>
      <pc:sldChg chg="modSp add del mod">
        <pc:chgData name="Tarachand Amgoth" userId="ea017c71-c3c5-459d-b04b-915c0e816ad1" providerId="ADAL" clId="{517E6450-70E0-48E0-B09E-586EBA9D3ABC}" dt="2025-05-25T15:18:09.837" v="2810" actId="2696"/>
        <pc:sldMkLst>
          <pc:docMk/>
          <pc:sldMk cId="1582918339" sldId="362"/>
        </pc:sldMkLst>
      </pc:sldChg>
      <pc:sldChg chg="addSp delSp modSp add mod setBg">
        <pc:chgData name="Tarachand Amgoth" userId="ea017c71-c3c5-459d-b04b-915c0e816ad1" providerId="ADAL" clId="{517E6450-70E0-48E0-B09E-586EBA9D3ABC}" dt="2025-05-25T16:10:09.737" v="2839" actId="14100"/>
        <pc:sldMkLst>
          <pc:docMk/>
          <pc:sldMk cId="2190265033" sldId="362"/>
        </pc:sldMkLst>
      </pc:sldChg>
      <pc:sldChg chg="modSp add del mod ord">
        <pc:chgData name="Tarachand Amgoth" userId="ea017c71-c3c5-459d-b04b-915c0e816ad1" providerId="ADAL" clId="{517E6450-70E0-48E0-B09E-586EBA9D3ABC}" dt="2025-05-25T15:09:07.224" v="2611" actId="47"/>
        <pc:sldMkLst>
          <pc:docMk/>
          <pc:sldMk cId="1728618425" sldId="363"/>
        </pc:sldMkLst>
      </pc:sldChg>
      <pc:sldChg chg="modSp add del mod">
        <pc:chgData name="Tarachand Amgoth" userId="ea017c71-c3c5-459d-b04b-915c0e816ad1" providerId="ADAL" clId="{517E6450-70E0-48E0-B09E-586EBA9D3ABC}" dt="2025-05-25T15:10:16.144" v="2654" actId="47"/>
        <pc:sldMkLst>
          <pc:docMk/>
          <pc:sldMk cId="944476848" sldId="364"/>
        </pc:sldMkLst>
      </pc:sldChg>
      <pc:sldChg chg="add">
        <pc:chgData name="Tarachand Amgoth" userId="ea017c71-c3c5-459d-b04b-915c0e816ad1" providerId="ADAL" clId="{517E6450-70E0-48E0-B09E-586EBA9D3ABC}" dt="2025-05-25T15:14:38.631" v="2773"/>
        <pc:sldMkLst>
          <pc:docMk/>
          <pc:sldMk cId="445565149" sldId="365"/>
        </pc:sldMkLst>
      </pc:sldChg>
      <pc:sldChg chg="modSp add del mod">
        <pc:chgData name="Tarachand Amgoth" userId="ea017c71-c3c5-459d-b04b-915c0e816ad1" providerId="ADAL" clId="{517E6450-70E0-48E0-B09E-586EBA9D3ABC}" dt="2025-05-25T15:14:12.413" v="2772" actId="2696"/>
        <pc:sldMkLst>
          <pc:docMk/>
          <pc:sldMk cId="1867217669" sldId="365"/>
        </pc:sldMkLst>
      </pc:sldChg>
      <pc:sldChg chg="modSp add del mod">
        <pc:chgData name="Tarachand Amgoth" userId="ea017c71-c3c5-459d-b04b-915c0e816ad1" providerId="ADAL" clId="{517E6450-70E0-48E0-B09E-586EBA9D3ABC}" dt="2025-05-24T12:04:13.944" v="867" actId="47"/>
        <pc:sldMkLst>
          <pc:docMk/>
          <pc:sldMk cId="3905509056" sldId="366"/>
        </pc:sldMkLst>
      </pc:sldChg>
      <pc:sldChg chg="modSp add del mod">
        <pc:chgData name="Tarachand Amgoth" userId="ea017c71-c3c5-459d-b04b-915c0e816ad1" providerId="ADAL" clId="{517E6450-70E0-48E0-B09E-586EBA9D3ABC}" dt="2025-05-25T15:03:30.867" v="2546" actId="47"/>
        <pc:sldMkLst>
          <pc:docMk/>
          <pc:sldMk cId="3898370185" sldId="367"/>
        </pc:sldMkLst>
      </pc:sldChg>
      <pc:sldChg chg="modSp add del mod">
        <pc:chgData name="Tarachand Amgoth" userId="ea017c71-c3c5-459d-b04b-915c0e816ad1" providerId="ADAL" clId="{517E6450-70E0-48E0-B09E-586EBA9D3ABC}" dt="2025-05-25T15:03:42.228" v="2547" actId="47"/>
        <pc:sldMkLst>
          <pc:docMk/>
          <pc:sldMk cId="491194855" sldId="368"/>
        </pc:sldMkLst>
      </pc:sldChg>
      <pc:sldChg chg="modSp add del mod">
        <pc:chgData name="Tarachand Amgoth" userId="ea017c71-c3c5-459d-b04b-915c0e816ad1" providerId="ADAL" clId="{517E6450-70E0-48E0-B09E-586EBA9D3ABC}" dt="2025-05-25T15:03:52.344" v="2548" actId="47"/>
        <pc:sldMkLst>
          <pc:docMk/>
          <pc:sldMk cId="2812263460" sldId="369"/>
        </pc:sldMkLst>
      </pc:sldChg>
      <pc:sldChg chg="modSp add del mod">
        <pc:chgData name="Tarachand Amgoth" userId="ea017c71-c3c5-459d-b04b-915c0e816ad1" providerId="ADAL" clId="{517E6450-70E0-48E0-B09E-586EBA9D3ABC}" dt="2025-05-25T15:04:05.838" v="2549" actId="47"/>
        <pc:sldMkLst>
          <pc:docMk/>
          <pc:sldMk cId="1967981430" sldId="370"/>
        </pc:sldMkLst>
      </pc:sldChg>
      <pc:sldChg chg="modSp add del mod">
        <pc:chgData name="Tarachand Amgoth" userId="ea017c71-c3c5-459d-b04b-915c0e816ad1" providerId="ADAL" clId="{517E6450-70E0-48E0-B09E-586EBA9D3ABC}" dt="2025-05-25T15:04:16.213" v="2550" actId="47"/>
        <pc:sldMkLst>
          <pc:docMk/>
          <pc:sldMk cId="1373865950" sldId="371"/>
        </pc:sldMkLst>
      </pc:sldChg>
      <pc:sldChg chg="modSp add del mod">
        <pc:chgData name="Tarachand Amgoth" userId="ea017c71-c3c5-459d-b04b-915c0e816ad1" providerId="ADAL" clId="{517E6450-70E0-48E0-B09E-586EBA9D3ABC}" dt="2025-05-25T15:04:26.542" v="2551" actId="47"/>
        <pc:sldMkLst>
          <pc:docMk/>
          <pc:sldMk cId="3364796268" sldId="372"/>
        </pc:sldMkLst>
      </pc:sldChg>
      <pc:sldChg chg="modSp add del mod">
        <pc:chgData name="Tarachand Amgoth" userId="ea017c71-c3c5-459d-b04b-915c0e816ad1" providerId="ADAL" clId="{517E6450-70E0-48E0-B09E-586EBA9D3ABC}" dt="2025-05-25T15:04:39.417" v="2552" actId="47"/>
        <pc:sldMkLst>
          <pc:docMk/>
          <pc:sldMk cId="1183306069" sldId="373"/>
        </pc:sldMkLst>
      </pc:sldChg>
      <pc:sldChg chg="modSp add del mod">
        <pc:chgData name="Tarachand Amgoth" userId="ea017c71-c3c5-459d-b04b-915c0e816ad1" providerId="ADAL" clId="{517E6450-70E0-48E0-B09E-586EBA9D3ABC}" dt="2025-05-25T15:02:14.470" v="2541" actId="47"/>
        <pc:sldMkLst>
          <pc:docMk/>
          <pc:sldMk cId="825139503" sldId="374"/>
        </pc:sldMkLst>
      </pc:sldChg>
      <pc:sldChg chg="modSp add del mod">
        <pc:chgData name="Tarachand Amgoth" userId="ea017c71-c3c5-459d-b04b-915c0e816ad1" providerId="ADAL" clId="{517E6450-70E0-48E0-B09E-586EBA9D3ABC}" dt="2025-05-25T15:02:19.611" v="2542" actId="47"/>
        <pc:sldMkLst>
          <pc:docMk/>
          <pc:sldMk cId="3922237012" sldId="375"/>
        </pc:sldMkLst>
      </pc:sldChg>
      <pc:sldChg chg="modSp add del mod">
        <pc:chgData name="Tarachand Amgoth" userId="ea017c71-c3c5-459d-b04b-915c0e816ad1" providerId="ADAL" clId="{517E6450-70E0-48E0-B09E-586EBA9D3ABC}" dt="2025-05-25T15:02:24.674" v="2543" actId="47"/>
        <pc:sldMkLst>
          <pc:docMk/>
          <pc:sldMk cId="1651067007" sldId="376"/>
        </pc:sldMkLst>
      </pc:sldChg>
      <pc:sldChg chg="modSp add del mod">
        <pc:chgData name="Tarachand Amgoth" userId="ea017c71-c3c5-459d-b04b-915c0e816ad1" providerId="ADAL" clId="{517E6450-70E0-48E0-B09E-586EBA9D3ABC}" dt="2025-05-25T15:12:39.569" v="2746" actId="20577"/>
        <pc:sldMkLst>
          <pc:docMk/>
          <pc:sldMk cId="2365418672" sldId="377"/>
        </pc:sldMkLst>
      </pc:sldChg>
      <pc:sldChg chg="modSp add del mod">
        <pc:chgData name="Tarachand Amgoth" userId="ea017c71-c3c5-459d-b04b-915c0e816ad1" providerId="ADAL" clId="{517E6450-70E0-48E0-B09E-586EBA9D3ABC}" dt="2025-05-25T15:12:46.507" v="2747" actId="47"/>
        <pc:sldMkLst>
          <pc:docMk/>
          <pc:sldMk cId="2549950111" sldId="378"/>
        </pc:sldMkLst>
      </pc:sldChg>
      <pc:sldChg chg="addSp modSp add mod">
        <pc:chgData name="Tarachand Amgoth" userId="ea017c71-c3c5-459d-b04b-915c0e816ad1" providerId="ADAL" clId="{517E6450-70E0-48E0-B09E-586EBA9D3ABC}" dt="2025-05-25T16:16:11.912" v="2862" actId="1076"/>
        <pc:sldMkLst>
          <pc:docMk/>
          <pc:sldMk cId="1574243191" sldId="379"/>
        </pc:sldMkLst>
      </pc:sldChg>
      <pc:sldChg chg="modSp add del mod">
        <pc:chgData name="Tarachand Amgoth" userId="ea017c71-c3c5-459d-b04b-915c0e816ad1" providerId="ADAL" clId="{517E6450-70E0-48E0-B09E-586EBA9D3ABC}" dt="2025-05-25T15:02:36.256" v="2544" actId="47"/>
        <pc:sldMkLst>
          <pc:docMk/>
          <pc:sldMk cId="3788040036" sldId="380"/>
        </pc:sldMkLst>
      </pc:sldChg>
      <pc:sldChg chg="modSp add del mod">
        <pc:chgData name="Tarachand Amgoth" userId="ea017c71-c3c5-459d-b04b-915c0e816ad1" providerId="ADAL" clId="{517E6450-70E0-48E0-B09E-586EBA9D3ABC}" dt="2025-05-25T15:02:40.006" v="2545" actId="47"/>
        <pc:sldMkLst>
          <pc:docMk/>
          <pc:sldMk cId="4024060012" sldId="381"/>
        </pc:sldMkLst>
      </pc:sldChg>
      <pc:sldChg chg="addSp modSp add mod ord">
        <pc:chgData name="Tarachand Amgoth" userId="ea017c71-c3c5-459d-b04b-915c0e816ad1" providerId="ADAL" clId="{517E6450-70E0-48E0-B09E-586EBA9D3ABC}" dt="2025-05-25T11:31:20.359" v="1797" actId="20577"/>
        <pc:sldMkLst>
          <pc:docMk/>
          <pc:sldMk cId="1551309448" sldId="382"/>
        </pc:sldMkLst>
      </pc:sldChg>
      <pc:sldChg chg="add del">
        <pc:chgData name="Tarachand Amgoth" userId="ea017c71-c3c5-459d-b04b-915c0e816ad1" providerId="ADAL" clId="{517E6450-70E0-48E0-B09E-586EBA9D3ABC}" dt="2025-05-24T11:55:12.905" v="195" actId="47"/>
        <pc:sldMkLst>
          <pc:docMk/>
          <pc:sldMk cId="2017920602" sldId="382"/>
        </pc:sldMkLst>
      </pc:sldChg>
      <pc:sldChg chg="add del">
        <pc:chgData name="Tarachand Amgoth" userId="ea017c71-c3c5-459d-b04b-915c0e816ad1" providerId="ADAL" clId="{517E6450-70E0-48E0-B09E-586EBA9D3ABC}" dt="2025-05-24T11:55:10.436" v="194" actId="47"/>
        <pc:sldMkLst>
          <pc:docMk/>
          <pc:sldMk cId="3784924344" sldId="383"/>
        </pc:sldMkLst>
      </pc:sldChg>
      <pc:sldChg chg="addSp modSp add mod">
        <pc:chgData name="Tarachand Amgoth" userId="ea017c71-c3c5-459d-b04b-915c0e816ad1" providerId="ADAL" clId="{517E6450-70E0-48E0-B09E-586EBA9D3ABC}" dt="2025-05-25T14:17:32.612" v="1994" actId="1076"/>
        <pc:sldMkLst>
          <pc:docMk/>
          <pc:sldMk cId="3958699238" sldId="383"/>
        </pc:sldMkLst>
      </pc:sldChg>
      <pc:sldChg chg="addSp modSp add mod ord">
        <pc:chgData name="Tarachand Amgoth" userId="ea017c71-c3c5-459d-b04b-915c0e816ad1" providerId="ADAL" clId="{517E6450-70E0-48E0-B09E-586EBA9D3ABC}" dt="2025-05-25T14:16:16.116" v="1982" actId="20577"/>
        <pc:sldMkLst>
          <pc:docMk/>
          <pc:sldMk cId="4243258575" sldId="384"/>
        </pc:sldMkLst>
      </pc:sldChg>
      <pc:sldChg chg="addSp modSp add mod">
        <pc:chgData name="Tarachand Amgoth" userId="ea017c71-c3c5-459d-b04b-915c0e816ad1" providerId="ADAL" clId="{517E6450-70E0-48E0-B09E-586EBA9D3ABC}" dt="2025-05-25T14:32:26.781" v="2243" actId="1076"/>
        <pc:sldMkLst>
          <pc:docMk/>
          <pc:sldMk cId="144838719" sldId="385"/>
        </pc:sldMkLst>
      </pc:sldChg>
      <pc:sldChg chg="addSp modSp add mod">
        <pc:chgData name="Tarachand Amgoth" userId="ea017c71-c3c5-459d-b04b-915c0e816ad1" providerId="ADAL" clId="{517E6450-70E0-48E0-B09E-586EBA9D3ABC}" dt="2025-05-25T14:21:31.690" v="2140" actId="14100"/>
        <pc:sldMkLst>
          <pc:docMk/>
          <pc:sldMk cId="2574537644" sldId="386"/>
        </pc:sldMkLst>
      </pc:sldChg>
      <pc:sldChg chg="addSp modSp add mod">
        <pc:chgData name="Tarachand Amgoth" userId="ea017c71-c3c5-459d-b04b-915c0e816ad1" providerId="ADAL" clId="{517E6450-70E0-48E0-B09E-586EBA9D3ABC}" dt="2025-05-25T14:22:27.094" v="2152" actId="1076"/>
        <pc:sldMkLst>
          <pc:docMk/>
          <pc:sldMk cId="3820159769" sldId="387"/>
        </pc:sldMkLst>
      </pc:sldChg>
      <pc:sldChg chg="addSp modSp add mod">
        <pc:chgData name="Tarachand Amgoth" userId="ea017c71-c3c5-459d-b04b-915c0e816ad1" providerId="ADAL" clId="{517E6450-70E0-48E0-B09E-586EBA9D3ABC}" dt="2025-05-25T14:23:35.761" v="2194" actId="1076"/>
        <pc:sldMkLst>
          <pc:docMk/>
          <pc:sldMk cId="2162558874" sldId="388"/>
        </pc:sldMkLst>
      </pc:sldChg>
      <pc:sldChg chg="addSp modSp add mod">
        <pc:chgData name="Tarachand Amgoth" userId="ea017c71-c3c5-459d-b04b-915c0e816ad1" providerId="ADAL" clId="{517E6450-70E0-48E0-B09E-586EBA9D3ABC}" dt="2025-05-25T14:24:55.850" v="2213" actId="1076"/>
        <pc:sldMkLst>
          <pc:docMk/>
          <pc:sldMk cId="114185667" sldId="389"/>
        </pc:sldMkLst>
      </pc:sldChg>
      <pc:sldChg chg="add del">
        <pc:chgData name="Tarachand Amgoth" userId="ea017c71-c3c5-459d-b04b-915c0e816ad1" providerId="ADAL" clId="{517E6450-70E0-48E0-B09E-586EBA9D3ABC}" dt="2025-05-25T14:45:42.175" v="2249" actId="47"/>
        <pc:sldMkLst>
          <pc:docMk/>
          <pc:sldMk cId="4087720208" sldId="390"/>
        </pc:sldMkLst>
      </pc:sldChg>
      <pc:sldChg chg="addSp modSp add mod">
        <pc:chgData name="Tarachand Amgoth" userId="ea017c71-c3c5-459d-b04b-915c0e816ad1" providerId="ADAL" clId="{517E6450-70E0-48E0-B09E-586EBA9D3ABC}" dt="2025-05-25T14:15:32.022" v="1938" actId="1035"/>
        <pc:sldMkLst>
          <pc:docMk/>
          <pc:sldMk cId="2943354304" sldId="391"/>
        </pc:sldMkLst>
      </pc:sldChg>
      <pc:sldChg chg="modSp add mod">
        <pc:chgData name="Tarachand Amgoth" userId="ea017c71-c3c5-459d-b04b-915c0e816ad1" providerId="ADAL" clId="{517E6450-70E0-48E0-B09E-586EBA9D3ABC}" dt="2025-05-25T14:17:00.693" v="1986" actId="207"/>
        <pc:sldMkLst>
          <pc:docMk/>
          <pc:sldMk cId="4140842650" sldId="392"/>
        </pc:sldMkLst>
      </pc:sldChg>
      <pc:sldChg chg="addSp delSp modSp add mod">
        <pc:chgData name="Tarachand Amgoth" userId="ea017c71-c3c5-459d-b04b-915c0e816ad1" providerId="ADAL" clId="{517E6450-70E0-48E0-B09E-586EBA9D3ABC}" dt="2025-05-25T14:18:40.843" v="2005" actId="1076"/>
        <pc:sldMkLst>
          <pc:docMk/>
          <pc:sldMk cId="1735483555" sldId="393"/>
        </pc:sldMkLst>
      </pc:sldChg>
      <pc:sldChg chg="addSp delSp modSp add mod">
        <pc:chgData name="Tarachand Amgoth" userId="ea017c71-c3c5-459d-b04b-915c0e816ad1" providerId="ADAL" clId="{517E6450-70E0-48E0-B09E-586EBA9D3ABC}" dt="2025-05-25T14:37:36.597" v="2247" actId="1076"/>
        <pc:sldMkLst>
          <pc:docMk/>
          <pc:sldMk cId="3677191655" sldId="394"/>
        </pc:sldMkLst>
      </pc:sldChg>
      <pc:sldChg chg="addSp modSp add mod">
        <pc:chgData name="Tarachand Amgoth" userId="ea017c71-c3c5-459d-b04b-915c0e816ad1" providerId="ADAL" clId="{517E6450-70E0-48E0-B09E-586EBA9D3ABC}" dt="2025-05-25T14:21:55.629" v="2146" actId="14100"/>
        <pc:sldMkLst>
          <pc:docMk/>
          <pc:sldMk cId="2396518705" sldId="395"/>
        </pc:sldMkLst>
      </pc:sldChg>
      <pc:sldChg chg="addSp modSp add mod">
        <pc:chgData name="Tarachand Amgoth" userId="ea017c71-c3c5-459d-b04b-915c0e816ad1" providerId="ADAL" clId="{517E6450-70E0-48E0-B09E-586EBA9D3ABC}" dt="2025-05-25T14:22:58.023" v="2186" actId="1076"/>
        <pc:sldMkLst>
          <pc:docMk/>
          <pc:sldMk cId="256135844" sldId="396"/>
        </pc:sldMkLst>
      </pc:sldChg>
      <pc:sldChg chg="addSp delSp modSp add mod">
        <pc:chgData name="Tarachand Amgoth" userId="ea017c71-c3c5-459d-b04b-915c0e816ad1" providerId="ADAL" clId="{517E6450-70E0-48E0-B09E-586EBA9D3ABC}" dt="2025-05-25T14:24:26.600" v="2207" actId="1076"/>
        <pc:sldMkLst>
          <pc:docMk/>
          <pc:sldMk cId="2337199821" sldId="397"/>
        </pc:sldMkLst>
      </pc:sldChg>
      <pc:sldChg chg="addSp delSp modSp add mod">
        <pc:chgData name="Tarachand Amgoth" userId="ea017c71-c3c5-459d-b04b-915c0e816ad1" providerId="ADAL" clId="{517E6450-70E0-48E0-B09E-586EBA9D3ABC}" dt="2025-05-25T14:48:57.817" v="2347" actId="1076"/>
        <pc:sldMkLst>
          <pc:docMk/>
          <pc:sldMk cId="3445801558" sldId="398"/>
        </pc:sldMkLst>
      </pc:sldChg>
      <pc:sldChg chg="add">
        <pc:chgData name="Tarachand Amgoth" userId="ea017c71-c3c5-459d-b04b-915c0e816ad1" providerId="ADAL" clId="{517E6450-70E0-48E0-B09E-586EBA9D3ABC}" dt="2025-05-25T14:26:55.344" v="2219" actId="2890"/>
        <pc:sldMkLst>
          <pc:docMk/>
          <pc:sldMk cId="281629267" sldId="399"/>
        </pc:sldMkLst>
      </pc:sldChg>
      <pc:sldChg chg="addSp modSp add mod">
        <pc:chgData name="Tarachand Amgoth" userId="ea017c71-c3c5-459d-b04b-915c0e816ad1" providerId="ADAL" clId="{517E6450-70E0-48E0-B09E-586EBA9D3ABC}" dt="2025-05-25T16:22:56.425" v="2929" actId="207"/>
        <pc:sldMkLst>
          <pc:docMk/>
          <pc:sldMk cId="1834957759" sldId="400"/>
        </pc:sldMkLst>
      </pc:sldChg>
      <pc:sldChg chg="add del">
        <pc:chgData name="Tarachand Amgoth" userId="ea017c71-c3c5-459d-b04b-915c0e816ad1" providerId="ADAL" clId="{517E6450-70E0-48E0-B09E-586EBA9D3ABC}" dt="2025-05-25T14:53:41.678" v="2372" actId="47"/>
        <pc:sldMkLst>
          <pc:docMk/>
          <pc:sldMk cId="148048658" sldId="401"/>
        </pc:sldMkLst>
      </pc:sldChg>
      <pc:sldChg chg="addSp delSp modSp add mod">
        <pc:chgData name="Tarachand Amgoth" userId="ea017c71-c3c5-459d-b04b-915c0e816ad1" providerId="ADAL" clId="{517E6450-70E0-48E0-B09E-586EBA9D3ABC}" dt="2025-05-25T14:57:37.644" v="2476" actId="14100"/>
        <pc:sldMkLst>
          <pc:docMk/>
          <pc:sldMk cId="2167777530" sldId="401"/>
        </pc:sldMkLst>
      </pc:sldChg>
      <pc:sldChg chg="modSp add mod ord">
        <pc:chgData name="Tarachand Amgoth" userId="ea017c71-c3c5-459d-b04b-915c0e816ad1" providerId="ADAL" clId="{517E6450-70E0-48E0-B09E-586EBA9D3ABC}" dt="2025-05-25T14:56:47.870" v="2469"/>
        <pc:sldMkLst>
          <pc:docMk/>
          <pc:sldMk cId="3191547654" sldId="402"/>
        </pc:sldMkLst>
      </pc:sldChg>
      <pc:sldChg chg="addSp delSp modSp mod setBg">
        <pc:chgData name="Tarachand Amgoth" userId="ea017c71-c3c5-459d-b04b-915c0e816ad1" providerId="ADAL" clId="{517E6450-70E0-48E0-B09E-586EBA9D3ABC}" dt="2025-05-25T16:14:06.490" v="2854" actId="1038"/>
        <pc:sldMkLst>
          <pc:docMk/>
          <pc:sldMk cId="445565149" sldId="403"/>
        </pc:sldMkLst>
      </pc:sldChg>
      <pc:sldChg chg="add">
        <pc:chgData name="Tarachand Amgoth" userId="ea017c71-c3c5-459d-b04b-915c0e816ad1" providerId="ADAL" clId="{517E6450-70E0-48E0-B09E-586EBA9D3ABC}" dt="2025-05-25T16:21:25.809" v="2887" actId="2890"/>
        <pc:sldMkLst>
          <pc:docMk/>
          <pc:sldMk cId="3504816344" sldId="404"/>
        </pc:sldMkLst>
      </pc:sldChg>
      <pc:sldChg chg="addSp delSp modSp add mod setBg">
        <pc:chgData name="Tarachand Amgoth" userId="ea017c71-c3c5-459d-b04b-915c0e816ad1" providerId="ADAL" clId="{517E6450-70E0-48E0-B09E-586EBA9D3ABC}" dt="2025-05-26T10:16:54.195" v="2944" actId="1038"/>
        <pc:sldMkLst>
          <pc:docMk/>
          <pc:sldMk cId="440810450" sldId="405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4.31053E-6" units="1/dev"/>
          <inkml:channelProperty channel="T" name="resolution" value="1" units="1/dev"/>
        </inkml:channelProperties>
      </inkml:inkSource>
      <inkml:timestamp xml:id="ts0" timeString="2025-06-09T15:00:09.7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1949 5617 934 0,'2'3'308'0,"-2"-6"-172"15,2 3 71-15,0-3-85 16,4 2 25-16,-2-2-78 0,-4 2 10 16,2-2-10-16,-2 3 17 15,0-2 56-15,0 0-64 16,-2 4-28-16,2-2 74 16,2 0-68-16,-4 2 23 15,4-2-79-15,-4 3 9 16,2-3-10-16,0 0 1 15,4 0-15-15,3 0 3 16,9 1 24-16,3-1-11 16,12 0-1-16,8-1 0 15,5 1-13-15,8-5 13 16,-4 3 0-16,4 0 30 0,1 1-30 16,-4 1 0-16,2 1-35 15,-1 1 23-15,-2-2-19 16,6 4 13-1,-2-1 18-15,-2-2-9 0,6-1 30 16,2 0-42-16,-2 0 19 16,-1-4-17-16,-6 2 11 15,1 0 16-15,-10 0-8 16,-5 2 18-16,1-1 1 16,-3 1-35-16,-2-3 16 15,2 3 0-15,-1-4 9 16,8 4-9-16,2 0 0 0,3 0 24 15,2 0-23 1,-2 4-1-16,3-1-9 0,0-3 9 16,-2 1 4-1,1 1-4-15,1-2 0 0,2 2 4 16,-2-2 2-16,8 0-12 16,0-2-7-16,4 2 8 15,3 2 5-15,-7 0 0 16,4 2 6-16,-4 3-6 15,-4 3 15-15,4-2-30 16,-2-2 3-16,-2 3 0 16,-2 0 12-16,2 0 9 15,4-2-1-15,0-1-8 0,8-5 0 16,1 2-23 0,8-3 23-16,1-3-21 0,-1 2 21 15,2 1 9-15,-1 0 14 16,-3 0-23-16,3 4 0 15,0-3 8-15,3 6-8 16,4-5 0-16,-1 2 23 16,0-3-23-16,-2 3-12 15,0 7 11-15,-6-3 1 16,-1 2-3-16,-4 4 3 16,-3-2 0-16,-2 0 15 15,3-2-15-15,-5 0-12 16,7-4-8-16,3-6-8 15,5-2 28-15,6-4 0 16,6-4 13-16,-6 4-7 16,0-2 5-16,-1 2-11 0,-2 0 0 15,5-2-24-15,-1 2 24 16,5-4 9-16,2 2 0 16,-4-2 10-16,0 3-13 15,-6 0-12-15,-6-1 6 16,-3 4 0-16,-14 0 9 15,-14 4-9-15,-13-2 0 16,-8 2 6-16,-11 0-6 16,-5 0-1-16,-3 0 1 15,0 0 0-15,4-2 34 16,4 2-32-16,1-4 20 16,-3 4-7-16,4-2-15 15,-3 2-28-15,-3-3 26 0,3 3 4 16,-6 0 14-16,-1 0 5 15,-4 3-21-15,-1-3 0 16,1 2 2-16,2-2-2 16,0 0 9-16,0 0 7 15,-5 0 44-15,3 2-27 16,2-2 5-16,-2 0-11 16,2 0-12-16,0 0-15 15,-2 2 0-15,2-4 19 16,0 4-53-16,-4 0-4 15,-1 0-143-15,-88 50-379 16</inkml:trace>
  <inkml:trace contextRef="#ctx0" brushRef="#br0" timeOffset="3396.32">1922 7593 1253 0,'-4'0'464'0,"1"-1"-361"0,-3-1-23 0,8 2 28 0,-2-2 49 15,4 0-109-15,1-1-34 16,-3 3 53-16,8 0-67 16,-2 3 25-16,7 1 34 15,1-1-35-15,3 6 36 16,2-1-11-16,4 4-8 16,6-1 27-16,9 4-68 15,11 1 0-15,5-2 48 16,7 0-37-16,12-6-2 0,10-2 10 15,6 0 8-15,7 2-24 16,0 0-3-16,3 4-10 16,-1 2-14-16,-4 2 43 15,-5-2-19-15,-4 2 0 16,-7-2 6-16,-2-6-15 16,1-2 9-16,-2 0-22 15,4-6 21-15,3-4 2 16,1 2 23-16,4 1-15 15,-4 1-9-15,-8 3 15 16,2 3-15-16,-4 3-7 16,-3-4 1-16,-3 3 12 15,-1-3-6-15,-5-1 0 16,1-3 0-16,-3-1 1 16,3 2-1-16,6-4-7 0,-6 4-2 15,7-2 18 1,-4 2-2-16,0-2-1 0,-3 0-4 15,2-2-2-15,0 0-3 16,-1-2 3-16,-1-2 9 16,-1-3-9-16,-1 2-1 15,-4-1-10-15,-2-2 11 16,1 2 9-16,-1-4-9 16,2 2-1-16,5-2-13 15,-8 2 28-15,1-2-2 16,-2 2-12-16,-8 0 0 15,-1 0-6-15,-9 2 6 0,-7 2 0 16,-12 2 18-16,-3 0-17 16,-10 2 65-16,-4 2-66 15,0 0 0-15,-2 0 63 16,4 2-63-16,-4-4 0 16,2 2 41-16,0 0-41 15,-2 0 0-15,4 0-12 16,-4 2 12-16,2-2 27 15,0 0-26-15,-2 0-1 16,2 0 51-16,-2 0-50 16,2 0 5-16,-3 0-6 15,3 0-6-15,3 0 5 16,-1 0 2-16,-2 0 10 0,0 0 2 16,0 0 10-1,0 0-29-15,0-2 6 0,-2 2-11 16,-1 2 11-16,0-2 9 15,1 2 6-15,0-2-15 16,0 0 18-16,0-2-10 16,2 2-8-16,-2 0-11 15,0 0 11-15,2 0 6 16,-5-2 8-16,5 2-14 16,0 0 7-16,0 0-14 15,0-2 7-15,0 2 0 16,-4 0 19-16,4 0-19 15,-2 0 0-15,0 2-1 16,2-4 2-16,-4 2-2 16,8 0-5-16,-2 0 6 0,-2-2 6 15,2 2-6-15,0 0-2 16,-4 0 2-16,2 0-21 16,-2 2 21-1,2-4 0-15,2 2 7 0,0 0-17 16,-2 0 20-16,0 0-10 15,0 0 0-15,2-2 2 16,-4 2 1-16,2 0-3 16,0 0 0-16,-2 2 25 15,2-2-24-15,0 0-2 16,0 0-18-16,0 0 19 16,2 0 5-16,-4-2-5 0,2 2 0 15,0 0 15 1,0 0-15-16,0 0-17 0,0 0 16 15,0 0 1-15,0 0 0 16,0 0 1-16,0 0 0 16,0 0 29-16,0 0-30 15,0 0-30-15,0 0 30 16,0 0 0-16,0 0 6 16,0 0 3-16,0 0-9 15,0 0 0-15,0 0-13 16,0 0 13-16,0 0-1 15,0 0 2-15,0 0-1 16,0 0 0-16,0 0 1 16,0 0-2-16,0 0-9 15,0 0 10-15,0 0 0 0,0 0 9 16,0 0 9-16,0 0-11 16,0 0-7-16,0 0 2 15,0 0-2-15,0 0-21 16,0 0 19-16,0 0 2 15,0 0 21-15,0 0-21 16,0 0 0-16,0 0 0 16,0 0-24-16,0 0 24 15,0 0 0-15,0 0 0 16,0 0 12-16,0 0-12 16,0 0 0-16,0 0-9 0,0 0-6 15,0 0 15 1,0 0 9-16,0 0-9 0,0 0 18 15,0 0-18-15,0 0 0 16,0 0-23-16,0 0 32 16,0 0-10-16,0 0 1 15,0 0 0-15,0 0 11 16,0 0-11-16,0 0-18 16,0 0-6-16,0 0 48 15,0 0-23-15,0 0-1 16,0 0 1-16,0 0 20 15,0 0-21-15,0 0-7 16,0 0-23-16,0 0 30 16,0 0-8-16,0 0-9 15,0 0 17-15,0 0 0 0,0 0-58 16,0 0-25-16,0 0 71 16,0 0-37-1,-12 2 38-15,10-4-23 0,0 2-20 16,0 0 39-16,2 0-86 15,-5 2-97-15,1-2 63 16,-12 4-148-16,-1 2-284 16,-55 8-378-16</inkml:trace>
  <inkml:trace contextRef="#ctx0" brushRef="#br0" timeOffset="5977.96">1807 9617 1246 0,'-2'-2'304'0,"4"2"-229"15,2 0-24-15,-2 0 20 16,9 6 11-16,3-4-7 16,5 4-45-16,6 0 110 15,6 4-88-15,3-6 41 16,-3 2 6-16,10-4-52 16,1-2 22-16,4 2-6 15,5 0-41-15,5 2 62 16,4 0-66-16,9 2 2 15,10 0-16-15,0 0 11 0,11 6-15 16,1-2 0 0,5 4 18-16,7-2-1 15,-5 2-17-15,-3 0 0 16,-3 1-17-16,-3-4 28 0,-12 1-12 16,2 1 1-16,1-6 0 15,-4 0 26-15,3-3-26 16,-4 6-6-16,0-5-12 15,-1 4 30-15,1-1-12 16,2-3 1-16,-9 4 8 16,-1-1 11-16,-7-2-20 15,-6 0-11-15,-1-3-2 16,-4 6 14-16,-2-5-1 0,-2 0 9 16,-3 0 2-16,0-2-7 15,-2 0-4-15,0 4-18 16,1-4-4-16,-3 2 44 15,4 2-20-15,3-2-2 16,1 2 0-16,1-2 6 16,2-2-6-16,4-2-29 15,1 0 16-15,2 0 26 16,4-2 17-16,5 0-30 16,3-4 0-16,-1 2 6 15,2 2-6-15,-2-2-13 16,0 2 13-16,-9-2 7 15,-1 0 4-15,-5-2-11 0,-3 0 0 16,0 0 12 0,0 0-12-16,-5-2-15 0,4 2 7 15,0-3 16-15,4 0-1 16,1-1-7-16,5 0 0 16,-3 3-7-16,3-3 7 15,7 1 0-15,-3 0-18 16,6 1 42-16,-4 3-20 15,3 2-4-15,4 0 1 16,-2-1 5-16,1 0-6 16,1-1 0-16,-5-1 12 15,-3 4 3-15,-3-2 10 16,-8 3-25-16,-10-4 0 16,-9 3 22-16,-6 0-22 15,-13 0 0-15,-6 2 54 16,3-3-53-16,-4 3 47 0,-4-3-48 15,1 3 0-15,-2 0 9 16,5 3-9-16,1-3 0 16,8 0 32-16,-3 0-26 15,3 0-8-15,4-3 2 16,-4 3 0-16,-1 0 20 16,5 0-20-16,-7 0 0 15,6 0 7-15,-9 0 14 16,4 0-31-16,1 0 10 15,-1 3 0-15,-1-6 1 16,3 3 7-16,-3 0 16 0,1 0-3 16,-1 3-8-16,0-6-7 15,-1 6-6-15,-1-6 0 16,3 6 26-16,-6-3-13 16,-1-3 2-1,-1 3-7-15,2 0 5 0,0 0-1 16,1 0-12-16,-1 0 0 15,2 0 11-15,-3 0-2 16,-1 0 6-16,-4 0-15 16,-2-1 9-16,-2 1 4 15,2 0-13-15,0 1 0 16,0-1 45-16,-4 0-31 16,4 3-5-16,-2-3 13 15,2 0-16-15,-3 0 3 16,1 0-9-16,4 0 0 0,-2 0 27 15,3 0-26 1,-1-3-2-16,-2 3-8 0,-2 0 9 16,4 0-3-16,-2 0 3 15,0 0-3-15,0 0 3 16,0 0 0-16,-2 0 18 16,4-1-18-16,-2 1 0 15,0 0 15-15,0 0-15 16,0 0 0-16,0 0 18 15,0 0-18-15,0 0-6 16,0 0-3-16,0 0 9 16,0 0 15-16,0 0-15 15,0 0 0-15,0 0 7 0,0 0-7 16,0 0-9 0,0 0-1-16,0 0 7 0,0 0 2 15,0 0 1-15,0 0 0 16,0 0-1-16,0 0 1 15,0 0 0-15,0 0-2 16,0 0 4-16,0 0-3 16,0 0 1-16,0 0 0 15,0 0-17-15,0 0-67 16,0 0 17-16,0 0-11 16,0 0-98-16,0 0 106 15,0 0-208-15,-15-5-231 16,-22 7-134-16,-114 10-200 15</inkml:trace>
  <inkml:trace contextRef="#ctx0" brushRef="#br0" timeOffset="7676.08">2005 9625 1178 0,'-15'2'448'0,"1"0"-312"0,-15 2-89 15,-5-2 8 1,-3 2 109-16,-11-4-92 0,0-4-12 15,-2 0 72-15,9-4-65 16,5-8-22-16,1-2-45 16,8-8 0-16,2-4 78 15,9-9-77-15,9-6 9 16,10-12 7-16,13-11-17 16,15-8 7-16,9-8-7 15,9-2 0-15,16-7 3 16,3-1-3-16,6-2 0 15,4-4 12-15,-7-3-11 16,-4 3-1-16,-9 8-10 16,-13 10 10-16,-14 3 34 0,-14-1-34 15,-10 6 1-15,-4-4 27 16,-15-4-15-16,-13-1 37 16,-4-1-50-16,-21 2 0 15,-10-2 22-15,-15 3-16 16,-6 3 3-16,-6-2-9 15,-3 4 0-15,-1-1 20 16,4-1-20-16,7-4 0 16,8-2 14-16,17-4-14 15,10-2 0-15,18-1-11 16,17 5 11-16,14-2-3 0,19 6 3 16,6-3 0-16,10 7 14 15,3 6-14-15,1 4-14 16,-5 6 1-16,-3 7 13 15,-16 5 10-15,-6 6-10 16,-11 4 0-16,-4 6 0 16,-3 4 8-16,-5 4-8 15,4 8 0-15,6 0-40 16,14 2 40-16,13-4-11 16,17-9 25-16,21 0-19 15,4-1 7-15,-2 2-3 16,-11-3 1-16,-14 11 0 15,-11-4 19-15,-10 2-19 16,-17 0 0-16,-8-2 36 16,-10-2-24-16,-7-4-12 0,-5 0 0 15,-3 0 2-15,5 1 37 16,-5 0-39-16,8 4 17 16,2 3-17-16,7 8-2 15,6 4 1-15,6 6 1 16,2 4-18-16,4 0 3 15,4 0 30-15,7 2-15 16,3 0 0-16,7 7-91 16,-2 0-23-16,3 10-120 15,-1 11-216-15,20 80-131 16</inkml:trace>
  <inkml:trace contextRef="#ctx0" brushRef="#br0" timeOffset="8426.44">1219 8293 1458 0,'-8'-19'370'0,"2"2"-242"0,-7-17-65 0,1 10 123 16,3 2-92-16,1 6-25 15,1 8 56-15,-2 4-92 16,-2 6 10-16,-5 8-34 16,-4 12 2-16,-13 20 19 15,-10 12-30-15,-13 17-2 16,-4 11-8-16,-7 8 17 16,-33 69-7-16,11 13 0 15,-13 13 21-15,44-72-19 16,2 2-2-16,39 7 0 0,7 1 1 15,-5 7 10-15,17-4-10 16,13 1 1-16,4-3 5 16,23-4-5-16,13 9-2 15,-9-13-24-15,-13-62 6 16,2-2 36-16,3-4-14 16,35 51-4-16,12-5 2 15,4-4 4-15,7-2-6 16,0-3-2-16,-5-5-5 15,3-4 14-15,-1-8-6 16,-6-10-1-16,0-8 0 16,-11-10 5-16,-4-5-5 15,-8-3-5-15,-8-8-5 0,-10-6 20 16,-10-6-13-16,-14-6 3 16,-9-4 0-16,-7-4 20 15,-4-2-20-15,-4-4 0 16,-1-6 58-16,3-4-56 15,-3 4 21-15,3-4-23 16,-2 3-11-16,2 6-4 16,2-4-108-16,6 6-123 15,0 0-64-15,5-3-418 16</inkml:trace>
  <inkml:trace contextRef="#ctx0" brushRef="#br0" timeOffset="8776.32">1909 11109 1071 0,'-2'-6'376'0,"2"2"-242"0,0-6-22 0,2 6 110 0,7 2-90 15,7 2-16-15,5 4 2 16,14 8-59-16,-2 6 26 15,2 14-17-15,-3 6-46 16,-6 8 92-16,-6 2-66 16,-6 7 8-16,-6-8-29 15,-12-7-11-15,-5 1-16 0,-11-7 0 16,-11 0 18 0,-9-4 11-16,-9-2-7 15,-5-4 1-15,-1-6-19 0,6-4 14 16,9-7-36-16,3-6 12 15,14-1-95-15,4-1 100 16,9-4-166-16,7 1-130 16,8-2-319-16,30-32-595 15</inkml:trace>
  <inkml:trace contextRef="#ctx0" brushRef="#br0" timeOffset="11676.76">9732 11815 684 0,'-7'-4'230'15,"3"0"-157"-15,-6-5-4 16,4 4 51-16,2 1-6 16,1-5 80-16,1 5-28 15,2 1 43-15,0-1-64 16,-2 2-11-16,2 2 53 16,-4-2-50-16,4 2-55 15,0 0 88-15,0 0-124 16,-2 2-13-16,2-2-22 15,2-2-1-15,2 2 38 16,9 0-47-16,3-4-1 16,13 4 42-16,11 0-41 15,11 4-1-15,14-2 0 16,4 0 1-16,14 0 12 0,-2 2-11 16,6-3 5-16,5 2-7 15,-3 1-3-15,2-2 3 16,-6 2 0-16,-9 0-7 15,-5-3 7-15,-4 2 9 16,-9-2 0-16,-3 4-9 16,1-1-4-16,-9 1 4 15,-5 2 0-15,-2-1 0 16,1-2 12-16,-3 2-12 16,4-2 0-16,-5-2 0 15,13 0 21-15,-1-2-21 16,-3-2 0-16,4 0 29 0,-6-2 20 15,1 0-48 1,-5 0 11-16,-7 0-4 0,3 2-1 16,-7 0-7-16,6 0 0 15,8 0 6-15,-1-1 36 16,5 2-42-16,4-3 0 16,-2 4 0-16,0 0-2 15,4 4-10-15,3-3 11 16,2 2 1-16,-2-1 16 15,-3 2-16-15,-1-2 0 16,-13 2-19-16,-7 0 9 16,-3 2 10-16,0-4 0 0,0 2 12 15,12 0 13 1,5 0-25-16,10 0 0 0,4 0-15 16,2 0 26-16,5-2-11 15,0-2 0-15,-7 2 1 16,0-2 21-16,-8 2-22 15,-6-2-24-15,-3 2 8 16,-8-2 32-16,-6 0-3 16,-4 0-13-16,-1 0 0 15,0-2 12-15,10-2-12 16,9 2 0-16,5-2-2 16,12-2 16-16,-4 4-14 15,-6 2 0-15,-2 0 21 0,-8 2-21 16,-4-2-4-1,-8 2 2-15,-7-4-14 16,-3 2 17-16,-5-2-1 0,1 0 2 16,5 0 7-16,6 0 4 15,8-2-13-15,13 0-19 16,4 2 1-16,6-2 36 16,0 4-9-16,0 0-9 15,-6-4 13-15,2 4-1 16,-12-4-12-16,-11 0 0 15,-2 2 6-15,-9-3-4 16,-1 4 44-16,-5-3-38 16,-3 2-8-16,-3 0 33 15,0 0-33-15,-3-1-6 16,-3 3 5-16,0 0 2 16,0 0 28-16,0 3-29 15,0-6 0-15,-3 3 28 0,3-1-28 16,-4-2 0-16,4 0 20 15,-4-3-20-15,-3 1 0 16,-4 0-33-16,-2-3-48 16,-6-2 58-16,4 4-209 15,-5 3-134-15,-2 9-268 16,-65 23-381-16</inkml:trace>
  <inkml:trace contextRef="#ctx0" brushRef="#br0" timeOffset="13439.92">11782 12007 1115 0,'-5'0'539'0,"0"0"-418"16,1 3-34-16,-5 0 101 16,7 9-37-16,-2 4-97 15,-4 11 68-15,4 10-88 16,-2 8 19-16,-3 7-11 15,-3 10 27-15,2 6 30 16,-9 18-99-16,-2 12 0 16,-20 67 66-16,26-111-54 15,-14 58 24-15,0-1-29 0,2-9-5 16,0-6 4 0,2-5-6-16,4-15 0 0,5-10-20 15,3-10 29-15,8-10-9 16,5-8 0-16,3-12 0 15,3-12-11-15,5 0-13 16,-2-6 6-16,4 1-16 16,-4-4 34-16,3-1-33 15,-6-4-108-15,1 0-87 16,-3-2 9-16,-2-4-144 16,-21-26-442-16</inkml:trace>
  <inkml:trace contextRef="#ctx0" brushRef="#br0" timeOffset="13720.76">11126 13546 1109 0,'-2'-3'350'0,"4"3"-163"0,-2-4-71 15,0 4 37-15,8 0-29 16,-4 7-55-16,0 6 65 15,7 7-46-15,1 8 20 16,1 5 21-16,2 3-97 16,5 4 26-16,9-6-58 0,9-2-4 15,11-6 2 1,9-10 3-16,5-10-2 16,6-8-4-16,-3-12-182 0,-1-8-73 15,-7-4-344-15,56-71-77 16</inkml:trace>
  <inkml:trace contextRef="#ctx0" brushRef="#br0" timeOffset="13904.78">11774 13533 1143 0,'-4'0'535'0,"2"0"-392"16,-7 4 53-16,5 5 50 16,-3 6-39-16,0 10-42 15,-4 4-130-15,-3 11-26 16,-5 7 105-16,-8 1-102 15,-2 2-5-15,-4-2-7 0,-5-6-3 16,7-2-106-16,-2-4-366 16,-68 42-587-16</inkml:trace>
  <inkml:trace contextRef="#ctx0" brushRef="#br0" timeOffset="15369.63">11354 14464 481 0,'-2'-2'889'0,"0"2"-542"15,-4-4-145-15,0 4 26 16,4 4-105-16,0 11-28 15,-3 20 86-15,3 15-91 0,-4 22-27 16,-4 16-37 0,-3 9-11-16,5-1 3 0,-2-4-18 15,1-12-14-15,3-13 8 16,2-17 6-16,-2-20-19 16,4-10-118-1,2-12-97-15,-2-12 87 0,-2-10-189 16,-3-17-325-16,-1-10 301 15,-6-12 153-15,-2-5 139 16,3-10 56-16,0-2 12 16,2-6 107-16,8 1 4 15,6 7 12-15,12 4 99 16,7 12-129-16,10 8 24 16,5 8-51-16,7 8-8 15,4 3 61-15,8 6-29 0,6 2 22 16,2 7 79-1,-1 10-68-15,-17 10-24 0,-12 11-83 16,-18 7-2-16,-14 12 73 16,-13 6-77-16,-16 6 23 15,-11-2 63-15,-7-6-70 16,-3-4-5-16,3-10-21 16,3-6-14-16,11-6-8 15,10-5-58-15,10-9-82 16,14-4-91-16,9 0-320 15,71-28 45-15</inkml:trace>
  <inkml:trace contextRef="#ctx0" brushRef="#br0" timeOffset="15588.26">11866 14686 97 0,'-9'-2'1593'0,"7"0"-1358"0,-4-4-234 0,10 4 102 0,9 0-47 16,12 2-13-16,14-4-1 15,13-4-19-15,6 2-23 16,-2-6-11-16,2 2-74 16,-10-4 84-16,-5 0-189 15,-7-2-149-15,-3-26-143 16</inkml:trace>
  <inkml:trace contextRef="#ctx0" brushRef="#br0" timeOffset="15822.95">12092 14468 1227 0,'0'4'471'15,"4"0"-432"-15,-2 8 82 16,7 12 119-16,-7 16-87 15,0 6-108-15,-4 8 95 16,-5 6-112-16,1-6-8 16,-4-4-20-16,2-5-21 15,-1-9-29-15,0-6-187 0,7-12-232 16,15-6-215 0</inkml:trace>
  <inkml:trace contextRef="#ctx0" brushRef="#br0" timeOffset="16135.86">12557 14458 1101 0,'0'-3'716'16,"7"3"-550"-16,3 0-136 15,0 3 36-15,1 5 75 16,-5 8-21-16,-4 6-58 15,-8 12 77-15,-12 8-80 0,-10 6 32 16,-7 0-23-16,2 2-67 16,9-10 76-16,0 1-55 15,10-7-20-15,7-6 13 16,7-4-15-16,9-6-14 16,13-10 8-16,7 0 6 15,17-12-34-15,8-8 34 16,4-6-89-16,9-6-40 15,-7-2-160-15,-4 3-217 16,33-27-432-16</inkml:trace>
  <inkml:trace contextRef="#ctx0" brushRef="#br0" timeOffset="16369.62">12842 14708 1783 0,'-2'0'324'0,"4"0"-207"16,2 0-93-16,19 0 35 15,12 0 35-15,26-6-79 16,12-6 6-16,5-6-18 16,-5 0 20-16,-12 2 1 15,-12 2-24-15,-11 4-30 16,-18 6-65-16,-7-2-209 15,-13 2-228-15,-46-18-401 0</inkml:trace>
  <inkml:trace contextRef="#ctx0" brushRef="#br0" timeOffset="16606.11">13181 14448 810 0,'0'-3'714'0,"0"6"-531"15,6-1-117-15,1 6 138 16,2 6 66-16,6 9-142 16,-5 18-35-16,-4 15 36 15,-10 8-87-15,-3 2 15 16,0 1-35-16,3-5-21 0,4-12-1 16,6-2-35-1,8-8-221-15,6-12-61 0,42 2-488 16</inkml:trace>
  <inkml:trace contextRef="#ctx0" brushRef="#br0" timeOffset="17086.96">13682 14626 1668 0,'-5'-2'581'0,"5"0"-488"15,-4 4-92-15,11 10 142 0,4 12-46 16,0 12-74 0,2 12 74-16,-3 6-58 0,-6 9 9 15,-4-1-13 1,2 0-5-16,-2-4-6 0,5-4-24 16,-3-10 0-16,2-12-47 15,-2-11 47-15,-2-11-28 16,0-9-28-16,-4-6 24 15,-3-13 31-15,-7-13-68 16,-1-15 45-16,-3-8-2 16,1-12 52-16,8-8-13 15,9-8-13-15,13-3-1 16,10-1-29-16,14 4 30 16,10 12 0-16,2 18-5 0,3 16 5 15,0 18-22-15,-6 13-10 16,-5 14 32-16,-12 9 12 15,-10 10 11-15,-17 16-2 16,-16 2 84-16,-12 8-59 16,-10 2 19-16,-4-12-65 15,4-4 0-15,9-4 4 16,5-13-4-16,13-9-102 16,7-5-103-16,9 0-296 15,46-22-206-15</inkml:trace>
  <inkml:trace contextRef="#ctx0" brushRef="#br0" timeOffset="17267.9">14361 14740 1790 0,'0'-4'518'0,"0"2"-378"15,-2-2-68-15,4 4-32 16,6 0 56-16,3-4-96 15,6 0-58-15,5-6-104 16,5-2-323-16,31-36-462 16</inkml:trace>
  <inkml:trace contextRef="#ctx0" brushRef="#br0" timeOffset="17418.91">14916 14794 1669 0,'0'-4'508'0,"2"3"-372"16,6-12-110-16,11 7 29 16,12-6-41-16,17 2-28 15,5-2-344-15,58-16-468 16</inkml:trace>
  <inkml:trace contextRef="#ctx0" brushRef="#br0" timeOffset="17667.84">15360 14812 1255 0,'-2'-1'253'16,"2"-3"-235"-16,-2-1 170 15,4 1-92-15,11-1-96 16,7-5-212-16,7 3-239 0,2 1 142 16,-3 6-201-16,1 0 510 15,-2 2 185-15,1 5 128 16,-3-2 17-16,-6 4 160 15,-7-8-163-15,-8-1 146 16,-4-4-223-16,-6-3-106 16,0 0-39-16,-5 1-105 15,5 6-79-15,-29 19-574 16</inkml:trace>
  <inkml:trace contextRef="#ctx0" brushRef="#br0" timeOffset="22930.88">19395 4259 1022 0,'0'-2'584'16,"0"0"-387"-16,0 0-61 16,2 0 22-16,-2 0 32 15,-2 2-85-15,0 0-76 16,-8 10 40-16,-11 20-60 16,-20 18 6-16,-19 26 39 15,-16 21-54-15,-11 7 48 16,0 6-42-16,3-6 11 15,8-7-19-15,9-15 17 16,16-12-15-16,11-16 0 16,22-16-76-16,13-12-56 0,15-6-25 15,16-14-112 1,26-14-29-16,145-66-371 0</inkml:trace>
  <inkml:trace contextRef="#ctx0" brushRef="#br0" timeOffset="23203.98">20101 4656 1440 0,'7'0'380'0,"-1"-2"-313"15,5 0-7-15,1 2 39 16,-3 2 26-16,-1 6-70 15,-10 12-34-15,-15 18-21 0,-24 20 63 16,-16 24-45-16,-17 11 6 16,-6 5 5-16,8-2-20 15,8-9-9-15,13-10-18 16,17-18-41-16,17-17-76 16,17-16-243-16,75-14-252 15</inkml:trace>
  <inkml:trace contextRef="#ctx0" brushRef="#br0" timeOffset="23466.24">21446 4778 1731 0,'6'0'370'0,"9"8"-262"15,12 0-78-15,13 12 54 16,18 11 50-16,4 6-133 16,9 12 33-16,5 5 10 15,-5 0-44-15,-4 0-6 16,-13-2-20-16,-7-12-67 16,-9-4-51-16,-9-9-183 15,-10-15-254-15,8-47-115 16</inkml:trace>
  <inkml:trace contextRef="#ctx0" brushRef="#br0" timeOffset="23729.85">22601 4299 1473 0,'4'2'486'16,"5"-2"-486"-16,11 4 0 16,20 2 117-16,21 0-27 15,10 2-36-15,9-2-39 16,-6 2 7-16,-9-8-22 16,-10-2-21-16,-12-8-70 0,-6 0 73 15,-12-6-113-15,-6-4-97 16,-19-50-423-1</inkml:trace>
  <inkml:trace contextRef="#ctx0" brushRef="#br0" timeOffset="23983.9">22499 3615 1276 0,'9'-2'628'16,"13"0"-556"-16,22-6 86 0,19-8 17 15,19-6-50 1,18-14 13-16,69-28-138 0,-115 38 19 16,46-22-38-16,-19 6-52 15,-25 7-130-15,-25 3-250 16,-47-34-237-16</inkml:trace>
  <inkml:trace contextRef="#ctx0" brushRef="#br0" timeOffset="24245.79">20534 3158 1221 0,'-25'-18'553'16,"7"6"-442"-16,-20-16-42 15,7 2 156-15,6-6-100 16,4-3-13-16,-4-5 44 16,-4 7-85-16,-16 0-5 15,-18 9-66-15,-16-2 0 16,-15 4-68-16,-4 12 7 15,-9 10-320-15,-151 54-274 16</inkml:trace>
  <inkml:trace contextRef="#ctx0" brushRef="#br0" timeOffset="25751.1">21741 7720 838 0,'0'0'360'16,"0"0"-211"-16,2-2-47 15,-2 0 150-15,2-2-20 16,1 2-125-16,3-2 31 15,10-2-119-15,15-6 37 0,23-2-13 16,23-2 4 0,82-9-4-16,-97 22-43 0,47-5 0 15,-11 6-39-15,-21 4 39 16,-25 2-28 0,-16 2-44-16,-18-2-42 0,-14 0 73 15,-8 0-53-15,-7-2-22 16,-5-2-34-16,-4 0-177 15,-39-2-196-15</inkml:trace>
  <inkml:trace contextRef="#ctx0" brushRef="#br0" timeOffset="25978.33">22465 7435 985 0,'0'-6'608'15,"3"2"-460"-15,1-4-137 16,11 8 58-16,6 2 52 16,14 8-23-16,11 8 23 15,4 14-77-15,-8 10 29 16,-13 12-73-16,-20 4 1 16,-20 9-31-16,-18-1 27 15,-18-4-90-15,-11 0-67 16,-13-12-344-16,-123 25-116 15</inkml:trace>
  <inkml:trace contextRef="#ctx0" brushRef="#br0" timeOffset="26280.09">22129 7481 1144 0,'-14'-4'497'16,"3"1"-378"-16,-15-4-38 15,-6 7 73-15,-1 10-40 16,-16 10-81-16,-5 16 81 16,1 9-70-16,4 5 13 15,11 2-3-15,11 2-54 0,16 4-20 16,11-1-7-16,16-6-94 15,21-2 11-15,21-5-185 16,172 18-362-16</inkml:trace>
  <inkml:trace contextRef="#ctx0" brushRef="#br0" timeOffset="33238.75">20993 15422 684 0,'4'-8'150'0,"0"-2"-97"0,3-6-41 0,-1 6 7 16,2-2 98-16,-4 6-88 15,-4 6-8-15,2 0-20 16,0-4 9-16,1 4-10 16,3-4-3-16,-2 0-3 15,1 2-9-15,-2 2 27 16,-3 0-24-16,-3 4 3 16,0-2-90-16,-3 2-12 15,-3 2 0-15,1-6 59 16,0 0 52-16,2-6 1 15,2 0 77-15,-1 2-36 0,-1 0-17 16,-2 0 5 0,2 4-30-16,-3 0 0 0,1 0 17 15,-4 0 1 1,7 0 40-16,1-6 61 0,4 4 28 16,0 0 67-16,0 2-13 15,0 0-25-15,0 0 70 16,0-2-68-16,-2 0-7 15,2 2-55-15,2 0-49 16,-2 0 46-16,0 0-113 16,-2 0 9-16,6-4 49 15,9-14-49-15,10-14-1 16,10-11-8-16,3-11 0 16,2-4 9-16,-7-4-9 15,3-6 0-15,-7-8-5 0,-12-3 32 16,-9-3-25-1,-8-4-2-15,-7 0-5 0,-4-6-11 16,-7 3 16-16,2 11 0 16,1 6 12-16,5 10 20 15,5 14-50-15,7 6 18 16,7 11 0-16,0 12-21 16,4-3 21-16,-2 12 0 15,0 3-2-15,-2 0 28 16,1 4-44-16,-1 3 18 15,-5 0-17-15,0 3 17 16,-2-3 0-16,-2-3 1 16,0 2 21-16,-5-3-8 15,-1-10-10-15,-6-3-4 16,-3-7 0-16,-8-6 0 0,-6-6 0 16,-9-4 0-16,-7 0 15 15,-2-6-4-15,-5 0-22 16,-4 0 7-16,3-3 4 15,-1 1-6-15,-2 4 7 16,7 0-1-16,4 4 15 16,7 4 2-16,7-2-28 15,8 3 11-15,10-2-7 16,3-6-5-16,10 3 24 16,4 0-9-16,7-2 18 15,11-2-21-15,3-4-11 16,10-4-2-16,2 0 13 15,3-5 0-15,-2-3 0 0,-4 2 0 16,-6-2-1-16,-12 10 13 16,-12 6-24-16,-4-2 12 15,-10 1-22-15,-3 4 22 16,-10-6 1-16,-4 5 17 16,-2 0-18-16,-3 4 9 15,-3 0-20-15,-1 0 11 16,-3-1 0-16,2-2 9 15,1-2-9-15,0-3 6 16,4-2-6-16,6 0 0 16,-1-6-12-16,11-2 12 15,3-5 0-15,9-3 3 16,12 0-3-16,4-4 0 0,3-2-5 16,1 2 5-16,-3 4-19 15,-11 0 19-15,-7-1 0 16,-6 3 13-16,-7-2-13 15,-11-2-13-15,-5-5 13 16,-4 2 0-16,-4-6-7 16,-2-1 7-16,2-4 0 15,5-5 30-15,7-6-30 16,1-64-17-16,19-24 10 16,31-5 5-16,7 53 2 15,10 1 0-15,6-8 0 16,-3 6-3-16,-8-1 3 0,0 3-1 15,-9 1-5-15,-9 5-11 16,7 4 17-16,-11-5 0 16,2-21 12-1,-2 16 12-15,0 6-24 0,-4 5 0 16,-3-9-1-16,0 14 1 16,-6-9 10-16,2 7-10 15,-4-6 0-15,0 65-12 16,-5 6 30-16,5-2-34 15,-10-49 16-15,0-2 0 16,5 3 0-16,4-3 0 16,9-4 0-16,5-1 5 15,18-57-5-15,22-3-6 16,24-5 6-16,-22 56 0 16,0-6 4-16,0 7 4 0,-9 7-8 15,-26 56 16-15,-1 1-16 16,-2 2-22-16,7-48 14 15,-5 5 8-15,-6 0 15 16,-7 6-1-16,0 1-14 16,0-3 0-16,4 2-12 15,5-2 7-15,4 5-4 16,5 3 18-16,1 8-9 16,2 2 0-16,-5 8 18 15,4 7-18-15,-4 7-14 0,-3 9 4 16,3 6 8-1,-8 9 4-15,2 4 17 0,-4 8-13 16,-3 8-4-16,-1 2-2 16,0 4-11-16,-2 0 10 15,-2 2-10-15,2 0 22 16,0 0-17-16,-2 0 6 16,4 0 0-16,0 2-11 15,6 4-58-15,2 8-13 16,1 8-133-16,4 14-235 15,-1 92-199-15</inkml:trace>
  <inkml:trace contextRef="#ctx0" brushRef="#br0" timeOffset="34356.1">21542 14618 891 0,'-6'-20'220'16,"1"-2"-50"-16,-3-20 16 16,6-6 64-16,-3-1-32 15,0-1-64-15,-8 0-25 16,-2 2-85-16,-14 0-32 15,-10 0 91-15,-9 6-55 16,-17 4 17-16,-20 5-31 0,-17 14-1 16,-76-3 51-1,-38 27-84-15,-52 35 11 0,66 3 2 16,-8 9 7-16,9 12-13 16,-11 8-7-16,-4 10 0 15,14 27 17-15,24 7-17 16,20 20 0-16,33 15 19 15,31 7-2-15,43 9 5 16,26 29-22-16,19 7 11 16,26-29-1-16,20 9-10 15,11-1-7-15,33-6-4 16,8-17 22-16,9-33-10 16,12-5-1-16,-44-73 0 15,150 110-19-15,-44-60 19 16,17-5-12-16,-16-17-12 0,2 0-8 15,-2-22-5 1,-2-24-38-16,8-30-27 0,1-30 73 16,-7-28-31-16,12-18 60 15,5-14 20-15,17-21 28 16,-23 9 64-16,20-10-41 16,-4 8-35-16,-27-13 45 15,-29 3-81-15,-22 6 1 16,-13-31 33-16,-21-11-14 15,-18-13-4-15,-28-1-16 16,-36-24 9-16,-40-23 32 16,-34 6-26-16,-33 11 3 15,-20 22 40-15,-23 21-57 0,-17 25 64 16,-29 28-65-16,-40 31-27 16,-51 45 6-16,-90 54 21 15,-56 83-98-15,-57 61-70 16,-56 63-451-16,-67 13-717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4.31053E-6" units="1/dev"/>
          <inkml:channelProperty channel="T" name="resolution" value="1" units="1/dev"/>
        </inkml:channelProperties>
      </inkml:inkSource>
      <inkml:timestamp xml:id="ts0" timeString="2025-06-09T15:00:53.3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10596 6691 1018 0,'-6'-4'323'16,"3"4"-149"-16,-1-3-41 16,-1 3-76-16,12 0 42 15,-2-3-13-15,-1 6-41 16,2 0 64-16,-1 3-71 16,2 0 4-16,-2 0 97 15,-3 4-58-15,0-4 21 16,2 0-39-16,-2-4-27 0,0 4 32 15,3-2-58-15,2 2-8 16,6 5 65-16,10 0-53 16,10 6 2-16,13 1-16 15,17 0 0-15,28-2 38 16,83-6-28-16,47-10-10 16,1 0 62-16,-97 8-61 15,-78 0 16-15,-9-6-17 16,-7 2-18-16,27 0 3 15,-20 0 15-15,-20-4 0 0,-12 0 45 16,-6-2-39 0,0 2 78-16,-2 2-84 0,2-2 9 15,-2 0 40 1,2 0-49-16,-2 2 1 0,2-2 4 16,0-2 24-16,0 2-58 15,2 0 4-15,-4 0-113 16,2 0 49-16,-6 10-266 15,-42 28-505-15</inkml:trace>
  <inkml:trace contextRef="#ctx0" brushRef="#br0" timeOffset="2420.03">5775 5835 1076 0,'-3'2'302'16,"1"0"-166"-16,2 0-135 15,2 2-1-15,10 4 41 16,7 4-32-16,6 0 33 16,6 2-42-16,2-4 0 15,4-4 22-15,-9-2-16 16,3-4 41-16,3-2 5 16,-2-2 10-16,1-4 47 15,5 2-86-15,1 2-16 16,9 0 26-16,4 0-18 15,2 2 2-15,6 0-17 0,3 0 13 16,-1 4-7 0,3-2-6-16,-1 0-36 0,4 2 21 15,-2-2-9 1,1-2 6-16,-5 0 9 0,-3 0 9 16,-4 0 12-16,-4-2-12 15,5 0-22-15,-5-2 10 16,0 0 19-16,3 0-7 15,4 0 0-15,-2-2 10 16,0 2-1-16,6 0-9 16,-2 0-13-16,7-2 11 15,-5 4 3-15,3 2-1 16,-9 0 1-16,-8 2 14 16,-1 2-4-16,-3-2-11 0,-1 2-14 15,4-4 14 1,-2-2 21-16,8 0 6 0,7-4 2 15,10 2-10-15,3-2 16 16,-2-4-35-16,3 6-9 16,-10 2 1-16,-3 2 16 15,-9 0-1-15,2-4 1 16,-5 4-2-16,-4-2-6 16,-2 0-2-16,-2 2 2 15,4-3 41-15,2 4-16 16,9-5 38-16,4 4-31 15,0 2-26-15,5 0 18 16,-5 2-24-16,4-4 0 0,-8 4-9 16,1-4 19-16,-1 2 21 15,-6 0-31-15,-4-2 0 16,-5-1-11-16,-12 3 11 16,0 0 0-16,-8-1 0 15,0 1 6-15,1-3 33 16,-2 2-34-16,7 1-4 15,-5-2 62-15,7 0-63 16,0 2 0-16,-6 0 32 16,-4-2-19-16,-5 2-2 15,-12 2-11-15,0-2 0 16,-6 2 58-16,4-2-26 16,0-2 10-16,-2 2 58 0,4 0-70 15,-4 0 2 1,4 0-32-16,-2-2 0 0,0 2 24 15,0 0-24-15,0 0 0 16,0 0 34-16,0 0-34 16,-2 0 0-16,4 0-15 15,-4 0 15-15,2 0-12 16,0 0 12-16,0 0 0 16,0 0 20-16,0 0-4 15,0 0-32-15,0 0 4 16,0 0 12-16,0 0-20 15,0 0 20-15,0 0-10 16,0 0 8-16,0 0-100 16,0 0-102-16,11 4-272 15,28 14-413-15</inkml:trace>
  <inkml:trace contextRef="#ctx0" brushRef="#br0" timeOffset="3167.76">11590 5813 744 0,'-5'0'192'0,"5"0"-86"0,-4 0-74 0,4 0 71 0,0 0 19 0,0 0-62 0,0 0-44 16,0 0 55-16,2-2-8 15,-2-2 126-15,2 4-83 16,0-2-25-16,3 4-16 15,7 4 7-15,3-2 4 16,14 4-40-16,14 4-18 16,19-2 71-16,24-4-40 15,88 2 1-15,71-10 32 16,27 4-43-16,-89 6-13 16,-4-2-16-16,-11 4 14 15,0-10 6-15,-26 2-30 16,-86-2-1-16,-7 0-5 15,-9 0 6-15,38-2-4 0,-23 0 4 16,-21-2 0-16,-16 2 27 16,-11-2-21-16,-7 4 64 15,0 0-61-15,0 2 20 16,0-2-11-16,0 2-11 16,-3-2 10-16,3 0-8 15,0 0-9-15,-2 0-2 16,2 2 1-16,-2-2-35 15,0 4 18-15,0-2-20 16,-8-2-56-16,-7 4 1 16,-8 0-177-16,-17 2-80 15,-152 20-311-15</inkml:trace>
  <inkml:trace contextRef="#ctx0" brushRef="#br0" timeOffset="4145.88">2883 6729 258 0,'-2'-4'978'0,"-6"3"-654"0,4-6-192 15,2 5 44-15,2 2 46 16,2 0-122-16,0 0-29 16,5 2-32-16,2-2-9 15,16 4 63-15,17 2-71 16,27 1 1-16,24-2 77 15,97-10-58-15,69-22 21 16,57-9-21-16,-71 10-25 16,-16 8 38-16,3 8-55 15,-11 2-27-15,-26 8 3 16,-52 2 48-16,-22 0-37 0,-77-4 13 16,-13 2-8-16,-11-2 1 15,18 2-25-15,-24 0 32 16,-16 2 5-16,-10-2 2 15,-1 0 22-15,-10-2-14 16,6-2 1-16,3 0 13 16,4 2-29-16,7 0-29 15,3-2 10-15,-2 4 38 16,0-2-2-16,0 2-17 16,-6-2 0-16,2 0-24 15,-3 2 3-15,-5-2-139 16,6 2 118-16,-5 0-143 15,-8 2-74-15,1 10-209 16,-55 36-116-16</inkml:trace>
  <inkml:trace contextRef="#ctx0" brushRef="#br0" timeOffset="8295.85">2169 8007 1010 0,'0'-4'325'15,"0"2"-163"-15,3-4-63 16,-1 4 33-16,3 2-124 16,6-3-8-16,7 3 29 0,9 0-17 15,10 0 13-15,7 3-1 16,15-3-18-16,7 0 15 15,15 2-21-15,6-2-19 16,4 0-2-16,-5 2-29 16,1 4-94-16,-4 2-199 15,146 16-219-15</inkml:trace>
  <inkml:trace contextRef="#ctx0" brushRef="#br0" timeOffset="9281.98">6954 8073 1286 0,'0'-4'336'0,"2"4"-291"15,0-2 21-15,4 4-1 16,5 4 32-16,12 2 53 15,12 6-70-15,12 4 23 16,11 4-76-16,13 4-15 16,14 6 74-16,13 0-53 15,18-3-18-15,92 4 27 16,43-25-21-16,36-26-27 16,-66-4 6-16,-7 4-3 0,-21 8 2 15,-8-4 1-15,6-6 0 16,-20 0 31-16,-4 0-20 15,-33 12-22-15,-12-6-4 16,-68 10 12-16,-8 0-6 16,1 2 9-16,45-4 0 15,-3 2 7-15,-5 0 8 16,3 0-10-16,0 0-5 16,0-4 0-16,-3 2 24 15,-8 0-3-15,-5 4-15 16,-10 0 28-16,-12-2-34 15,-14 4 0-15,-10-4-18 0,-16 2 18 16,-5 2 76 0,-4-2-11-16,0 2-19 15,-2 0 13-15,0 0-43 0,2 0 13 16,-2 0-29-16,-1 2 0 16,-1-2 4-16,-5-2-4 15,2 2 1-15,1-2-9 16,-5 2-17-16,7 0-25 15,-2 0-64-15,6 0-141 16,8-2 53-16,2 2-393 16,57-18-95-16</inkml:trace>
  <inkml:trace contextRef="#ctx0" brushRef="#br0" timeOffset="9792.39">12198 7525 1206 0,'0'-4'325'0,"0"3"-167"0,0-2 88 0,0 3-11 0,0 0 31 0,0 3-218 16,0-3-11-16,4 0 17 16,1 1-46-16,9-1 61 15,15 4-68-15,8 0-1 16,15-1 34-16,6-3-34 16,1 0 0-16,-3-3-19 0,-4 3 8 15,-13 0-31 1,-7 0 41-16,-18 3-46 0,-6-2 32 15,-4 1-112-15,1 1-2 16,9-2-65-16,1 2-181 16,54-13-327-16</inkml:trace>
  <inkml:trace contextRef="#ctx0" brushRef="#br0" timeOffset="10042.19">12844 7389 1631 0,'-4'-10'453'0,"2"6"-342"16,-3-4 44-16,10 6-47 16,-1 2 31-16,0 4-103 15,5 10 5-15,5 10 62 16,-5 16-91-16,-3 34 41 0,-2 19 8 16,2 11-43-16,0 0 39 15,5-18-46 1,1-13-11-16,-2-19 0 0,-3-10-87 15,-5-16 1-15,0-8-43 16,0-10-150-16,-2-10 15 16,8-12-306-16,7-87-626 15</inkml:trace>
  <inkml:trace contextRef="#ctx0" brushRef="#br0" timeOffset="10308.62">12960 7367 82 0,'-6'-6'1329'16,"6"-2"-986"-16,-8-2-218 15,16 6-29-15,1 0 24 16,8-6-38-16,14 2-31 16,12-6 72-16,8 0-106 15,12-2 17-15,1-2 37 16,7 3-70-16,-8 2 32 15,-5 7-33-15,-16 7-13 16,-20 8 12-16,-13 9-204 16,-13 8-72-16,-19 10-11 15,-17 8-290-15,-111 68-253 16</inkml:trace>
  <inkml:trace contextRef="#ctx0" brushRef="#br0" timeOffset="10992.52">12936 7708 1396 0,'4'-4'509'16,"10"2"-500"-16,10-8 27 16,19-6 138-16,23-6-99 15,19-6-31-15,4-1-23 16,0 0-21-16,-9 7-48 16,-13 8-234-16,-11 2-229 15,-14 7 269-15,-13 3 52 16,-2 0 113-16,-5 1 77 15,-7-3 8-15,-1-5 140 0,-1 4 41 16,-5-6 38 0,-2 0 74-16,-2-2-118 0,-4-1 23 15,0 2-71-15,-4 0-5 16,-8 6 1-16,-3 0-130 16,-5 2 25-16,-5 2 56 15,-1 4-67-15,-10 8 32 16,2 2-17-16,3 6-17 15,4 4 4-15,8 2-17 16,3 2-20-16,12 2-14 16,4 3 53-16,8-8-25 15,8-5 6-15,9 0-16 16,8-7 10-16,3-9-42 16,15-8-48-16,2-8 84 0,3-8-75 15,2 0 37-15,-11 1 16 16,-9 3 34-1,-13 4-11-15,-8-2 11 0,-7 5 0 16,-8-8 36-16,0 1 0 16,-2 2 62-16,0 6-37 15,-2 6-61-15,2 2 40 16,0 4-40-16,0 2-31 16,6 6 13-16,1 8 36 15,11 12-5-15,-1 11-13 16,8 3 0-16,-3 0 15 15,0-6-15-15,-4-6-22 16,-9-10-2-16,-9-12-45 0,-9-6 52 16,-16-4 17-16,-6-8 0 15,-13-4 36-15,-7-2-36 16,7-6 0-16,10 2 24 16,12 2-24-16,10 0-73 15,17-2-175-15,10-9-273 16,85-79-125-16</inkml:trace>
  <inkml:trace contextRef="#ctx0" brushRef="#br0" timeOffset="13858.49">14130 7120 691 0,'-6'-3'225'0,"3"0"-64"0,-6-1-1 0,7 0 20 0,2 0-81 15,0 4-25-15,2-2 71 16,0 2-38-16,-2 0-7 15,0 2-1-15,0-2-49 16,2 0 2-16,-2 2-52 16,0 7 0-16,-2 10 9 15,2 12 26-15,-2 9-16 16,2 6 6-16,2 4-24 16,-2 2-2-16,4 0-11 15,-1 0 10-15,2-10 2 16,1-4 0-16,7-9-4 15,1-3 2-15,3-8-26 16,6-4 16-16,4-6-5 0,4-2-5 16,7-4-26-16,1-2 43 15,-2-2-95-15,-16 2-59 16,-9 2-35-16,-16 4 5 16,-12 0-24-16,-2 2-81 15,-33 4 62-15</inkml:trace>
  <inkml:trace contextRef="#ctx0" brushRef="#br0" timeOffset="14123.6">13976 7474 840 0,'-2'-4'247'0,"-2"1"-61"0,-8-1-96 0,14 2 134 0,-2 2-80 0,10-4-39 15,-4 4-77-15,1-2-17 16,1 0 47-16,15-2 8 16,10 0-45-16,19 0 68 15,8-4-89-15,0 4-23 16,1-2-254-16,-17 4-345 15,27 0-36-15</inkml:trace>
  <inkml:trace contextRef="#ctx0" brushRef="#br0" timeOffset="14471.53">14392 7492 677 0,'3'-3'581'0,"2"3"-471"15,4 0-73-15,11 0 50 16,13-1 18-16,14-6 15 15,8-4-100-15,-3-2-7 16,-1-1 10-16,-6 2-23 16,-14 4-30-16,-12 4-197 15,-19 0 106-15,-15 2 94 16,-16-2 7-16,-7 2 20 16,-2 2 147-16,0 4-61 15,6 4-16-15,5 8-10 0,3 2-30 16,8-1 78-16,0 5-55 15,7-1 34-15,2 1 9 16,9-1-84-16,7-3-11 16,2-4-1-16,10 2 12 15,2-5 19-15,10-2-31 16,2-5-76-16,5-4-88 16,-7-2-522-16,41-20-121 15</inkml:trace>
  <inkml:trace contextRef="#ctx0" brushRef="#br0" timeOffset="14871.98">14683 7474 1029 0,'0'-4'581'0,"0"-1"-370"0,0-3-211 16,8 6 42-16,3 2 24 15,7 0-48-15,9 0 96 16,2 4-57-16,-4-2 4 15,-3 4 11-15,-4 4-63 16,2 5 20-16,-5 4 13 16,-4 8-26-16,-1-1 26 15,-4 2-42-15,-6-6 0 16,-6-3-7-16,1-4 10 16,0-9-3-16,1-4 51 0,6-2-51 15,0-2 40 1,3 0-40-16,0-10-22 0,1-2 7 15,1-10-12-15,3-13 27 16,4 0 24-16,7-8-15 16,-6 3 9-16,-4 8-18 15,3 4 0-15,-8 12-18 16,-2 6 42-16,-2 8-30 16,1 4 6-16,-8 4-87 15,3 10-20-15,-6 10-226 16,-63 93-304-16</inkml:trace>
  <inkml:trace contextRef="#ctx0" brushRef="#br0" timeOffset="16089.64">21045 9010 1669 0,'-12'-7'450'0,"-5"-3"-321"0,-16-6-10 15,-7 0 83-15,-11 2-89 16,-9 2-89-16,-9 4 94 15,-4 6-110-15,-12 4-7 16,-15 8 13-16,-83 14-2 16,-42 7-24-16,-3-13-6 15,91 1-3-15,16-13 20 0,67-2 2 16,3 0 12-16,11 3 21 16,-37-1-34-16,16-2 0 15,25-3-21-15,21-2 21 16,15-2-21-16,4 2 21 15,0-2-9-15,3 0-6 16,5-4 30-16,-6 6-24 16,3-3 9-16,-2-1-5 15,0 4-2-15,-1-3 7 16,-4 1-77-16,5 3-85 0,-5 0-150 16,-2 7-202-16,-29 18-235 15</inkml:trace>
  <inkml:trace contextRef="#ctx0" brushRef="#br0" timeOffset="16893.32">17625 8931 731 0,'-4'-10'288'0,"2"4"-79"0,-5-10-151 0,5 4 160 15,2 0 251-15,0 6-292 16,-4 4 4-16,2 4-74 15,2 2-80-15,2 10 37 0,4 14-11 16,1 18 13-16,2 18 52 16,0 4-118-16,6 3-6 15,1-7-6-15,-1-12-23 16,2-8 34-16,-9-10-175 16,-6-14-58-16,-4-6 30 15,-6-6-77-15,-6-8 20 16,1-8-96-16,-8-10-129 15,-37-64 222-15,39 38-158 0,5 22 422 16,5-2 342 0,1 2-65-16,-6-22-49 0,5 5 2 15,9 2-22-15,11 6-20 16,5-1-55-16,9 2-19 16,6 4 27-16,9-2-96 15,11 2 32-15,2 2 40 16,1 6-51-16,-5 12 18 15,-7 10-59-15,-11 16-2 16,-6 12-23-16,-10 14 0 16,-5 14 0-16,-12 8 73 15,-10 11-25-15,-8-7 30 16,0-10-77-16,-5-10 7 16,7-18-8-16,1-8 0 15,3-10-38-15,5-8-14 0,3-5-79 16,6-3 31-16,4-7-118 15,10-7-275-15,55-68-143 16</inkml:trace>
  <inkml:trace contextRef="#ctx0" brushRef="#br0" timeOffset="18118.39">18194 9111 1265 0,'-2'0'604'0,"2"-1"-505"0,2-1-16 0,7-2 79 16,2 0-107-16,11-8-40 16,14-2 21-16,11-7-25 15,-5 0 19-15,-9 0-30 16,-17 5 0-16,-5 2-1 0,-13 0-31 16,-9 2 20-16,-7-2-7 15,-7 8 19-15,-4 8-9 16,-9 6 10-16,1 12-1 15,1 7 30-15,3 10-21 16,10-1 19-16,7 5-8 16,12-9-13-16,16-8-2 15,9-4-5-15,16-6 0 16,9-8-8-16,19-8 8 16,7-14-37-16,5-8-77 0,4-6-69 15,-6-8 9 1,-17 6-201-16,-14 0 126 0,-15-1 178 15,-17 7 71-15,-8 4 194 16,-8 8 134 0,-4 2-31-16,-2 6-13 0,-8 4-220 15,2 2-40-15,-4 4 66 16,1 6-58-16,0 8 17 16,0 4-16-16,5 3 23 15,12-2-22-15,4 0-34 16,9-5-10-16,13 0-5 15,5-6 30-15,19-8-9 16,10-6-6-16,-1-8-14 16,3-15-26-16,-11-9-127 15,-9 0 13-15,-13-10 46 0,-9 0-75 16,-15-4 151-16,-10-6 32 16,-18-5 24-16,-8-1 79 15,-6 4-101-15,6 2 8 16,4 14 121-16,12 10-55 15,10 16 29-15,5 10-63 16,6 10-40-16,9 6 10 16,1 18-12-16,6 12 0 15,4 16 60-15,1 9-36 16,-4-3 4-16,-2-2-14 16,-5-12-14-16,-5-6-20 15,-5-12-187-15,-4-12-31 16,-2-8 124-16,-3-8-6 15,-6-12 119-15,-7-2-15 16,-4-8 16-16,-5-6 13 16,-4-2-13-16,6 2 0 0,-3 0 126 15,8 6-60-15,-3 6 41 16,6 8-37-16,-1 6-31 16,-3 10 27-16,2 12-66 15,3 8 0-15,9 0 43 16,12 0-28-16,13-8 26 15,13-6-25-15,9-10-10 16,7-4 50-16,6-13-56 16,7-10-60-16,2-11 43 15,1-10-34-15,-12 0 5 16,-11-4-43-16,-20 1-35 16,-13 2 118-16,-18 2-21 0,-5 0 27 15,-9 4 31 1,6 9 10-16,-1 6 37 0,11 10-35 15,7 8-19-15,0 0 24 16,4 6-48-16,4 4 0 16,3 4 15-16,3 8 38 15,3 5 31-15,3-2-84 16,-3-1 18-16,1-2 0 16,-1-8-18-16,-3 2-8 15,-1-5-13-15,2-4 33 16,1 4-24-16,1 3-9 15,5 6 21-15,-2 12-24 0,-7 18 24 16,-2 14 0-16,-18 6 20 16,-4 0-14-16,-9-11 69 15,-9-14-56-15,-5-12-17 16,-7-11 65-16,-3-4-67 16,-10-8-39-16,-2-2-10 15,-2-2-166-15,-1 4-236 16,-103 18-587-16</inkml:trace>
  <inkml:trace contextRef="#ctx0" brushRef="#br0" timeOffset="33389.37">19468 8153 1064 0,'-8'-4'495'0,"3"0"-382"0,-9-6-13 0,4 4 101 0,1 0-114 0,-1-2-24 16,2 4-25-16,-3-2-28 16,-5 0 4-16,-4-6 26 0,-11 2 5 15,-7-4-16-15,-13 0-28 16,-9 0-1-16,-12 0 0 15,-10 1 21-15,-7 6-19 16,-7 1 28-16,-13 12-12 16,-66 12-18-16,-14 28-6 15,9 24 1-15,125-48-8 16,5 4 10-16,6 0 3 16,-47 30 27-16,10 4 3 15,4 13-30-15,3 9-17 16,5 6 16-16,11 12-14 15,4-1 27-15,8 1-12 16,3-2 12-16,3 5 4 0,9 5-16 16,6-2-25-16,10 0 25 15,13-8-11-15,8-9 11 16,17-11 0-16,8-8 1 16,11-6 23-16,14-5-24 15,6-9-37-15,18-4 37 16,11-10 3-16,17-10 15 15,68-8 37-15,24-26-46 16,16-26 21-16,-83-4-30 16,6-14-12-16,-8-1 12 15,-79 22 3-15,-1-4 19 16,-7-1 19-16,41-40-17 16,-14-10 22-16,-6-12-7 0,-16-9-18 15,14-57-21 1,-57 110 32-16,10-54-31 0,-14 9 85 15,-9 11-86-15,-6 12 27 16,-7 18-9-16,2 12 6 16,-6 16-24-16,-1 11 0 15,-6 13 6-15,-3 6-37 16,-5 8 31-16,-2 13-21 16,-3 8 21-16,0 15-76 15,-4 10 43-15,1 13-92 16,1 7-53-16,-2 15-46 15,-4 6-455-15,-104 154 14 16</inkml:trace>
  <inkml:trace contextRef="#ctx0" brushRef="#br0" timeOffset="33809.33">17911 10020 1384 0,'3'-2'494'0,"-3"0"-338"0,0 2-138 0,4 4 24 0,7 18 180 0,5 18-80 0,11 22-23 0,8 16-70 16,7 11-10-16,5-7-30 15,4-8-9-15,-2-12-16 16,5-12 1-16,-8-5 24 16,-4-11-9-16,-1-4 6 15,-5-8-5-15,-7-6-2 16,-3-6-70-16,-4-4-10 15,3-6 48-15,-1-8 32 16,-3 0-14-16,0-6-26 16,-5 4-43-16,-3 2-64 0,-3-4-173 15,-6-1-204 1,-22-32-2-16</inkml:trace>
  <inkml:trace contextRef="#ctx0" brushRef="#br0" timeOffset="34089.32">18651 9956 1659 0,'-14'-12'474'0,"8"6"-321"16,-15-13-108-16,13 12 23 0,1 3 115 15,-1 4-183 1,-9 10 4-16,-16 20-4 15,-21 30 21-15,-66 78 39 0,-45 57-24 16,-19 38-24-16,67-95 14 16,13-8-26-16,73-86-12 15,6-5-42-15,3-3-5 16,-16 24-178-16,20-18-377 16,30-42-282-16</inkml:trace>
  <inkml:trace contextRef="#ctx0" brushRef="#br0" timeOffset="40213.26">3675 11484 234 0,'8'-4'0'0</inkml:trace>
  <inkml:trace contextRef="#ctx0" brushRef="#br0" timeOffset="40466.61">3792 11378 262 0,'10'-2'143'0,"4"2"-88"16,7-4-26-1,8 0-29-15,-6 1 1 0,0 2-13 16,-5 1 12-16,-5 1-63 16,-9 3 55-16,-4 3 5 15,-2 0 3-15,-6 4 38 16,-4 3 1-16,-1 0-39 16,-5 6-43-16,-39 34-101 15</inkml:trace>
  <inkml:trace contextRef="#ctx0" brushRef="#br0" timeOffset="41368.96">1855 11767 607 0,'-4'-2'195'0,"0"-2"-49"0,-3-3-28 0,3 1 76 0,4 2-7 16,0 0-103-16,2-1-36 15,2-1 11-15,3-5 2 16,1-3 67-16,6 3 2 15,-3-6-20-15,3 5-4 16,-5 4-89-16,1 5 19 16,-3-2 30-16,-2 5-45 15,6 0 66-15,9 2-72 16,14 4 39-16,10 2-15 16,16 4-39-16,16 1 0 15,18-2 24-15,81-7-18 0,68-28 60 16,69-30-60-16,-76 8 21 15,-26 2-27-15,-23 18-18 16,7 2 18-16,-9-4 17 16,4-4-1-16,-15-4 1 15,2-12-17-15,-29 11 0 16,-29 10-1-16,-67 18-17 16,-11 3 18-16,-11-2 0 15,29-2 6-15,-24 4 9 16,-14 0-15-16,-13 6 0 15,-3-2-21-15,-4 2 17 16,0 0 4-16,2-2 30 16,-2 4-30-16,0-2 20 15,0 0-20-15,0 0 0 0,-2 0-24 16,-2 2 6-16,4 0 17 16,-3 4-63-1,-1 0-74-15,-2 4 36 0,-10 14-174 16,-5 10-265-16,-48 61-107 15</inkml:trace>
  <inkml:trace contextRef="#ctx0" brushRef="#br0" timeOffset="54561.2">5109 11520 1164 0,'-3'-4'196'0,"-1"4"-169"0,0-2 60 0,6 2-42 0,-2-2 14 16,2 2-59-16,0-2 6 16,5 0 12-16,-3-2-18 15,10-4 0-15,-1-4 82 16,9-4-28-16,5-6 6 15,13-6-30-15,9-7-18 16,13-5 17-16,8-6-29 16,5 0 0-16,6 0 4 0,-8 6-3 15,-7 6 5-15,-10 10-6 16,-18 8 0-16,-15 10-11 16,-15 2-5-16,-6 4 16 15,-4 0 30-15,0 0-11 16,-2 4-19-16,4-4 0 15,-2 2-33-15,-3 2 33 16,5-2-81-16,-4 4-21 16,0-2 38-16,-1 2-92 15,0 2-24-15,3 2-57 16,-20 18-59-16</inkml:trace>
  <inkml:trace contextRef="#ctx0" brushRef="#br0" timeOffset="54988.07">5576 11026 983 0,'-4'-3'176'0,"2"3"-155"0,-3-2 3 0,3 2-14 16,4 0 64-16,-2-2 4 0,0 2-65 16,3 0 71-1,-6 0 35-15,3 0-16 16,0 0 29-16,-2 0-45 16,2-2-15-16,0 2-15 0,0 2-51 15,2-2-12-15,3 2-24 16,1 0 27-16,10 5 3 15,-1 4 9-15,10 3 18 16,2 6-10-16,4-2-10 16,0 2 20-16,-4 0-27 15,-3-2-15-15,-8-4 15 16,2-4 10-16,-13 0-10 16,-13 4-54-16,-9 12-112 15,-12 14-115-15,-13 9-268 16,-78 47-125-16</inkml:trace>
  <inkml:trace contextRef="#ctx0" brushRef="#br0" timeOffset="59135.53">4803 15061 579 0,'-4'0'162'0,"2"-4"-51"0,-3-2-13 0,3 2 10 0,4 0 57 0,-2-2-12 16,0 4-15-16,0 0-8 15,3 0-35-15,-1-2 25 16,0 2-29-16,4-2-70 16,5-2 105-16,10 2-49 15,14 0-14-15,19-6 4 16,21 2-49-16,22 0 18 16,72-10-36-16,49-8 12 15,65-24 20-15,-65 10-31 16,0-6 17-16,14 2-18 15,-22 13-35-15,-25 17 35 16,-50-2 0-16,-83 12-81 0,-12 2 81 16,-9-2-101-16,27 2 40 15,-27 2 4-15,-20 2 25 16,-11-2 32-16,-6 0 42 16,-5-2-27-16,0 2-3 15,-3 0-12-15,5 6-49 16,5 0-200-16,-3 10-247 15,-2 8 175-15,-37 59-251 16</inkml:trace>
  <inkml:trace contextRef="#ctx0" brushRef="#br0" timeOffset="59751.01">6196 15968 1157 0,'0'0'334'0,"4"-5"-224"0,10 0-86 0,7-8-23 0,16-1 118 16,11-8-16-16,8 0-55 15,19-4 50-15,22-2-76 16,76-22 77-16,37 2-19 16,17 0-74-16,-55 20-6 15,13-16 13-15,-15 12 7 0,-15 6 7 16,-21 3-27-1,-12-4 0-15,-75 18-2 0,-2 1-28 16,-10 0 30-16,30-8 0 16,-11 0 6-16,-25 6 8 15,-10 2-14-15,-12 2 0 16,-4 4-15-16,1 0 12 16,-2 2-8-16,5-4-34 15,-1 4-76-15,4 4-94 16,-8 10-359-16,-29 40-26 15</inkml:trace>
  <inkml:trace contextRef="#ctx0" brushRef="#br0" timeOffset="66562.7">7054 14901 337 0,'0'0'219'0,"0"-2"-127"0,-3 0-67 16,3 0 52-16,0 0-11 0,3 2-45 15,-3 0-12-15,2 0-9 16,-2 0 0-16,-2 0-4 15,2 0-16-15,0 2 20 16,0-4 0-16,0 2-6 16,0 0-21-16,0 0-9 15,0 0 18-15,0 2-10 16,2 0-59-16,-2 2 69 16,2-4-35-16,2 0-17 15,-2 0 8-15,4 0 37 16,-6 0 23-16,-6 0-8 15,12-4 10-15,-4 2 12 16,-2 0-11-16,0 2 4 16,0 0-5-16,0 0-15 15,0-2 0-15,0 0-26 0,-2 0-61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4.31053E-6" units="1/dev"/>
          <inkml:channelProperty channel="T" name="resolution" value="1" units="1/dev"/>
        </inkml:channelProperties>
      </inkml:inkSource>
      <inkml:timestamp xml:id="ts0" timeString="2025-06-09T15:02:29.9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20197 11817 97 0,'-2'8'267'0,"-4"2"-202"0,0 8 17 15,2 2-52-15,0-2-30 16,1 0 34-16,6-2-28 16,-3 4-6-16,-3 0-36 15,-3 36-99-15</inkml:trace>
  <inkml:trace contextRef="#ctx0" brushRef="#br0" timeOffset="476.87">24286 9998 486 0,'-3'-2'101'0,"3"0"-83"0,-5-2-18 0,5 2 0 0,0 2-38 16,-2-4-107-16</inkml:trace>
  <inkml:trace contextRef="#ctx0" brushRef="#br0" timeOffset="1441.55">23991 10542 502 0,'-44'19'77'0,"-1"-2"-76"0,-42 15-1 0,3-6 0 0,6-7-71 16,7-2-22-16,-83-7-153 16</inkml:trace>
  <inkml:trace contextRef="#ctx0" brushRef="#br0" timeOffset="1708.2">23947 10409 144 0,'-45'22'181'0,"3"-4"-181"16,-43 14-48-16,-91 15-45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4.31053E-6" units="1/dev"/>
          <inkml:channelProperty channel="T" name="resolution" value="1" units="1/dev"/>
        </inkml:channelProperties>
      </inkml:inkSource>
      <inkml:timestamp xml:id="ts0" timeString="2025-06-09T15:04:07.7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6268 6543 1330 0,'-4'-2'607'16,"8"2"-431"-16,-4-4-169 15,2 2 50-15,4-2 128 16,5-6-89-16,3 4 10 16,5-2-46-16,6-2 12 15,0 4 0-15,-1 0-57 16,-2 0-9-16,3-2 21 0,-1 5-19 15,8 2 41-15,5 1-32 16,6 0 14-16,10 1-31 16,11 3-27-16,8 3 27 15,10-3 11-15,5 0-10 16,5-2 31-16,-1 0-26 16,-4-2-6-16,-9 2 0 15,-15-2-35-15,-15 0 35 16,-19 0-1-16,-13 0 10 15,-11 2 24-15,-5-2-3 16,-2 0-30-16,-1 2 66 16,3-2-65-16,0 0 20 15,0-2 4-15,0 0-8 16,0 2 5-16,0-2-22 0,0 2 0 16,0 2-22-16,0-2-2 15,0 2 15-15,0-2-3 16,0 0-27-16,-3 2 15 15,1 2-176-15,-2-2-79 16,-5 8-176-16,-35 32-306 16</inkml:trace>
  <inkml:trace contextRef="#ctx0" brushRef="#br0" timeOffset="2047.73">12448 7407 1463 0,'-3'-4'331'16,"3"4"-196"-16,-6-2-106 16,4 2 121-16,4 0 6 15,-2 0-122-15,2 0-28 16,2-2-6-16,-1 2 0 16,-1 0 62-16,0 0-14 0,2 0-5 15,4 2 43 1,5 4-44-16,7-2-14 0,5 0-28 15,6 2 0-15,6-2 8 16,3 4 11-16,10-4-2 16,2 0-17-16,9 0-3 15,3 0 2-15,8 2 1 16,1-2 0-16,1-2 33 16,4-2-26-16,-2 2-14 15,-1-2 2-15,-4 2-19 16,-3-2 18-16,1 0 6 15,-5 2 0-15,5-4 24 16,0 2-24-16,-1-2 0 0,-4-2-3 16,-7 2 3-1,1-2-12-15,0 0 12 0,-2 2 0 16,0 2 11-16,0-2-1 16,-5 4-20-16,0 0 4 15,1-2 6-15,-2 4-5 16,6-4 5-16,-2 2 0 15,2-2 26-15,0 0-26 16,-3 0 0-16,-2 0-18 16,-1 0 18-16,0 2 0 15,-3 0 0-15,-2 0 0 16,0 0 12-16,3 0-11 0,4-2-2 16,-2 0-7-16,8-2 2 15,-2 0 6-15,7 0 0 16,-1 0 1-16,5-6 27 15,-5 2-22-15,6 0-12 16,-11 0-15-16,-1 0 0 16,-5 4 21-16,-7 0 15 15,-7 0-14-15,0 2 31 16,-3-2-20-16,3 0-20 16,3 0 8-16,1 0 0 15,5 0 41-15,-1 0-32 16,2-2-3-16,0 4-2 15,-3 0-3-15,1 4-2 0,-5 2-15 16,0-2 16 0,1 0 6-16,3 0 3 0,2 2 8 15,8-2-10 1,-1-2-7-16,6 0 0 0,7-2 0 16,-3 0 13-16,5 0 34 15,-5 2-46-15,-3-2-1 16,-6 0 0-16,-7 4-10 15,-3-4 10-15,0 0-8 16,1-2 28-16,-3-2 43 16,1 0-63-16,-5 2 21 15,-3-2-21-15,-3 0-14 16,-10 2 14-16,0 0 0 16,-4 0 15-16,-5 0 9 15,-4 0-24-15,0 2 8 16,-2-2-8-16,-1 4-24 0,1-2 24 15,0-2-5-15,-5 4 20 16,5-4 35-16,-3 2-49 16,3 0 13-16,2 0-14 15,2 0 7-15,-5 0-7 16,2 0 30-16,-2-2-16 16,-4 2 12-16,-2 0-25 15,2 0 7-15,-4 0-8 16,2 0-15-16,0 0 15 15,-2 0 0-15,4 0 15 16,-4 0-36-16,2 0 18 16,2 0-49-16,-4 0 19 15,2-4-83-15,0-4 16 16,-4 0-131-16,-10-6-146 0,-84-8-370 16</inkml:trace>
  <inkml:trace contextRef="#ctx0" brushRef="#br0" timeOffset="3647.15">5032 8562 640 0,'-2'-4'851'0,"0"2"-556"16,-2-8-158-16,8 6-50 15,0-2 24-15,8 2-5 16,-1-2-37-16,5-2-46 16,3 6 89-16,4 0-92 15,6 4 35-15,6 2-11 16,7 2-38-16,14-2 22 15,14 0 19-15,12-2-26 16,23-10 49-16,91-22-70 16,47-24-1-16,-18 2-7 15,-96 20-10-15,-80 19 18 16,-13 6 0-16,-7 3 0 16,20-10-30-16,-30 10 15 0,-11 1 15 15,-13 3 0 1,-2 0 7-16,-2 0 1 15,1 0 5-15,3 0 10 0,5-1-23 16,3 1-114-16,1 1-140 16,5 6-92-16,9 3-158 15,61 30-132-15</inkml:trace>
  <inkml:trace contextRef="#ctx0" brushRef="#br0" timeOffset="4198.35">8143 8556 1608 0,'0'-4'552'0,"0"4"-459"0,0-8-92 0,7 6 109 16,8-2 32-16,16-2-88 16,19 2 32-16,14 2-80 15,19 4-6-15,68 8 15 16,39 2 0-16,26 0-15 16,-33-10 0-16,10-4 18 15,17-2 7-15,-19 0-25 16,-33 8 0-16,-26 0-9 15,-79-2-31-15,-5-2 13 16,-20 2-3-16,34-2 30 0,-31-2-11 16,-21 0 17-16,-14-4-6 15,-13-4 6-15,0 2 6 16,-1 0-12-16,7-2 0 16,4 4-142-16,2 4-125 15,17-14-502-15</inkml:trace>
  <inkml:trace contextRef="#ctx0" brushRef="#br0" timeOffset="5035.24">13112 8613 1246 0,'-7'-7'535'16,"2"5"-341"-16,-6-6-44 16,7 2 52-16,6 4 64 15,-2 2-145-15,2 0-50 16,9 2-71-16,18-2 0 15,29-2 42-15,38 0-8 16,111-6-14-16,90-8 53 16,82-6-71-16,-97 0 11 15,-3 12-13-15,9 6 0 0,-39 4 6 16,-44-8-6-16,-42 10-40 16,-27-10 14-16,-89 2-47 15,-16 2 20-15,-18 2-49 16,16-8 90-16,-31 0 12 15,-25-4 30-15,-13 2-13 16,-5-2 35-16,3 8-43 16,7 4-9-16,10 2-43 15,4 8-245-15,4 10-192 16,-47 54-344-16</inkml:trace>
  <inkml:trace contextRef="#ctx0" brushRef="#br0" timeOffset="8814.27">3831 12133 240 0,'-8'0'1605'0,"3"0"-1320"15,-8-1-264-15,8 1 49 16,5 1-2-16,-2-1 74 16,4 0-77-16,3-1-50 15,8-2-15-15,8 0-21 16,19-5 16-16,24-10 4 16,23-17 2-16,96-41 22 15,66-44-5-15,50-23 10 16,-126 71-8-16,-50 28-20 15,-82 28-60-15,-6 4 49 16,-1 0-31-16,18-8 24 0,-13 4-6 16,-22 8 24-1,-12 4 8-15,-8 4-8 0,-1 4-6 16,0 0-43-16,-3 0 4 16,3 6-131-16,2 10-202 15,17 56-387-15</inkml:trace>
  <inkml:trace contextRef="#ctx0" brushRef="#br0" timeOffset="9225.61">5991 11829 1655 0,'-9'-4'497'15,"4"2"-423"-15,-3-4 116 0,3 4-64 0,10-1-45 0,1 3 18 16,7-7-97-16,18-7 7 16,23-10-9-16,29-14 0 15,86-35 10-15,63-13-1 16,40-4-9-16,-128 42 89 15,-88 34-76-15,-11 4-13 0,-7 0-36 16,30-5-25 0,-22 4 44-16,-23 7-5 15,-13 1 22-15,-14 2 30 0,-8 1-21 16,-8-9-18 0,-2 8 4-16,-3-3-1 0,3 1-1 15,6 6 7-15,7-3-78 16,2 4-92-16,7 6-205 15,-6 5-162-15,-27 43-349 16</inkml:trace>
  <inkml:trace contextRef="#ctx0" brushRef="#br0" timeOffset="20421">1905 15891 381 0,'-7'-4'707'0,"7"4"-541"16,0-8-148-16,0 6 33 16,2 0-24-1,-2 0 14-15,0 2-41 0,0 0-2 16,5 0 2-16,-5-4 8 15,4 0 22-15,2 4 84 16,1-4-36-16,7-2 4 16,3 2-40-16,3-4-10 15,5-2 35-15,9 2-41 16,3 0 11-16,15-2 26 16,6 6-48-16,6 0 38 15,7-2-44-15,12-2 0 16,6 2 45-16,11 2-36 15,2 0 7-15,6 0 29 0,1 8-54 16,-6 0 0 0,-5 4-14-16,-9 2 1 0,-5-4-4 15,-2-2 17 1,-3 0-6-16,3-4 5 0,-2 0-40 16,-4 0-10-16,2 4-47 15,-3 0-31-15,-1-2 78 16,2 2-64-16,-4 0 43 15,1 0 22-15,0 2 14 16,-1-6 35-16,3 0-29 16,6 0 28-16,1-6 2 15,3 2 21-15,2-6 18 16,0 2 20-16,-2-2-49 16,-6-2-10-16,-2 4-3 0,-11-2 3 15,3 0 2 1,-2-4-2-16,-3 2 1 15,1 4 26-15,-5-2-18 0,0 6-7 16,-8 4-2-16,-3 4 0 16,-3 2 15-16,2-4-15 15,0 4 0-15,6-2 5 16,0-4 5-16,4 0 4 16,2 0-14-16,-1-4 0 15,9-4 17-15,-2 2 4 16,5-2-3-16,6 2 4 15,-2 2 4-15,3-6 4 16,-2 4-30-16,-5 4 0 16,-5-2 9-16,0-4 7 0,-6 4-14 15,-3-2-2 1,-3-2 1-16,2-2 38 0,2 0-39 16,-4 2 9-16,0-4 41 15,-2 3-26-15,-3 4-12 16,-11-4-12-16,-5 9 0 15,-12 0 20-15,-10 0-20 16,-7 0 0-16,-4-1 60 16,2-2-6-16,-2 3-6 15,2-1-48-15,-2 5 9 16,0-4 7-16,0 0-16 16,5 1 0-16,0-2 9 0,1 2 9 15,-3 2-36-15,-3-3 15 16,2 0-23-16,-2 0 26 15,0 0 3-15,0 0 14 16,0 0 8-16,0 0-7 16,0-3-30-16,0 3 12 15,-5 0-21-15,1 0 11 16,-3-1-77-16,-2-2-206 16,-68 7-382-16</inkml:trace>
  <inkml:trace contextRef="#ctx0" brushRef="#br0" timeOffset="29792.25">7080 17445 565 0,'0'0'606'0,"3"0"-542"15,-3 0-44-15,4 4-20 16,-2-4 58-16,4 0 10 15,4 0-34-15,5 5 17 0,-1 0 87 16,-1-5-57 0,-2 8 0-16,1-3 21 0,-2-4-30 15,-1 7 21-15,3-8-46 16,-6 5-46-16,3-1 88 16,3 0-54-16,3-3-11 15,1 8 9-15,1-5-18 16,8 1 15-16,4 4-30 15,6-1 0-15,8-7 31 16,4 4-14-16,6-5 2 16,3 0-16-16,4-6 3 15,-5-2 15-15,-5 8-21 16,-6-5 0-16,-3 5 26 0,-10 0-20 16,0 5-5-1,-4-5-1-15,-1 0 0 0,3 0 39 16,-5 0-39-16,8-5 14 15,-1 5 35-15,-2 0-43 16,2-4 0-16,2 4-6 16,1-1 0-16,-3-3 35 15,5 4-35-15,0-9 0 16,2 5 23-16,1-1-8 16,4 1-21-16,1-9 6 15,6 7-17-15,-2-2 17 16,8-2 9-16,-6 2 5 15,-4-2 19-15,-6-2-32 0,-4 6-2 16,-5 2-13-16,-2-4 7 16,-1 4 7-16,-5 4 4 15,4-6 2-15,-3 2 24 16,3-4-24-16,2 4-6 16,-2-2 0-16,-1-2 1 15,3 2-1-15,-4 2 8 16,4 0 5-16,-2 4-7 15,-5-4-5-15,-4 4-2 16,-2-4-6-16,-6 4-20 16,1-4 27-16,3 2 32 15,-3-2-8-15,5 4-18 16,1 0-6-16,1-4 0 16,3 0 0-16,-6 4 1 0,-1 0 9 15,1-4 4-15,-6 4 2 16,-2 0-16-16,-5-2-12 15,0 2 12-15,1-4-6 16,-3 4 27-16,0 4-6 16,0-4-7-16,0 0 16 15,2 2-24-15,-2-4-24 16,0 2 24-16,2 0-8 16,-4 0 26-16,2-4-9 15,0 8 0-15,0-4 11 16,0 0-20-16,0 0-24 15,0-4 24-15,-2 4-5 16,-1-4 23-16,3 4-36 16,0 0 2-16,-2 0-62 15,-3-8-143-15,-4 2-143 0,3-10-193 16,-32-16-132-16</inkml:trace>
  <inkml:trace contextRef="#ctx0" brushRef="#br0" timeOffset="42848.01">7328 16513 593 0,'0'0'515'16,"-2"0"-400"-16,2 0-70 15,0 0 33-15,0 0 59 16,2 0-43-16,-2-4-94 16,2 4 0-16,-2 0 18 0,0-2 48 15,0 2 9 1,-2 0 12-16,2 0 18 0,0 0 29 15,-2 2-76-15,4-4-40 16,-2 2 81-16,-5 0-66 16,1 0 8-16,2 0-26 15,-6 2-14-15,4 2 17 16,-5 0-18-16,-1 0 0 16,-6 6 12-16,3 2-5 15,-1 2-2-15,-1 4-5 16,1 4 0-16,1 6-15 15,-3 2 15-15,7 1 0 0,0 1 27 16,3-1-26 0,1-4-1-16,3-1-8 0,-3 2 8 15,5-6-7-15,7 4 7 16,-7-4 0-16,5 2-5 16,1 2 20-16,-1 0-22 15,3 2 7-15,-3 2-2 16,2 2 1-16,4 8 1 15,-2 1 0-15,2-1 17 16,7-4-8-16,-2 0-18 16,1-6-2-16,8-2-13 15,2-2 18-15,4-4 7 16,4 0-1-16,1 0 38 0,3-8-37 16,2 4-2-16,1 0-8 15,3-4 5-15,-1 3 2 16,2-3 3-16,-2-5-1 15,-2 4 6-15,1-3 17 16,-1-6-32-16,7 8 9 16,-1-10-17-16,10 6 17 15,-6-4 12-15,-1 6 6 16,-4-6 3-16,4 4-12 16,-2-2 30-16,3 2-39 15,-3 0-7-15,-5-2 7 16,2-2 22-16,-5 0 7 15,-1 0 13-15,2-4-41 16,1 0 22-16,1 0-23 16,3 0 1-16,-3-4 15 0,4-4 4 15,0 4 8-15,-1-6-17 16,2 0 5-16,-2-2-4 16,-3-2-12-16,1 6 0 15,-5-6 0-15,-2 1 16 16,0-1-2-16,-4 5 7 15,-3-9-20-15,2 1 25 16,1-1-26-16,1 0 0 16,3 0 0-16,2 0 18 15,2-4-8-15,0 0-10 16,1 4-7-16,-9 0 7 16,-3 0 0-16,-6 8 1 0,-10-12 33 15,-5 4-33-15,2-4-2 16,-7 0 0-16,-1 0-8 15,-2-4 9-15,-2 2 0 16,2-7 1-16,2-5 14 16,2 0-15-16,0-4-15 15,-1-4 14-15,3-4 1 16,-8 2-1-16,-2 6 1 16,-2 0 0-16,-5 8 16 15,5-3-16-15,-6 9-1 16,4 2-7-16,-1 6-5 15,-7 0 13-15,3 6 0 16,-4-6 6-16,-9 4 21 0,-5-4-27 16,-3 0-14-1,-3 2 2-15,-4 2 12 0,2-4 3 16,-1 4-3-16,3-4 0 16,-3 0 10-16,4 0-10 15,-4 0-7-15,-2 6-1 16,0-6 8-16,2 8 0 15,-2 2 0-15,2-5 0 16,3 12 8-16,-6-3-8 16,5-1-7-16,1 5-2 15,-5 0 9-15,-1-5 2 16,2 2-1-16,-1 2 9 16,0-3-6-16,-3-1-4 15,-1 1-1-15,-1 4-17 16,1-5 18-16,-4 0 13 0,4-3-13 15,-3 0 0-15,9-2 0 16,-1 0-6-16,-1-2-1 16,-1 4 6-16,1 2 2 15,0-4 18-15,2 6-13 16,0 0-6-16,5 0 0 16,-1 0-12-16,5 4-4 15,-2 0 15-15,4 0 1 16,5 0 23-16,-2 0-23 15,1 4 16-15,-3 0-16 16,-3-4-25-16,0 4 25 16,-3 0-15-16,-1 2 31 15,0-2 4-15,2 0-7 16,-3 0-13-16,1 2 0 16,-1 2-39-16,3-4 39 0,-2 6-14 15,0-2 32-15,-4 2 4 16,11-2-21-16,2-2 14 15,5-2-15-15,6 0-33 16,4-4 33-16,4 0-7 16,3 5 29-16,2-5-25 15,2 0 4-15,-2 0-1 16,0 0 0-16,3 0-33 16,-3 0-4-16,0 0 2 15,2 4-100-15,1 0-10 16,1 11-125-16,7 6-268 0,16 19-333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4.31053E-6" units="1/dev"/>
          <inkml:channelProperty channel="T" name="resolution" value="1" units="1/dev"/>
        </inkml:channelProperties>
      </inkml:inkSource>
      <inkml:timestamp xml:id="ts0" timeString="2025-06-09T15:05:16.8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2256 5725 309 0,'-4'0'656'16,"2"-2"-390"-16,-9 0-139 15,7 4-65-15,1-2 49 16,-2-2 25-16,7-1-31 16,1 2-90-16,-3 1-1 0,5 0 35 15,1 1-25-15,-1 4 39 16,8 3 23-16,3 6-49 16,8 0 43-16,8 6-80 15,1 4 15-15,15 0 30 16,13 4-20-16,15 2-8 15,19-4 10-15,90 12-27 16,78-8 40-16,38-20-40 16,-81-7-15-16,19-10 15 15,-14 6 9-15,-2-9 12 16,-9 7-15-16,-7 3 11 16,2-1-34-16,-26 2 11 15,-18 2-7-15,-4 7 13 0,-13-1 7 16,-11 5 1-16,-6 0-8 15,-4-1 1-15,-73-8-9 16,-3 6 8 0,2-4-15-16,52 6 15 0,-1 3 21 15,-6-5-20-15,-4-2-1 16,-9-1 6-16,-11-2-16 16,-21-2 10-16,-15-2-42 15,-16 0 42-15,-13-2 9 16,-6 0-2-16,-6 0-7 15,0 0 2-15,-1 2-13 16,2-2 11-16,-7 2-60 16,3 0 51-16,1 0-103 15,0 2-43-15,-1 0-65 0,-3 4-131 16,-53 26-120-16</inkml:trace>
  <inkml:trace contextRef="#ctx0" brushRef="#br0" timeOffset="3330.64">6548 8093 898 0,'-2'-4'277'0,"-1"2"-109"16,-1-2-121-16,1 4-11 15,3-2 193-15,0 2-106 16,0-2-58-16,5 0-65 16,-7 2 0-16,4-2 108 15,3 0-23-15,-5-2-25 16,2 4-9-16,0-2-1 16,-2 2 25-16,2-2-72 15,3 0 27-15,8 0 36 16,-1 2-48-16,3-4 13 15,11 2-31-15,8-2 0 0,9-2 11 16,3 4-11-16,1 2 21 16,4 2 25-16,5 2-46 15,-5-2 6-15,0 0-6 16,-2 0 0-16,-2 0 6 16,-2 2-6-16,-10-2 0 15,-1 2 6-15,-3-2-6 16,-7-2 8-16,5 0-8 15,-2-2 0-15,-2 0 3 16,4 0-3-16,4 0 0 16,3-4 16-16,4 2-1 0,2-4-22 15,-2 4 7 1,-6 4-32-16,-5-2 32 0,-10 2 0 16,0 0 21-16,-9-2 0 15,-2 4-15-15,-6-2-12 16,-2 0-1-16,2 0 4 15,0 0 3-15,3 0 0 16,3 0 1-16,-6 0-1 16,0-2 1-16,1 2-1 15,-3 0 0-15,3 0 6 16,-3 0-2-16,0 0 4 16,0 0-7-16,0 0-1 15,-3 0 0-15,3 0 0 16,0 2 0-16,3-2-27 15,-1-2 27-15,-2 2 25 0,2 0-4 16,-2 0-19-16,2 0-2 16,0-2 0-16,-2 2 0 15,3 0 1-15,-6 0 8 16,6 0 2-16,-3 0-1 16,0 0-10-16,0 2-3 15,0-4 3-15,0 2 22 16,0 0-22-16,-3-2 80 15,1 2-80-15,2 0 33 16,2 2-15-16,-2-2-18 16,0 0 0-16,0 0-11 15,0 0 29-15,0 0 8 0,0 0-5 16,0 0-18 0,0 0-3-16,0 0-26 0,0 0 26 15,0 0-10-15,0 0 25 16,0 0 1-16,0 0-5 15,0 0-11-15,0 0 0 16,0 0-38-16,0 0 38 16,0 0 9-16,0 0-3 15,0 0 20-15,0 0-25 16,0 0-1-16,0 0 0 16,0 0-30-16,0 0 30 15,0 0-1-15,0 0 10 16,0 0 7-16,0 0-10 0,0 0-6 15,0 0 0 1,0 0-28-16,0 0 28 0,0 0-2 16,0 0 10-16,0 0 17 15,0 0-25-15,0 0-6 16,0 0-6-16,0 0-13 16,0 0 25-16,0 0 11 15,0 0-10-15,0 0 23 16,0 0-24-16,0 0 0 15,0 0-19-15,0 0 19 16,0 0 0-16,0 0 0 16,0 0 0-16,0 0 25 15,0 0-25-15,0 0 0 16,0 0-25-16,0 0 29 16,0 0-4-16,0 0 8 0,0 0-8 15,0 0 0 1,0 0-31-16,0 0-88 0,0 0-32 15,0 0-97-15,0 0-64 16,18-4-27-16,2 6-188 16,32 10-26-16</inkml:trace>
  <inkml:trace contextRef="#ctx0" brushRef="#br0" timeOffset="4879.13">8622 8073 1097 0,'0'-4'490'0,"0"2"-302"16,-2-2-74-16,2 2-12 15,2 2 54-15,2 0-120 16,7 2-6-16,7-4-18 16,12 2 9-16,7 0-6 15,10 0-15-15,14-2 0 0,14 2 79 16,14-2-52-16,11 2 5 15,5 0-23-15,2 0 3 16,-5 0-12-16,-5 0-8 16,-8 0 1-16,-14 0 7 15,-12-2 0-15,-16 0 4 16,-23 0-4-16,-13 2 0 16,-8 0 22-16,-3 0-22 15,0 0 0-15,0 0 105 16,0 0-54-16,-3 2-25 15,3-2-19-15,3 0-5 16,-3 0 10-16,4-2-12 16,-4 2 0-16,-7 2-1 0,10-4 2 15,-3 2 10-15,0 0-11 16,0 0 0-16,0 0-7 16,0 0 7-16,0 0 0 15,0 0 18-15,0 0-18 16,0 0 0-16,0 0-9 15,0 0 9-15,0 0-11 16,0 0 11-16,-10 2 0 16,6-2 12-16,-3 0-11 15,1 0 3-15,-3 2-4 16,2-2 0-16,2 0 5 16,1 0-5-16,2 0 0 15,-5 0 22-15,5 0-13 0,-2-2-9 16,4 2-7-16,-2 0 7 15,2 0-14-15,-3 0 14 16,3 0 0-16,-5 0 44 16,3-2-43-16,0 2-1 15,-4 2-8-15,3-2 8 16,1 0-3-16,0 0 3 16,2-2 0-16,0 2 18 15,-2-2 2-15,2 2-32 16,0 0 12-16,0 0 0 15,0 0-3-15,2 0 3 16,-2-4 0-16,0 8 4 16,0-4 24-16,0 0-40 0,0-4 12 15,0 4-22-15,0 0 22 16,0 0 1-16,-2 4 9 16,2-4 10-16,0-4-8 15,0 4-24-15,0 0 10 16,0 0-23-16,0 0 25 15,0 0 7-15,0 0-1 16,0 0-6-16,0 0 18 16,0 0-30-16,0 0 12 15,0 0-15-15,0 0 15 16,0 0 11-16,0 0-10 16,0 0-1-16,0 0 13 15,0 0-25-15,0 0 12 16,0 0-27-16,0 0 27 0,0 0 6 15,0 0 8-15,0 0-10 16,0 0 13-16,0 0-31 16,0 0 14-16,0 0-19 15,0 0 18-15,0 0 2 16,0 0 5-16,0 0-6 16,0 0-13-16,0 0 7 15,0 0 6-15,0 0 0 16,-10-2 15-16,12 2-15 15,-2 0 2-15,0 0-2 16,0-2-14-16,0 2 13 16,3 0 1-16,-3 0 0 15,0 0 3-15,0 0 8 0,0-2-11 16,0 2 0-16,0 0 7 16,-5 0-17-16,5 2 10 15,0-4 0-15,-2 2 13 16,2 0-13-16,-2-2 0 15,0 2-6-15,0 0-18 16,2 0 24-16,0 0 0 16,0 0 12-16,0 0 21 15,0 0-33-15,2-2 0 16,-4 2-19-16,4 0 4 16,-4 2 15-16,0-2 0 15,4 0 0-15,-4 0 18 0,-1 0-18 16,1 0-24-1,2 2-7-15,0-4-13 0,0 2 8 16,5 0-52 0,-5 0-35-16,0-2 103 0,0 2-106 15,0 2-15-15,-3-2-73 16,1-2-92-16,-27-2-312 16</inkml:trace>
  <inkml:trace contextRef="#ctx0" brushRef="#br0" timeOffset="10408.73">14248 9394 1223 0,'0'-2'369'0,"0"2"-300"0,-5 0 2 15,8 0-29-15,-3 0 115 16,7 4-83-16,10 0-73 16,10 4 44-16,16 2-15 15,21-2-17-15,20 1 104 16,80-8-34-16,47-5 17 15,14 7-59-15,-94 1-40 16,-4 1 61-16,0 5-62 16,-9-6 0-16,3-4 10 0,-72 3-1 15,0-3-7-15,2-3-2 16,49-1 0-16,-4-4 16 16,-3 1-2-16,1-1 17 15,5-2 73-15,5-1-89 16,4 0 42-16,-4 0-57 15,-4 1-7-15,-11 6 5 16,-18 4 2-16,-11 2 0 16,-12 4 42-16,-9-3-31 15,-14-2-22-15,-2 1-2 16,-10 0 13-16,-3 0-8 16,4 0 8-16,-3-2 0 15,-1 0 26-15,-4 0-7 0,5 0-31 16,-7 0 12-1,1-2 0-15,-2 2 8 0,-1 0-8 16,-2 0 0-16,0 2 21 16,0-4-15-16,0 2-12 15,0 0-1-15,0 0 7 16,2 0 0-16,-2-2 1 16,0 2 0-16,0 0 30 15,2 0-29-15,-2 0 1 16,0 0-3-16,0 0 0 15,-2 0 58-15,2-2-57 16,-2 2 13-16,2 0 8 0,0 0-16 16,-2 0 6-1,4 0-12-15,-2 0 0 0,0-2 29 16,0 2-28-16,0 0-1 16,0 0 18-16,-2 0-18 15,2 0 0-15,0-1-11 16,0 2 11-16,0-1 0 15,0 0 1-15,-3 0-1 16,3 0 0-16,3 0 8 16,-3-1-19-16,-3 1 11 15,3 0 0-15,0 0 15 16,0-3-13-16,0 3-1 16,-3 0-1-16,1-4 0 15,0 2-13-15,0 2 13 16,0-2-3-16,-3 2 3 15,5 0 1-15,0-2 10 16,0 2-11-16,0 0 0 0,-2 0-4 16,2 0 4-16,0 0-12 15,0 0 11-15,0 0 2 16,0 0 8-16,0 0-9 16,0 0-12-16,0 0 12 15,2 0 0-15,-2-2 1 16,0 2 14-16,0-2-7 15,-2 4-16-15,2-4 4 16,-2 2 4-16,2 0-3 16,2 0 3-16,-4 0 0 15,2 0-5-15,0 0 11 0,-2 0-6 16,2 0 0 0,0 0 0-16,2-1 0 0,-2 2 0 15,0-1 0-15,0-1-4 16,0 1 16-16,-2 0-21 15,2 0 9-15,-2-3-35 16,2 3 35-16,0 0 12 16,0 0 5-16,0 0-1 15,-2 0-15-15,0-1-2 16,2-2-4-16,-4 3-19 16,4 0 24-16,0 0 7 15,4 0 8-15,-4 0-15 16,0 0 1-16,0 0-1 15,0 3 0-15,0-6-5 16,0 3 5-16,0 0 1 0,2 0 5 16,-4 0 12-1,2 0-18-15,0 0-13 0,0 0 7 16,0 0-6-16,0 0 12 16,0 0 7-16,0 0 10 15,0 0 1-15,0 0-18 16,0 0-21-16,0 0 20 15,0 0 0-15,0 0 1 16,0 0 0-16,0 0 15 16,0 0-15-16,0 0-14 15,0 0 5-15,0 0 8 16,0 0 2-16,0 0 11 0,0 0-2 16,0 0-1-1,0 0-9-15,0 0-9 0,0 0-9 16,0 0 18-16,0 0 0 15,0 0 5-15,0 0 5 16,0 0-1-16,0 0-9 16,0 0-9-16,0 0-8 15,0 0 16-15,0 0 2 16,0 0 16-16,0 0-8 16,0 0-9-16,0 0 0 15,0 0-33-15,0 0 33 16,0 0-9-16,0 0 27 15,0 0 0-15,0 0-5 16,0 0-13-16,0 0 0 16,0 0-34-16,0 0 34 0,0 0 0 15,0 0 0-15,0 0 11 16,0 0-10-16,0 0-1 16,0 0 0-16,0 0-25 15,0 0 25-15,0 0 0 16,0 0 9-16,0 0 16 15,0 0-25-15,0 0-4 16,0 0-10-16,0 0-11 16,0 0 25-16,0 0 1 15,0 0 14-15,0 0 9 16,0 0-24-16,0 0-4 0,0 0-13 16,0 0 16-1,0 0 0-15,0 0 1 0,0 0 0 16,0 0 18-1,0 0-18-15,0 0-7 0,0 0-16 16,0 0 28 0,0 0-5-16,0 0 8 0,0 0-7 15,0 0 14-15,0 0-15 16,0 0-10-16,0 0-17 16,0 0 30-16,0 0-3 15,0 0 0-15,0 0 7 16,0 0-14-16,0 0 5 15,0 0-2-15,0 0-23 16,0 0 40-16,0 0-13 0,0 0 0 16,0 0 2-1,0 0 11-15,0 0-13 0,0 0-6 16,0 0-16-16,0 0 44 16,0 0-20-16,0 0 8 15,0 0-9-15,-10-2 8 16,8 2-9-16,2 0-14 15,-2 0-1-15,2-4 30 16,-3 8-9-16,1-8 3 16,2 4-3-16,-2 0 8 15,2-2-14-15,2 0 0 16,-2 2 7-16,0-2-1 16,0 2-2-16,0 0-3 0,0 0 9 15,2 0-10-15,1 0-9 16,-3 0 0-16,0 0 1 15,0-2 16-15,0 2-5 16,0 2-3-16,0-2 13 16,0 2-13-16,0-2-6 15,2 0-4-15,-2-2 4 16,0 2 7-16,0 0-1 16,-2 0 0-16,2 0 1 15,0 0 1-15,0 0-2 16,0 0 0-16,0 0 4 15,0 0-4-15,0 0 0 16,0 0-8-16,0 0 8 0,0 0 5 16,0 0-5-1,0 0-4-15,0 0-8 0,0 0 24 16,0 0-10-16,0 0-2 16,0 0 0-16,0 0 0 15,0 0 0-15,0 0 0 16,0 0 2-16,0 0-1 15,0 0 0-15,0 0-1 16,0 0 0-16,0 0-9 16,0 0 9-16,0 0 0 15,0 0 7-15,0 0 1 16,0 0-8-16,0 0-9 16,0 0 9-16,0 0-3 15,0 0 3-15,0 0-5 0,0 0-4 16,0 0 18-16,0 0-9 15,0 0 0-15,0 0 0 16,0 0-13-16,0 0 13 16,0 0 0-16,0 0 16 15,0 0-10-15,0 0-10 16,0 0 4-16,0 0-21 16,0 0 7-16,0 0 14 15,0 0 0-15,0 0 35 16,0 0-29-16,0 0-12 15,0 0 0-15,0 0 4 16,0 0-13-16,0 0 15 16,0 0 0-16,0 0 7 0,0 0 20 15,0 0-42-15,0 0 15 16,0 0-26-16,0 0 26 16,0 0 1-16,0 0 5 15,0 0 14-15,0 0-5 16,0 0-26-16,0 0 11 15,0 0-49-15,0 0 49 16,0 0 13-16,0 0-2 16,0 0-4-16,0 0 20 15,0 0-45-15,0 0 18 16,0 0-15-16,0 0 15 16,0 0 8-16,0 0-7 15,0 0-1-15,0 0 24 16,0 0-45-16,0 0 21 15,0 0-4-15,0 0 3 0,0 0 2 16,0 0 7-16,0 0 1 16,0 0-3-16,0 0-12 15,0 0-6-15,0 0 7 16,0 0 5-16,0 0 1 16,0 0 5-16,0 0-6 15,0 0-11-15,0 0 11 16,0 0 0-16,0 0 0 15,0 0 21-15,0 0-20 16,0 0-1-16,0 0 0 16,0 0-19-16,0 0 18 15,0 0 1-15,0 0 0 16,0 0 19-16,0 0-18 0,0 0 0 16,0 0-1-16,0 0-14 15,0 0 7-15,0 0 4 16,0 0 3-16,0 0 19 15,0 0-10-15,0 0-18 16,0 0 6-16,0 0-20 16,0 0 23-16,0 0 0 15,0 0 1-15,0 0 32 16,0 0-32-16,0 0-2 16,0 0-14-16,0 0 15 15,0 0-12-15,0 0 12 16,0 0 0-16,0 0 18 0,0 0-18 15,0 0 0-15,0 0-12 16,0 0 12-16,0 0-6 16,0 0 6-16,0 0 0 15,0 0 11-15,0 0 4 16,0 0-30-16,0 0 9 16,0 0-8-16,0 0 14 15,0 0 0-15,0 0 1 16,0 0 19-16,0 0-14 15,0 0-12-15,0 0-9 16,0 0 15-16,0 0 1 16,0 0-1-16,0 0 0 15,0 0-7-15,0 0 13 16,0 0-12-16,0 0 6 16,0 0 0-16,0 0 0 0,0 0 0 15,0 0 0-15,0 0-6 16,0 0 7-16,0 0-2 15,0 0-11-15,0 0 1 16,0 0 11-16,0 0 0 16,0 0 2-16,0 0-2 15,0 0 0-15,0 0 0 16,0 0 0-16,0 0 0 16,0 0 1-16,0 0-1 15,0 0 0-15,0 0-19 16,0 0 17-16,0 0 2 0,0 0-1 15,0 0 10 1,0 0-3-16,0 0-5 16,0 0 5-16,0 0-6 15,0 0-12-15,0 0 12 0,0 0-9 16,0 0 19-16,0 0-8 16,0 0-2-16,0 0 10 15,0 0-10-15,0 0-16 16,0 0 16-16,0 0-11 15,0 0 31-15,0 0-13 16,0 0-1-16,0 0 0 16,0 0-6-16,0 0-34 15,0 0 34-15,0 0-11 16,0 0 32-16,0 0-15 0,0 0-6 16,0 0 22-16,0 0-22 15,0 0-25-15,0 0 25 16,0 0-2-16,0 0 4 15,0 0-1-15,0 0 10 16,0 0-11-16,0 0 0 16,0 0-15-16,0 0 13 15,0 0-8-15,0 0 20 16,0 0 11-16,0 0-21 16,0 0 0-16,0 0-1 15,0 0-23-15,0 0 24 16,0 0-1-16,0 0 9 15,0 0 5-15,0 0-13 16,0 0 0-16,0 0-1 16,0 0-7-16,0 0 7 0,0 0 0 15,0 0 1-15,0 0 12 16,0 0-12-16,0 0 0 16,0 0-19-16,0 0 14 15,0 0 5-15,0 0 6 16,0 0 5-16,0 0 2 15,0 0-13-15,0 0 0 16,0 0-27-16,0 0 20 16,0 0 7-16,0 0-18 15,0 0-27-15,0 0 45 16,0 0-123-16,0 0-52 16,0 0-28-16,0 0-65 0,0 0-35 15,-11 2-242 1,-66 8-160-16</inkml:trace>
  <inkml:trace contextRef="#ctx0" brushRef="#br0" timeOffset="12507.31">10585 11470 1475 0,'-2'-2'308'15,"2"0"-250"-15,0 2-32 16,4-2-26-16,7-2 141 15,3 2-124-15,10 0-4 16,1 0-13-16,6 4 0 16,4 2 7-16,1 0 40 15,5 0-31-15,9-2 110 16,10-2-61-16,21-6 31 16,15 0 30-16,6-4-78 15,14-1-2-15,-2 6-46 16,0-1 1-16,-3-1 11 0,-6 4-3 15,-1-3-18-15,-8 0 9 16,-7 0-9-16,-10 2 9 16,-13 0 0-16,-5 0 1 15,-7-3 61-15,4 4-61 16,1-1 28-16,1-3-4 16,9 3-11-16,-2-2 37 15,0 5-51-15,2-2 0 16,-5 3 11-16,5 0-11 15,-7 0-8-15,6 3 8 16,-6-3 0-16,1 0 14 16,-3 0-14-16,0-3 0 15,-5 3 40-15,3 0-39 0,2 0-2 16,-2 0-9 0,-2 0 10-16,-4 0 17 0,-8 0-16 15,-4 0 0-15,-3 3 12 16,-8 3-13-16,0-2-9 15,1 0-1-15,-4 1 10 16,6 1 19-16,-3 2-19 16,4-3 0-16,-2-1 0 15,2-2-6-15,3 0 6 16,-2-2 0-16,2 1 0 16,-5-1 15-16,2 0-15 15,3 0 18-15,-7 0-18 16,2 0-19-16,2 0 19 0,1 3 0 15,1-6 0 1,3 3 4-16,-6 0 4 0,1-1 8 16,-7 1-16-16,-3-2-21 15,-1 2 21-15,-9 0-9 16,-3-2 24-16,-4 2 23 16,-4-2-23-16,-2 2-8 15,0 2-7-15,0-2-12 16,-2 0 12-16,2 0 13 15,0 0 5-15,0-2 10 16,2 2-16-16,-2 0-12 16,3-2 0-16,-6 0-37 15,3-2 14-15,0-6-5 16,-2-1-74-16,2 0-8 0,-6 0-271 16,-23-7-433-16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4.31053E-6" units="1/dev"/>
          <inkml:channelProperty channel="T" name="resolution" value="1" units="1/dev"/>
        </inkml:channelProperties>
      </inkml:inkSource>
      <inkml:timestamp xml:id="ts0" timeString="2025-06-09T15:06:06.4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8279 10088 1244 0,'-8'0'503'16,"2"0"-416"-16,-9-2-15 15,7 2 27-15,2 2-37 16,0-2-61-16,1 0 22 15,-1-2 0-15,-5 0 52 16,-5 2-15-16,3 0 34 16,-5-2 17-16,0 2-46 15,3 2 44-15,-10 0-109 16,0 0 26-16,1 6 13 16,-5-2-29-16,-5 2 19 15,-4 6-29-15,3 2 6 16,-7 12-15-16,-3 3 9 0,-1 3 0 15,8 4-2-15,-3-2 8 16,8 2-3-16,-1 4-3 16,3-4-7-16,2 4-7 15,7-4 14-15,4-1-13 16,5 0-5-16,10 2 36 16,8 1-30-16,4 6 12 15,4 0-3-15,8 4-15 16,6 0 18-16,6-1-5 15,2-4-4-15,5 0 18 16,5-1 5-16,-3-2-14 0,2-2-32 16,-1 2 31-1,1-2-49-15,6-6 45 0,8-2 5 16,4-6 0 0,7-4 0-16,4-5-15 0,4-2 7 15,5-4-11-15,-2 0 2 16,3 0 17-16,-4-1-21 15,-5-4 21-15,-3-2-15 16,-6 0-10-16,-5-3 22 16,2 2-23-16,3 1 19 15,7-8 7-15,8 0 28 16,4-4-27-16,12-5-1 0,4 3-6 16,10-8 6-1,-6 4-18-15,1-2 18 0,-7-2 0 16,0 4 28-16,-4-2-28 15,-3 0 0-15,-2 0-12 16,-2-2 12-16,-2-2-9 16,-3 0 9-16,-4-2 0 15,-2-2 23-15,-4 0-23 16,-8 0 2-16,-9 4-2 16,-10 0 0-16,-7 1 3 15,-5 0-3-15,-4-6 0 16,5-3 49-16,-3-4-35 15,4-2 19-15,-6-4-33 16,0 0 0-16,0-4 29 16,-4 0-28-16,-4 4 13 0,-9-2 47 15,-7 4-60-15,-10 1 53 16,-7 2-54-16,-13-10 22 16,-4-5 7-16,-11-2-14 15,-3-4 21-15,-8 6-32 16,4-1 31-16,-4 2-7 15,2 4-28-15,2-1-7 16,3 4 7-16,6 8 15 16,-1 0-15-16,2 8 0 15,-3 2 22-15,-5 6-56 16,-6 2 34-16,-2 2-26 16,-10 2 25-16,-3 6 2 15,-3 0 0-15,-1 2 11 16,3 2 1-16,3 0-26 0,6 0 11 15,4 2 2-15,12-4 5 16,6 4-5-16,10-2 0 16,11 0 0-16,7 2-21 15,2-2-9-15,6 0-33 16,0-2-58-16,4 4 59 16,-4-2-131-16,2 6-130 15,-8 50-429-15</inkml:trace>
  <inkml:trace contextRef="#ctx0" brushRef="#br0" timeOffset="748.78">8732 10674 782 0,'0'0'895'0,"0"0"-707"0,0 0-187 15,2 2 28-15,0 6-29 16,7 8 12-16,9 14 103 15,1 16-56-15,8 18 34 16,4 13-32-16,5 10-23 16,2 10 49-16,7-1-72 15,1 3 13-15,-1-1 37 0,-1-6-58 16,-3 2 11-16,-3-3-18 16,-5-9 0-16,0 0 0 15,-6-10 0-15,2-6 0 16,-4-4 6-16,-6-8-6 15,2-10 1-15,-6-11-1 16,1-3 0-16,-1-8 2 16,-3-4-2-16,-6-2 0 15,1-2-1-15,-3-4 2 16,1-4 7-16,-3 2-8 16,-2-6-42-16,0 2 42 15,0-2 0-15,0-2 21 16,3 0-9-16,-3-2-11 15,0 4-2-15,2-2-7 16,-2 2-22-16,2 0 30 16,-2 2 0-16,2 4 9 0,2-2-35 15,1 2 26-15,-1 4-52 16,0-6-53-16,-4 2-69 16,0 4-188-16,-37 28-331 15</inkml:trace>
  <inkml:trace contextRef="#ctx0" brushRef="#br0" timeOffset="1428.69">10010 13307 1675 0,'0'0'534'0,"0"2"-462"16,-2 1-44-16,4 0-19 16,5 7 6-16,-1 16 32 15,8 14-13-15,3 12 31 16,-1 8-43-16,5 1 8 16,-8 1-30-16,1-2-10 15,-4 2 10-15,-5-8-17 16,-3-4 5-16,-2-6-18 0,-7-8-132 15,5-11-73 1,-6-3-255-16,-29 10-98 0</inkml:trace>
  <inkml:trace contextRef="#ctx0" brushRef="#br0" timeOffset="1896.35">9985 13447 931 0,'5'-4'567'0,"2"-6"-458"16,6-10-62-16,3-6-1 15,12-2 140-15,13-4-144 16,1 6-19-16,7 4-23 16,-7 9-18-16,-8 12 0 15,-7 8 7-15,-11 14 11 0,-10 17 3 16,-10 20 9-16,-10 10 6 15,-11 4 15-15,-4-4-32 16,-2-6 56-16,3-12 8 16,1-9-43-16,11-13 58 15,7-14-80-15,9-12-23 16,7-2-16-16,4 0-33 16,13 2 44-16,10 2 14 15,7 4 14-15,3 4-19 16,-5 8-47-16,-7 6 33 15,-8 4 21-15,-15 4-41 16,-6-2 52-16,-19-1 2 0,-13-2 26 16,-9 0 94-1,-9-5-86-15,1-6 38 0,1-6 26 16,9-8-99-16,7-4 0 16,16-2-54-16,11-12-231 15,38-72-478-15</inkml:trace>
  <inkml:trace contextRef="#ctx0" brushRef="#br0" timeOffset="2263.57">10484 13832 556 0,'-6'0'1231'0,"4"-2"-942"0,-5 0-239 16,7 0-49-16,7 0 2 0,-1 2-3 15,6-4-12-15,3 2 11 16,3 2 2-16,2-2 14 16,-4-2-15-16,-1 0-9 15,-1 2-11-15,-6-4 1 16,1 2 1-16,-6 0 15 16,-1 0 3-16,-2 0 46 15,-7 0-46-15,5-2 1 16,-5 4 57-16,1 0-13 15,4 2 0-15,-3 4-18 16,3-2-1-16,-3 0-26 16,3 4-12-16,2 10 12 0,0 8-20 15,7 2 20-15,2 0-1 16,6-4-4-16,5-8-2 16,7-4-38-16,4-6-171 15,1-8-143-15,48-48-189 16</inkml:trace>
  <inkml:trace contextRef="#ctx0" brushRef="#br0" timeOffset="2978.79">10775 13690 1003 0,'-3'0'357'0,"1"0"-233"16,2 0-19-16,0-3 48 16,2 3 9-16,-2 3-154 15,0-3 5-15,-2 6 62 0,2-4-12 16,2 2 3-1,1 2-15-15,3 6-18 0,3-2-4 16,5 4-29-16,-1-8-20 16,0-2-13-16,3-2 33 15,-10-2-13-15,1-2-10 16,-4 0 23-16,1 2 0 16,-2 0 0-16,0 0-33 15,3 4 9-15,5 8 41 16,0 12-17-16,3 8 15 15,1 12-9-15,-3 2 22 16,-1 2-28-16,-2-6-12 16,-4-7 0-16,-4-8 23 0,-4-9-11 15,-1-9 1 1,-4-1 10-16,-14-2 58 0,-6 0-69 16,-6-4 16-1,-3-2-5-15,7-4-5 0,6-5-6 16,8 0-50-16,10-7-73 15,10-10-133-15,16-9-224 16,10-1 282-16,9 4 20 16,3 6 4-16,1 4 141 15,-7 8 33-15,-4 0 145 16,-10 8 79-16,-11 0-14 16,-3 6 25-16,-4 0 73 0,-3 0-130 15,0 4-37 1,0-4-57-16,0 0-37 0,0 0-16 15,2 0-31-15,3 0-1 16,5 0-7-16,4 2 16 16,10 0-2-16,1-6-6 15,-3-4-30-15,3-2 7 16,-10 0-55-16,-3-2 23 16,-8 0 55-16,-6-4 10 15,-3-2 35-15,-4-2 27 16,-4 6-24-16,-5 0 84 15,5 4-76-15,-1 2-31 16,3 4 65-16,5 4-73 16,1 1-17-16,2 2-62 15,3 3-127-15,0 8-51 0,0 10-59 16,8 8-338 0,25 18-196-16</inkml:trace>
  <inkml:trace contextRef="#ctx0" brushRef="#br0" timeOffset="3327">11376 13782 1036 0,'0'0'483'0,"2"0"-419"0,1 0-17 15,-1 0 155-15,5 6-76 16,-3-4-85-16,-2 2 35 16,0-2-50-16,-4 0 2 15,0 2-28-15,-2 0 0 16,-3-4 42-16,0 0-27 0,2 0-13 15,1-4 62-15,2 0-44 16,0-4-20-16,0-6-68 16,8-10 14-16,10-6-18 15,3-2-13-15,8 0 71 16,2 15 1-16,0 9 26 16,3 8-26-16,-6 8 4 15,-3 9 9-15,-10 11 0 16,-4 4 0-16,-9-2 11 15,0 0 25-15,-3-8-35 16,6-4-2-16,-1-10-188 16,5-2-165-16,10-38-125 15</inkml:trace>
  <inkml:trace contextRef="#ctx0" brushRef="#br0" timeOffset="3727.67">11777 13319 1293 0,'2'0'538'0,"-2"0"-486"16,3 0 16-16,1 4-29 15,3 2 12-15,4 12 57 16,5 4-23-16,-1 6 17 16,3 10-72-16,-7-4-19 15,3 2 38-15,-4-6-49 16,3-4 0-16,-5-5 0 15,-2-6-52-15,-4-7-43 0,-2-4-34 16,0-4 14-16,0 0 106 16,-4-2-35-16,-2-1 13 15,-10-8 2-15,-5 4-66 16,-7-2 95-16,1 5 1 16,-2 6 38-16,-2 6 46 15,-4 14-29-15,0 10 2 16,2 8 56-16,6 5-18 15,14-9-52-15,11-2-44 16,13-10 0-16,16-10 37 16,16-6-35-16,9-16-2 15,11-10-42-15,7-14-129 16,-6-4-294-16,54-50-904 16</inkml:trace>
  <inkml:trace contextRef="#ctx0" brushRef="#br0" timeOffset="5793">12520 13449 502 0,'-6'-6'198'0,"4"0"-27"16,-4-4-10-16,1 2 19 0,1 2 45 15,2 4-17-15,2-2-56 16,2 0 43-16,-2 2-111 15,0 2 72-15,0 0-15 16,2 0-84-16,0 0-5 16,-2 2 13-16,2 2-49 15,1 4 19-15,5 8-34 16,8 12-1-16,5 16 0 16,0 10-5-16,4 0 5 15,0-1 13-15,-6-12-4 16,1-16-12-16,-9-9 3 0,-3-12 0 15,-4-4-21 1,-2-2 29-16,-2-6-8 0,7-12 6 16,3-20 0-1,2-11 3-15,1-9-9 0,-3 4 0 16,-2 8-9-16,-3 10-9 16,-3 10 18-16,0 14 0 15,0 6-34-15,2 10-89 16,4 8-164-16,3 12-29 15,4 16-250-15,3 104-108 16</inkml:trace>
  <inkml:trace contextRef="#ctx0" brushRef="#br0" timeOffset="6046.02">12900 13591 842 0,'0'-2'602'0,"0"-1"-436"0,0-4-52 0,4 3 105 0,-1-2 12 16,1 6-63-16,-2 4-156 15,-2-2-11-15,0 2 38 16,4 8-33-16,4 8 24 16,-2 6-7-16,3 5-8 15,-5-3-15-15,6-4-44 16,-8-4-185-16,-4-6-107 15,-3 0-312-15,-37-12-54 0</inkml:trace>
  <inkml:trace contextRef="#ctx0" brushRef="#br0" timeOffset="6592.19">12844 13497 884 0,'0'0'721'0,"5"-2"-627"0,3 2-80 16,13 0 2-16,8-2 37 15,13 0 5-15,7 0-34 16,-2 0-24-16,0-2 6 16,-6-6-6-16,0-2-67 15,-3-6 55-15,-11 0-24 16,-10 4 36-16,-12 0 6 16,-5 2 15-16,-7 2 76 0,3 0 13 15,-7 4-20-15,2 2 37 16,0 8-86-16,-2-2 19 15,0 2-14-15,-3 6-2 16,1 6-41-16,-3 6-3 16,5 0-50-16,11-2 32 15,11-4 36-15,12 2-15 16,1 0 7-16,5 0-9 16,3 0 13-16,-9 3-14 15,-2 1-52-15,-7-3 40 16,-12 2-27-16,-8-1-27 15,-7-4 43-15,-5-1 23 16,3-6-1-16,4-1-2 16,4-8-44-16,3-4 22 0,4-4 1 15,4-6-110-15,1-7-55 16,8-4 123-16,2 3 59 16,8 4-31-16,2 5 32 15,-5 8 6-15,4 5 20 16,0 5 41-16,-1 1 5 15,-3 5 20-15,-5 0-32 16,-6 1-54-16,-2 5-24 16,-7-3 2-16,-5 0-119 15,-3-4-141-15,-10 2-170 16,-38-16-384-16</inkml:trace>
  <inkml:trace contextRef="#ctx0" brushRef="#br0" timeOffset="7092.02">13457 13443 738 0,'7'-2'320'0,"-1"2"-158"16,4-4-26-16,0 2 11 15,-3 0-58-15,-1 2-13 16,-6 0 82-16,0 0-1 16,-4 2-62-16,0-2 79 15,-1 2-89-15,-3 2-50 16,-4 0-26-16,-3 10-8 15,-1 0 1-15,5 6-2 16,7 2-38-16,4-2 14 16,11-2 38-16,5-7-28 15,3-6 4-15,8-5-38 0,4-10 33 16,8-10-56-16,1-6-43 16,-1-6 113-16,-3-2 2 15,-11 8-2-15,-7 8-15 16,-10 10 16-16,-5 6-1 15,-3 4 1-15,2 0 0 16,0 10 28-16,0 4 16 16,0 10 16-16,0 2-60 15,0-10 0-15,2-4-20 16,-2-8 20-16,2-4-70 16,-4-2 55-16,7-8 30 15,1 0-15-15,8-8 0 16,4 0-3-16,-6 4-12 0,-4 4 15 15,-1 12-8 1,-6 6-8-16,-1 10 32 0,3 6-31 16,-1 6 15-16,13 7-255 15,18-12-84-15,89-3-317 16</inkml:trace>
  <inkml:trace contextRef="#ctx0" brushRef="#br0" timeOffset="7492.94">14502 13088 959 0,'2'-2'579'0,"0"0"-423"0,1 2-66 0,1 2 30 16,-4 6 33-16,0 14-31 15,-4 10 2-15,-1 14 34 16,-1 3-82-16,-4 2-29 15,8-2 10-15,2-9-48 16,5-8-18-16,4-6-2 16,2-10-8-16,3-6 7 15,-1-4-41-15,-3-6-13 16,9-2 56-16,-1-8-61 16,6-10 70-16,-4 2-34 15,-2-4 35-15,-9 10 0 0,-7 6 12 16,0 0-10-1,-2 8 68-15,0 2-53 0,2 2-17 16,-2 8-21-16,2 10 21 16,1 8 7-16,1-2-7 15,1-4-25-15,-3-6-89 16,-4-2-239-16,-5-2-298 16,-39-8-206-16</inkml:trace>
  <inkml:trace contextRef="#ctx0" brushRef="#br0" timeOffset="7657.05">14587 13254 527 0,'2'-1'1190'16,"0"-1"-929"-16,0-2-156 0,5 0-42 16,4 1-32-16,1-5 29 15,0 6-36-15,7 1-24 16,-4 1-72-16,-1 11-242 15,17 38-382-15</inkml:trace>
  <inkml:trace contextRef="#ctx0" brushRef="#br0" timeOffset="7776.08">14887 13371 165 0,'5'4'0'0</inkml:trace>
  <inkml:trace contextRef="#ctx0" brushRef="#br0" timeOffset="8513.74">14881 13345 835 0,'-3'-2'485'0,"3"0"-283"16,-2-2-23-16,4 4-47 15,1-3-42-15,-1 3-90 16,2-3 15-16,1 3 61 16,4 3-25-16,0 4 3 15,1 1 54-15,6 8-73 16,-3 2 19-16,-5 0-54 15,-4 6 1-15,-2-4 23 16,-2-2-3-16,-2-10-20 0,0-4-1 16,2 0-32-1,0-8 31-15,0 2-58 0,2-2-22 16,2-4 71-16,5-12-85 16,7-8-59-16,1-2 10 15,4 0 46-15,-10 14 74 16,-2 6-12-16,-4 8 36 15,-1 4 21-15,0 8 15 16,5 2 57-16,0 4-28 16,0 2-28-16,0-4 28 15,-3-2-65-15,-1-6 0 16,2-2 27-16,-1-4-25 16,3-4-2-16,7-10-5 15,9-4-34-15,4-12 8 0,-5 0-16 16,0 4 47-16,-10 4 3 15,-5 8 3-15,-9 7 99 16,0 7 14-16,-7 3-44 16,0 1 0-16,-4 7-42 15,-9 8-17-15,5 5 62 16,-4 0-69-16,11 2-9 16,6-8-18-16,8-2-75 15,10-2-63-15,13-6-142 16,127-26-243-16</inkml:trace>
  <inkml:trace contextRef="#ctx0" brushRef="#br0" timeOffset="8840.9">15986 13257 1346 0,'-2'0'794'0,"0"0"-704"16,-7 0-48-16,13 0-31 15,-4 0-22-15,0 1 11 16,-2 2 0-16,-4 7 24 16,-13 8 63-16,3 0-52 15,3 6 10-15,9 0-45 16,10-8-11-16,5 0 4 0,7-8-16 16,5-4 11-16,-1-8-22 15,4-8-47-15,1-10 61 16,-11-2-40-16,-9-6 60 15,-9 7-7-15,-7 11-15 16,-7 5 21-16,-4 3-26 16,-2 14-110-16,0 10-44 15,5 8-133-15,23 68-202 16</inkml:trace>
  <inkml:trace contextRef="#ctx0" brushRef="#br0" timeOffset="9139.7">16251 13457 348 0,'-7'-12'1358'0,"0"2"-893"16,-3-10-327-16,3-2 72 0,3-2-171 15,1-8-39-15,6-8-1 16,-1-6-7-16,4-7-28 16,3-1-12-16,2-10-49 15,9-2 34-15,1 8-111 16,-2 16 127-16,-3 18-20 15,-5 13-68-15,1 15 93 16,-8 13-29-16,-10 15 71 16,-13 20 124-16,-5 16-46 15,-10 8 62-15,5-6-47 16,10-14-83-16,3-9 4 16,14-11-14-16,10-12-215 15,10-6-82-15,60-18-349 16</inkml:trace>
  <inkml:trace contextRef="#ctx0" brushRef="#br0" timeOffset="9572.54">17145 13076 1452 0,'-8'-14'560'16,"6"2"-458"-16,-6-12 62 15,-1 4-44-15,-3 6-69 16,-5 10-51-16,-8 6 22 15,-10 10-23-15,-13 4 2 16,2 8 23-16,6 4-24 16,13 4-9-16,16 0-7 0,13 6 5 15,16-2-11-15,9 3 8 16,6-11-19-16,-2-2 15 16,-1-6 5-16,-10-4-95 15,-11-4 19-15,-9 0 47 16,-9 0-50-16,-14 4 91 15,-4 4 2-15,-2-2 5 16,5-6-6-16,9-2-40 16,5-8 35-16,10-4-7 15,8-4-69-15,7-10 38 16,16-8-119-16,4-2 81 16,10-6 15-16,-1 6-54 0,-6 4 112 15,-7 5 8-15,-4 12 41 16,-11 6 95-16,-1 6-47 15,-5 4 1-15,-4 2-42 16,-3 3-48-16,-6 2-98 16,-3 2-202-16,-27 4-319 15</inkml:trace>
  <inkml:trace contextRef="#ctx0" brushRef="#br0" timeOffset="10356.99">17443 13226 1059 0,'7'-1'261'16,"-5"1"-180"-16,5-3 7 15,-3 2 71-15,-2 1-72 16,-2-3 56-16,0 1 71 16,-4-3-76-16,0 1-52 0,-3-3 2 15,0 3-56-15,-2 4 10 16,5 2-42-16,2 0-23 15,-1 6 16-15,6 9-41 16,3 2 33-16,8 8-26 16,1-1-43-16,1 0 74 15,1 0-106-15,-6 0-1 16,-8 6 92-16,-12-2-172 16,-13-4-50-16,-9 0 217 15,-10-6 30-15,-1-8 69 0,-1 0-63 16,12-8 33-1,18-4 6-15,9-6-44 0,12-8-1 16,13-10-39-16,10-8 9 16,7-4 6-16,1 2-6 15,0 8 19-15,-6 2 4 16,-6 2 14-16,-1 4 10 16,-5 1 16-16,-5 5-32 15,-3-3 29-15,-7 5-30 16,-2-1 0-16,-1 4 36 15,0 3-19-15,-3 4 10 16,0-3 37-16,0 3-38 16,0 0 38-16,0 3-52 15,0-3 17-15,0 0 13 16,-3 1-41-16,6 2 13 0,-3-3-14 16,4 3 6-1,5-3-1-15,1 2-5 0,13-2 0 16,6-8-20-16,7-7 17 15,3-10-48-15,2-3 0 16,-8-4 29-16,-8-2 10 16,-5 0-21-16,-14 6 31 15,-1 0-10-15,-3-2 24 16,-2 14 18-16,0 0 66 16,0 12 11-16,0 2 2 15,-2 5-109-15,0 4 0 16,-3 8 35-16,-2 10 32 15,-6 9-2-15,-3 12-19 16,3 2-11-16,-3-2-26 16,8-4-9-16,3-12-45 0,5-7 10 15,5-5-121-15,3-10-82 16,8-4-217-16,35-34-67 16</inkml:trace>
  <inkml:trace contextRef="#ctx0" brushRef="#br0" timeOffset="10505.53">17882 13247 1353 0,'2'0'481'0,"3"-3"-400"15,1-1-39-15,19-6 21 0,13-4-49 16,11-6-14-16,6 0-170 16,1 2-32-1,4-10-728-15</inkml:trace>
  <inkml:trace contextRef="#ctx0" brushRef="#br0" timeOffset="10658.47">18421 13413 1948 0,'9'-2'283'16,"2"-6"-283"-16,18-2-178 15,59-22-410-15</inkml:trace>
  <inkml:trace contextRef="#ctx0" brushRef="#br0" timeOffset="12504">4814 13852 168 0,'-2'0'506'15,"2"-2"-271"-15,-4 0-77 16,1-2 89-16,1 2-62 16,-2-2 73-16,4 2 1 15,-2-4-85-15,2 2-57 16,0 2 128-16,0 2-89 16,2 0-62-16,0 0-65 15,-2 0-29-15,4 2 33 0,-4 2-33 16,0 4 0-1,7 6-12-15,-1 10 12 16,10 12 0-16,0 2-12 0,-3 5 12 16,3-3-7-1,-5-7-53-15,-4-8-149 0,-1-7 61 16,-4-8-145-16,3-6 19 16,-10-2-188-16,-1-6 180 15,-40-37-375-15</inkml:trace>
  <inkml:trace contextRef="#ctx0" brushRef="#br0" timeOffset="12753.91">4737 13824 796 0,'0'-4'330'15,"6"-2"-180"-15,1-8-60 16,6-4 50-16,9 2 83 0,7-8-95 16,7 4-59-16,2 3 19 15,0 12-43-15,-5 9-44 16,-2 10 69-16,-4 14-61 15,2 18 48-15,-6 12-24 16,-4 6-10-16,-9 2-4 16,-8-9 9-16,-7-5-27 15,-4-6 28-15,-10-4-29 16,0-10-8-16,-5-2-56 16,1-10-104-16,-1-4-11 15,2-8-89-15,-23-30-427 16</inkml:trace>
  <inkml:trace contextRef="#ctx0" brushRef="#br0" timeOffset="13236.66">5333 13758 1115 0,'-6'-2'642'0,"6"-2"-466"15,-4-4-124-15,1 0 125 16,6 2-114-16,-3 2-24 15,0 4-39-15,2 0 9 16,-7 0 24-16,3 1 105 16,0 4-40-16,-3-1-55 15,0 4-43-15,-3 8-22 16,-10 24 22-16,2 8 0 0,6 12-24 16,4-4 26-1,16-9-2-15,1-7 0 0,7-11-23 16,4-8-1-16,-2-9 17 15,5-4 14-15,-12-8-31 16,3 0 23-16,-10-6 1 16,-1 2 0-16,-1-10-12 15,2-8-12-15,2-9 24 16,3 2-11-16,-3 7-13 16,2 4 25-16,-2 7-1 15,5 4 0-15,1 0-27 16,1 7 4-16,6 8 22 15,-3 2 1-15,1 11 12 0,-3 1-6 16,-3 1 1-16,1 4-7 16,-7-9-12-16,-5 4-7 15,-2-12-140-15,-4 4-147 16,-1-4-165 0,-13-4-93-16</inkml:trace>
  <inkml:trace contextRef="#ctx0" brushRef="#br0" timeOffset="13489.75">5875 13690 889 0,'0'-3'840'0,"0"2"-630"0,-2-3-153 16,2-1 187-16,0 1-121 16,-2 0-27-16,2-1-40 15,-5 5-40-15,0 4 38 0,1 0 11 16,-3 0-64-16,-1 7 29 15,-10 18-30-15,0 7-8 16,2 14 7-16,12 2-54 16,8-6 30-16,9-7 25 15,5-10-68-15,7-7 14 16,6-8-100-16,5-7-34 16,-1-7-170-16,50-43-341 15</inkml:trace>
  <inkml:trace contextRef="#ctx0" brushRef="#br0" timeOffset="13927.11">6100 13752 1185 0,'2'-2'544'0,"-2"0"-361"0,2 0-136 16,0 2 49-16,0 0-5 16,1 0-91-16,-3 4 17 15,-3-2 49-15,3 4-20 16,-2 12 40-16,4 12-43 15,1 6 5-15,0 2-48 16,-6-2-1-16,3-12 1 16,-5-7 0-16,5-10 0 15,2-5-10-15,-4-2 10 16,7-2 0-16,-5 0-17 0,0 2 16 16,3-8 1-1,-3-4 1-15,0-6 0 0,2-14-1 16,0-12-21-16,5 2 13 15,1 2-8-15,6 8 1 16,-1 7 15-16,10 3 10 16,-4 8 4-16,1 9 16 15,-1 1-30-15,-4 9 0 16,3 3 4-16,1 5 8 16,2 5-9-16,-3 1-3 15,4 6 1-15,-6-1-2 16,-6 2-23-16,-5 8-97 15,-10 0-56-15,1 4-83 16,-2-4-76-16,-25 36-238 16</inkml:trace>
  <inkml:trace contextRef="#ctx0" brushRef="#br0" timeOffset="14119.9">6212 13968 586 0,'0'0'1129'0,"2"0"-836"15,0-2-256-15,4-2 35 16,3 0-6-16,14-10-45 16,12-8 39-16,21-16-3 15,13-14-30-15,5 2 41 16,-1 8-68-16,-8 14-109 16,-14 16-214-16,-13 16-296 15,-49 52-62-15</inkml:trace>
  <inkml:trace contextRef="#ctx0" brushRef="#br0" timeOffset="14817.3">5053 14748 1316 0,'-9'0'457'15,"7"-4"-429"-15,-8 3-17 16,18-2-22-16,3-1 11 16,5 2-3-16,9-2 3 0,9 4 201 15,4 2-105 1,9 0-43-16,2 7-26 0,11 0 9 16,14-4-17-16,13-1-19 15,15-13 0-15,90-31 9 16,55-66-3-16,49-59 14 15,-62 25-1-15,9 2 79 16,-29 4-44-16,-31-1-54 16,-47 11-8-16,-103 80-37 15,-8-2 45-15,-14 3-28 16,11-41 28-16,-31 6 22 16,-27 10 74-16,-12 8-27 15,-17 7-49-15,-9 7 82 16,1 2-72-16,-6 2-18 0,-5 4-12 15,-13 4 0-15,-69-6 0 16,-38 18-6-16,-35 20-6 16,94-6 12-16,0 2 7 15,-2 6 17-15,2 8-24 16,14 12 1-16,9 6-8 16,68-6 4-16,7 0-14 15,2 6-2-15,-42 26 20 16,10 17-2-16,5 7-17 15,7 8 18-15,-1 8-23 16,6 0 23-16,2-2 0 16,4 1 14-16,12-5-13 15,6-14 12-15,18-11-13 0,16-6-12 16,16 0 3-16,17 3 9 16,11 4-1-16,5-2-1 15,8-4 4-15,11-2 7 16,7 4-9-16,12-5 0 15,4-1-29-15,1-6-34 16,16-10-171-16,68 2-294 16,66-72-785-16</inkml:trace>
  <inkml:trace contextRef="#ctx0" brushRef="#br0" timeOffset="22914.99">7317 12220 151 0,'2'-2'45'15,"-2"2"-34"-15,0 0-11 0,0-2-8 16,-2 4 2 0,4-2-28-16,-4 2-14 0,0 0 36 15,-4 2 10-15,4 0 2 16,0-2 22-16,0 2 7 16,0 0 10-16,0-2-3 15,-1 0-30-15,-1 2-6 16,2 0-39-16,2 0 7 15,-2 4 17-15,-10 6-49 16</inkml:trace>
  <inkml:trace contextRef="#ctx0" brushRef="#br0" timeOffset="23944">7343 12133 69 0,'5'-5'54'15,"-3"-1"-17"-15,0-5-37 16,5 5 0-16,-5 2 0 16,9-8-12-16</inkml:trace>
  <inkml:trace contextRef="#ctx0" brushRef="#br0" timeOffset="24151.32">7388 12064 48 0,'2'0'33'0,"-2"0"-27"0,0-3 10 15,2 3-4-15,0 0-1 16,-2-1-4-16,0 1 1 16,0 0-5-16,3 0-3 15,-3 0-3-15,-5 1-5 16,3 2 14-16,0-3-6 16,-2 1 23-16,1 2-23 15,3-2 0-15,-2 3-12 16,0-2-18-16,2 1 19 15,-3-6-67-15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569E3-30CE-4A59-8AEB-CFCE855F2B26}" type="datetimeFigureOut">
              <a:rPr lang="en-IN" smtClean="0"/>
              <a:t>08-06-2025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85BF0-FB52-454B-ACEF-91D95D38C3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608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E4878-D07C-0BE6-DC19-7FA7E31A0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D0000C-3990-5039-0CA5-6A23142B4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3E511-A02D-7F0D-9590-3610A26C0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08-06-2025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18D8B-C48C-A29F-900D-877F37276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4B37C-5A2F-2690-7567-3D6CDCEC7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4296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0F247-0B87-F88A-B116-76D5FDE96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829D07-BFA8-A1C3-EE08-F1C3E1487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AFD60-8AB3-D7F5-EFCF-8BB0FD12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08-06-2025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B4745-7449-6842-861D-8707698C2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343DF-FF24-180F-8172-8C074F3B2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865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FCE6CC-9EDF-8724-AD7C-560F3014D9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90677-69CB-9647-47A1-DCDEB4206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DB2E0-27D2-333F-366E-330AFC6E5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08-06-2025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B12C4-4277-E5DF-6D76-0F3DAB835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0BC5A-00EA-B6D6-BF55-0CC922AE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771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96870-8159-533F-1001-49735526A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57B4B-64FD-67E9-2D3F-C8C158D44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F6C2F-C1C7-A60D-F965-B5877C987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08-06-2025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6BED9-C844-89B1-8687-B1BDF450B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69B1A-0A76-E9DF-D3D8-C5B591C9B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7214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88AB1-B884-2B9B-1A91-A4E57CDE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0DA13-DD69-A91E-B336-4C928E1B7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6AF0F-E3B6-2051-C2CA-8A8137B12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08-06-2025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11C2B-72B5-2C2D-7573-B6663A7EA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C5DE9-4A6B-A885-F77E-773B8C2B0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449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C340-ACA8-9349-2898-9CC053A4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DB554-66CB-55E2-F8F1-D20E235A0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A69DA-F25E-6DFB-D35A-61398F651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332FC-1DBB-0F47-60D0-D70547088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08-06-2025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55032A-2C51-1554-0660-D23AF754B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1C6ED-43D8-358C-1D62-9B456D08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137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CD051-1512-DE22-6CBA-57717CE69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239BA-04E0-E1B5-201F-042F35BB5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F3F33-ADF4-2FD9-9484-754BB530D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88C461-A573-9844-60E6-4495585A1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29C1B0-A1E2-9111-7920-0055C5F7D8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9CB188-B13C-7406-E8F5-A80A5684E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08-06-2025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6A700B-6CD4-4D1E-E1C8-A808A1779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480FEE-08A2-5B16-5D14-BD8E4781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474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CDBBA-1634-C6C1-2FD1-D097A8F3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D732E3-A630-D910-1AA5-B17C777A7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08-06-2025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660F0A-73E3-673D-2E3C-0257608D9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6C202-8FF4-D40A-96BF-3D49F6D8C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113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3DF52-69BD-0F7E-F9D8-7EBB2981B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08-06-2025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9E952-9721-D6B9-B169-9B19BA90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29118-0800-B298-D751-288D98D54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45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34387-40D8-A4C4-CBFA-378FD7925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8B345-70D4-BB42-F56F-CE1785015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0EA5F-1E55-2342-D01E-AAC08EC19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3BB65-A6BD-9BB2-FA7A-292797148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08-06-2025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82F84-7726-D1E2-F197-4D7037BD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BEFC8-C020-CDC2-CFCC-C4EEAF6C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516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F75E4-A59C-6431-DAD3-F3FC8252A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DFEB29-75E0-A66A-27F2-AD6418774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7B37F-4BBE-CF6B-2BAF-6AD2ED6B7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FC5D8-7193-BC77-A2E9-7C48327F8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08-06-2025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193DD-17DB-5A73-20FA-AB7168659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68708-79F0-520E-89DA-B5ADD5F25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425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C58E39-07CF-D835-F410-B071711ED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60D1A-3A64-7B34-25E0-F40CCBF18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853AE-5C11-19C0-622B-6922DBC9E5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D85862-502C-465C-80D9-4A38FCB63B7A}" type="datetimeFigureOut">
              <a:rPr lang="en-IN" smtClean="0"/>
              <a:t>08-06-2025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3EAED-CCA3-EEDF-3D12-E77427FE5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AD74B-1A30-CF24-F7B7-A62C85B7C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198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85A8E-BCA9-19D1-DA6E-8479262F1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44047"/>
            <a:ext cx="9144000" cy="86591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Robotics</a:t>
            </a:r>
            <a:endParaRPr lang="en-I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3C8E9-F9C1-6B8C-CE8D-FD277A5355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Delivery Robots and Drones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761C3AE-CF19-B99D-45B6-BF96056E5830}"/>
              </a:ext>
            </a:extLst>
          </p:cNvPr>
          <p:cNvSpPr txBox="1">
            <a:spLocks/>
          </p:cNvSpPr>
          <p:nvPr/>
        </p:nvSpPr>
        <p:spPr>
          <a:xfrm>
            <a:off x="1555213" y="725273"/>
            <a:ext cx="9144000" cy="8659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General Applications of AI </a:t>
            </a:r>
            <a:endParaRPr lang="en-I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140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14D20B-552E-F9DD-1630-B782FE446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7B8DF4-18E1-B238-1ED6-32FB951DD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Path Planning and Object Avoidance 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FA8E8-FD4C-76FE-2DB8-EDA29D2B2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738" y="126380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Path Planning Algorithms</a:t>
            </a:r>
            <a:endParaRPr lang="en-US" sz="20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92CADE2-F9FA-FD37-74CE-C0889997F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45B54E-59CE-CCA7-F322-4BA65B926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044966"/>
              </p:ext>
            </p:extLst>
          </p:nvPr>
        </p:nvGraphicFramePr>
        <p:xfrm>
          <a:off x="385572" y="2522369"/>
          <a:ext cx="11420856" cy="333074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766134">
                  <a:extLst>
                    <a:ext uri="{9D8B030D-6E8A-4147-A177-3AD203B41FA5}">
                      <a16:colId xmlns:a16="http://schemas.microsoft.com/office/drawing/2014/main" val="1522883549"/>
                    </a:ext>
                  </a:extLst>
                </a:gridCol>
                <a:gridCol w="3834164">
                  <a:extLst>
                    <a:ext uri="{9D8B030D-6E8A-4147-A177-3AD203B41FA5}">
                      <a16:colId xmlns:a16="http://schemas.microsoft.com/office/drawing/2014/main" val="1767457838"/>
                    </a:ext>
                  </a:extLst>
                </a:gridCol>
                <a:gridCol w="3820558">
                  <a:extLst>
                    <a:ext uri="{9D8B030D-6E8A-4147-A177-3AD203B41FA5}">
                      <a16:colId xmlns:a16="http://schemas.microsoft.com/office/drawing/2014/main" val="4187581356"/>
                    </a:ext>
                  </a:extLst>
                </a:gridCol>
              </a:tblGrid>
              <a:tr h="43103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1900" b="0" u="none" strike="noStrike">
                          <a:effectLst/>
                        </a:rPr>
                        <a:t>Algorithm</a:t>
                      </a:r>
                      <a:endParaRPr lang="en-IN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963" marR="97963" marT="48982" marB="4898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1900" b="0" u="none" strike="noStrike">
                          <a:effectLst/>
                        </a:rPr>
                        <a:t>Description</a:t>
                      </a:r>
                      <a:endParaRPr lang="en-IN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963" marR="97963" marT="48982" marB="4898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1900" b="0" u="none" strike="noStrike">
                          <a:effectLst/>
                        </a:rPr>
                        <a:t>Strength</a:t>
                      </a:r>
                      <a:endParaRPr lang="en-IN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963" marR="97963" marT="48982" marB="48982" anchor="ctr"/>
                </a:tc>
                <a:extLst>
                  <a:ext uri="{0D108BD9-81ED-4DB2-BD59-A6C34878D82A}">
                    <a16:rowId xmlns:a16="http://schemas.microsoft.com/office/drawing/2014/main" val="2929064290"/>
                  </a:ext>
                </a:extLst>
              </a:tr>
              <a:tr h="72492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1900" b="1" u="none" strike="noStrike">
                          <a:effectLst/>
                        </a:rPr>
                        <a:t>A*</a:t>
                      </a:r>
                      <a:endParaRPr lang="en-IN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963" marR="97963" marT="48982" marB="4898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0" u="none" strike="noStrike">
                          <a:effectLst/>
                        </a:rPr>
                        <a:t>Graph-based; uses heuristics to find the optimal path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963" marR="97963" marT="48982" marB="4898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1900" b="0" u="none" strike="noStrike">
                          <a:effectLst/>
                        </a:rPr>
                        <a:t>Fast, deterministic</a:t>
                      </a:r>
                      <a:endParaRPr lang="en-IN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963" marR="97963" marT="48982" marB="48982" anchor="ctr"/>
                </a:tc>
                <a:extLst>
                  <a:ext uri="{0D108BD9-81ED-4DB2-BD59-A6C34878D82A}">
                    <a16:rowId xmlns:a16="http://schemas.microsoft.com/office/drawing/2014/main" val="4022789928"/>
                  </a:ext>
                </a:extLst>
              </a:tr>
              <a:tr h="72492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1900" b="1" u="none" strike="noStrike">
                          <a:effectLst/>
                        </a:rPr>
                        <a:t>D*</a:t>
                      </a:r>
                      <a:endParaRPr lang="en-IN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963" marR="97963" marT="48982" marB="4898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0" u="none" strike="noStrike">
                          <a:effectLst/>
                        </a:rPr>
                        <a:t>Dynamic A* variant that replans on-the-fly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963" marR="97963" marT="48982" marB="4898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1900" b="0" u="none" strike="noStrike">
                          <a:effectLst/>
                        </a:rPr>
                        <a:t>Ideal for changing environments</a:t>
                      </a:r>
                      <a:endParaRPr lang="en-IN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963" marR="97963" marT="48982" marB="48982" anchor="ctr"/>
                </a:tc>
                <a:extLst>
                  <a:ext uri="{0D108BD9-81ED-4DB2-BD59-A6C34878D82A}">
                    <a16:rowId xmlns:a16="http://schemas.microsoft.com/office/drawing/2014/main" val="2289698935"/>
                  </a:ext>
                </a:extLst>
              </a:tr>
              <a:tr h="72492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1" u="none" strike="noStrike" dirty="0">
                          <a:effectLst/>
                        </a:rPr>
                        <a:t>RRT (Rapidly Exploring Random Trees)</a:t>
                      </a:r>
                      <a:endParaRPr lang="en-US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963" marR="97963" marT="48982" marB="4898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0" u="none" strike="noStrike">
                          <a:effectLst/>
                        </a:rPr>
                        <a:t>Probabilistic planner that quickly explores space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963" marR="97963" marT="48982" marB="4898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0" u="none" strike="noStrike">
                          <a:effectLst/>
                        </a:rPr>
                        <a:t>Great for high DOF robots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963" marR="97963" marT="48982" marB="48982" anchor="ctr"/>
                </a:tc>
                <a:extLst>
                  <a:ext uri="{0D108BD9-81ED-4DB2-BD59-A6C34878D82A}">
                    <a16:rowId xmlns:a16="http://schemas.microsoft.com/office/drawing/2014/main" val="2745636173"/>
                  </a:ext>
                </a:extLst>
              </a:tr>
              <a:tr h="72492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1900" b="1" u="none" strike="noStrike">
                          <a:effectLst/>
                        </a:rPr>
                        <a:t>PRM (Probabilistic Roadmap)</a:t>
                      </a:r>
                      <a:endParaRPr lang="en-IN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963" marR="97963" marT="48982" marB="4898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0" u="none" strike="noStrike">
                          <a:effectLst/>
                        </a:rPr>
                        <a:t>Builds a roadmap of random paths in free space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963" marR="97963" marT="48982" marB="4898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1900" b="0" u="none" strike="noStrike" dirty="0">
                          <a:effectLst/>
                        </a:rPr>
                        <a:t>Good for known environments</a:t>
                      </a:r>
                      <a:endParaRPr lang="en-IN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963" marR="97963" marT="48982" marB="48982" anchor="ctr"/>
                </a:tc>
                <a:extLst>
                  <a:ext uri="{0D108BD9-81ED-4DB2-BD59-A6C34878D82A}">
                    <a16:rowId xmlns:a16="http://schemas.microsoft.com/office/drawing/2014/main" val="1723881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508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268D3-DBB8-79EF-0C3F-0D22C534E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E261-3024-F640-CE05-B27345FFF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 Planning and Object Avoidance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EDBEA-E58C-C68C-3166-CF9AA0C7D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8" y="1261829"/>
            <a:ext cx="5192886" cy="5170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AI-Based Path Planning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300" dirty="0">
                <a:latin typeface="Arial" panose="020B0604020202020204" pitchFamily="34" charset="0"/>
                <a:cs typeface="Arial" panose="020B0604020202020204" pitchFamily="34" charset="0"/>
              </a:rPr>
              <a:t>DQN (Deep Q-Network): Learns to choose movements (actions) that maximize long-term rewards (e.g., goal proximity, obstacle avoidance).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300" dirty="0">
                <a:latin typeface="Arial" panose="020B0604020202020204" pitchFamily="34" charset="0"/>
                <a:cs typeface="Arial" panose="020B0604020202020204" pitchFamily="34" charset="0"/>
              </a:rPr>
              <a:t>PPO, A3C: Handle continuous action spaces and stochasticity better.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300" dirty="0">
                <a:latin typeface="Arial" panose="020B0604020202020204" pitchFamily="34" charset="0"/>
                <a:cs typeface="Arial" panose="020B0604020202020204" pitchFamily="34" charset="0"/>
              </a:rPr>
              <a:t>Use cases: Maze navigation, delivery bots, UAV pathing.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300" dirty="0">
                <a:latin typeface="Arial" panose="020B0604020202020204" pitchFamily="34" charset="0"/>
                <a:cs typeface="Arial" panose="020B0604020202020204" pitchFamily="34" charset="0"/>
              </a:rPr>
              <a:t>Benefit: These methods adapt and generalize better in uncertain or partially observable environments.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C405F9D-E3BD-58B8-302D-E8E58EB4A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E24BB2-180F-617C-5C21-C24DEC7B8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52" y="1358824"/>
            <a:ext cx="6516779" cy="38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14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ABC7D-1143-87D3-D7BC-C6E94C08C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FB349-ECCA-199A-377A-62660E42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 Planning and Object Avoidance  </a:t>
            </a:r>
            <a:endParaRPr lang="en-IN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4DAB5-88A5-BEE2-7020-576563561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29"/>
            <a:ext cx="6383496" cy="5170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Obstacle Detection Techniques</a:t>
            </a:r>
            <a:r>
              <a:rPr lang="en-I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4B59A87-D822-E400-DE02-9BFA8E636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70E250-F5A0-49F5-D8AB-32E047BDF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343885"/>
              </p:ext>
            </p:extLst>
          </p:nvPr>
        </p:nvGraphicFramePr>
        <p:xfrm>
          <a:off x="358827" y="2285129"/>
          <a:ext cx="11503322" cy="358635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895115">
                  <a:extLst>
                    <a:ext uri="{9D8B030D-6E8A-4147-A177-3AD203B41FA5}">
                      <a16:colId xmlns:a16="http://schemas.microsoft.com/office/drawing/2014/main" val="3578292418"/>
                    </a:ext>
                  </a:extLst>
                </a:gridCol>
                <a:gridCol w="4405910">
                  <a:extLst>
                    <a:ext uri="{9D8B030D-6E8A-4147-A177-3AD203B41FA5}">
                      <a16:colId xmlns:a16="http://schemas.microsoft.com/office/drawing/2014/main" val="4007446244"/>
                    </a:ext>
                  </a:extLst>
                </a:gridCol>
                <a:gridCol w="5202297">
                  <a:extLst>
                    <a:ext uri="{9D8B030D-6E8A-4147-A177-3AD203B41FA5}">
                      <a16:colId xmlns:a16="http://schemas.microsoft.com/office/drawing/2014/main" val="725416694"/>
                    </a:ext>
                  </a:extLst>
                </a:gridCol>
              </a:tblGrid>
              <a:tr h="650548">
                <a:tc>
                  <a:txBody>
                    <a:bodyPr/>
                    <a:lstStyle/>
                    <a:p>
                      <a:r>
                        <a:rPr lang="en-IN" sz="2200" cap="none" spc="0">
                          <a:solidFill>
                            <a:schemeClr val="tx1"/>
                          </a:solidFill>
                        </a:rPr>
                        <a:t>Sensor</a:t>
                      </a:r>
                    </a:p>
                  </a:txBody>
                  <a:tcPr marL="166807" marR="166807" marT="166807" marB="83404" anchor="ctr"/>
                </a:tc>
                <a:tc>
                  <a:txBody>
                    <a:bodyPr/>
                    <a:lstStyle/>
                    <a:p>
                      <a:r>
                        <a:rPr lang="en-IN" sz="2200" cap="none" spc="0">
                          <a:solidFill>
                            <a:schemeClr val="tx1"/>
                          </a:solidFill>
                        </a:rPr>
                        <a:t>Role</a:t>
                      </a:r>
                    </a:p>
                  </a:txBody>
                  <a:tcPr marL="166807" marR="166807" marT="166807" marB="83404" anchor="ctr"/>
                </a:tc>
                <a:tc>
                  <a:txBody>
                    <a:bodyPr/>
                    <a:lstStyle/>
                    <a:p>
                      <a:r>
                        <a:rPr lang="en-IN" sz="2200" cap="none" spc="0" dirty="0">
                          <a:solidFill>
                            <a:schemeClr val="tx1"/>
                          </a:solidFill>
                        </a:rPr>
                        <a:t>AI Involvement</a:t>
                      </a:r>
                    </a:p>
                  </a:txBody>
                  <a:tcPr marL="166807" marR="166807" marT="166807" marB="83404" anchor="ctr"/>
                </a:tc>
                <a:extLst>
                  <a:ext uri="{0D108BD9-81ED-4DB2-BD59-A6C34878D82A}">
                    <a16:rowId xmlns:a16="http://schemas.microsoft.com/office/drawing/2014/main" val="4255405481"/>
                  </a:ext>
                </a:extLst>
              </a:tr>
              <a:tr h="650548">
                <a:tc>
                  <a:txBody>
                    <a:bodyPr/>
                    <a:lstStyle/>
                    <a:p>
                      <a:r>
                        <a:rPr lang="en-IN" sz="2200" b="1" cap="none" spc="0">
                          <a:solidFill>
                            <a:schemeClr val="tx1"/>
                          </a:solidFill>
                        </a:rPr>
                        <a:t>LiDAR</a:t>
                      </a:r>
                      <a:endParaRPr lang="en-IN" sz="2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66807" marR="166807" marT="166807" marB="83404" anchor="ctr"/>
                </a:tc>
                <a:tc>
                  <a:txBody>
                    <a:bodyPr/>
                    <a:lstStyle/>
                    <a:p>
                      <a:r>
                        <a:rPr lang="en-US" sz="2200" cap="none" spc="0">
                          <a:solidFill>
                            <a:schemeClr val="tx1"/>
                          </a:solidFill>
                        </a:rPr>
                        <a:t>2D/3D maps for obstacle layout</a:t>
                      </a:r>
                    </a:p>
                  </a:txBody>
                  <a:tcPr marL="166807" marR="166807" marT="166807" marB="83404" anchor="ctr"/>
                </a:tc>
                <a:tc>
                  <a:txBody>
                    <a:bodyPr/>
                    <a:lstStyle/>
                    <a:p>
                      <a:r>
                        <a:rPr lang="fr-FR" sz="2200" cap="none" spc="0">
                          <a:solidFill>
                            <a:schemeClr val="tx1"/>
                          </a:solidFill>
                        </a:rPr>
                        <a:t>Point cloud segmentation via ML</a:t>
                      </a:r>
                    </a:p>
                  </a:txBody>
                  <a:tcPr marL="166807" marR="166807" marT="166807" marB="83404" anchor="ctr"/>
                </a:tc>
                <a:extLst>
                  <a:ext uri="{0D108BD9-81ED-4DB2-BD59-A6C34878D82A}">
                    <a16:rowId xmlns:a16="http://schemas.microsoft.com/office/drawing/2014/main" val="777830541"/>
                  </a:ext>
                </a:extLst>
              </a:tr>
              <a:tr h="650548">
                <a:tc>
                  <a:txBody>
                    <a:bodyPr/>
                    <a:lstStyle/>
                    <a:p>
                      <a:r>
                        <a:rPr lang="en-IN" sz="2200" b="1" cap="none" spc="0">
                          <a:solidFill>
                            <a:schemeClr val="tx1"/>
                          </a:solidFill>
                        </a:rPr>
                        <a:t>Ultrasonic</a:t>
                      </a:r>
                      <a:endParaRPr lang="en-IN" sz="2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66807" marR="166807" marT="166807" marB="83404" anchor="ctr"/>
                </a:tc>
                <a:tc>
                  <a:txBody>
                    <a:bodyPr/>
                    <a:lstStyle/>
                    <a:p>
                      <a:r>
                        <a:rPr lang="en-IN" sz="2200" cap="none" spc="0">
                          <a:solidFill>
                            <a:schemeClr val="tx1"/>
                          </a:solidFill>
                        </a:rPr>
                        <a:t>Simple proximity detection</a:t>
                      </a:r>
                    </a:p>
                  </a:txBody>
                  <a:tcPr marL="166807" marR="166807" marT="166807" marB="83404" anchor="ctr"/>
                </a:tc>
                <a:tc>
                  <a:txBody>
                    <a:bodyPr/>
                    <a:lstStyle/>
                    <a:p>
                      <a:r>
                        <a:rPr lang="en-IN" sz="2200" cap="none" spc="0">
                          <a:solidFill>
                            <a:schemeClr val="tx1"/>
                          </a:solidFill>
                        </a:rPr>
                        <a:t>Threshold-based AI-assisted mapping</a:t>
                      </a:r>
                    </a:p>
                  </a:txBody>
                  <a:tcPr marL="166807" marR="166807" marT="166807" marB="83404" anchor="ctr"/>
                </a:tc>
                <a:extLst>
                  <a:ext uri="{0D108BD9-81ED-4DB2-BD59-A6C34878D82A}">
                    <a16:rowId xmlns:a16="http://schemas.microsoft.com/office/drawing/2014/main" val="2874050096"/>
                  </a:ext>
                </a:extLst>
              </a:tr>
              <a:tr h="984162">
                <a:tc>
                  <a:txBody>
                    <a:bodyPr/>
                    <a:lstStyle/>
                    <a:p>
                      <a:r>
                        <a:rPr lang="en-IN" sz="2200" b="1" cap="none" spc="0">
                          <a:solidFill>
                            <a:schemeClr val="tx1"/>
                          </a:solidFill>
                        </a:rPr>
                        <a:t>Camera</a:t>
                      </a:r>
                      <a:endParaRPr lang="en-IN" sz="2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66807" marR="166807" marT="166807" marB="83404" anchor="ctr"/>
                </a:tc>
                <a:tc>
                  <a:txBody>
                    <a:bodyPr/>
                    <a:lstStyle/>
                    <a:p>
                      <a:r>
                        <a:rPr lang="en-IN" sz="2200" cap="none" spc="0">
                          <a:solidFill>
                            <a:schemeClr val="tx1"/>
                          </a:solidFill>
                        </a:rPr>
                        <a:t>Detect objects visually</a:t>
                      </a:r>
                    </a:p>
                  </a:txBody>
                  <a:tcPr marL="166807" marR="166807" marT="166807" marB="83404" anchor="ctr"/>
                </a:tc>
                <a:tc>
                  <a:txBody>
                    <a:bodyPr/>
                    <a:lstStyle/>
                    <a:p>
                      <a:r>
                        <a:rPr lang="en-US" sz="2200" cap="none" spc="0" dirty="0">
                          <a:solidFill>
                            <a:schemeClr val="tx1"/>
                          </a:solidFill>
                        </a:rPr>
                        <a:t>Object detection (YOLO, SSD, Mask R-CNN)</a:t>
                      </a:r>
                    </a:p>
                  </a:txBody>
                  <a:tcPr marL="166807" marR="166807" marT="166807" marB="83404" anchor="ctr"/>
                </a:tc>
                <a:extLst>
                  <a:ext uri="{0D108BD9-81ED-4DB2-BD59-A6C34878D82A}">
                    <a16:rowId xmlns:a16="http://schemas.microsoft.com/office/drawing/2014/main" val="1228426903"/>
                  </a:ext>
                </a:extLst>
              </a:tr>
              <a:tr h="650548">
                <a:tc>
                  <a:txBody>
                    <a:bodyPr/>
                    <a:lstStyle/>
                    <a:p>
                      <a:r>
                        <a:rPr lang="en-IN" sz="2200" b="1" cap="none" spc="0">
                          <a:solidFill>
                            <a:schemeClr val="tx1"/>
                          </a:solidFill>
                        </a:rPr>
                        <a:t>Infrared</a:t>
                      </a:r>
                      <a:endParaRPr lang="en-IN" sz="2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66807" marR="166807" marT="166807" marB="83404" anchor="ctr"/>
                </a:tc>
                <a:tc>
                  <a:txBody>
                    <a:bodyPr/>
                    <a:lstStyle/>
                    <a:p>
                      <a:r>
                        <a:rPr lang="en-IN" sz="2200" cap="none" spc="0">
                          <a:solidFill>
                            <a:schemeClr val="tx1"/>
                          </a:solidFill>
                        </a:rPr>
                        <a:t>Short-range binary detection</a:t>
                      </a:r>
                    </a:p>
                  </a:txBody>
                  <a:tcPr marL="166807" marR="166807" marT="166807" marB="83404" anchor="ctr"/>
                </a:tc>
                <a:tc>
                  <a:txBody>
                    <a:bodyPr/>
                    <a:lstStyle/>
                    <a:p>
                      <a:r>
                        <a:rPr lang="en-IN" sz="2200" cap="none" spc="0" dirty="0">
                          <a:solidFill>
                            <a:schemeClr val="tx1"/>
                          </a:solidFill>
                        </a:rPr>
                        <a:t>Useful for embedded bots</a:t>
                      </a:r>
                    </a:p>
                  </a:txBody>
                  <a:tcPr marL="166807" marR="166807" marT="166807" marB="83404" anchor="ctr"/>
                </a:tc>
                <a:extLst>
                  <a:ext uri="{0D108BD9-81ED-4DB2-BD59-A6C34878D82A}">
                    <a16:rowId xmlns:a16="http://schemas.microsoft.com/office/drawing/2014/main" val="137104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911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8E45E-CA20-22E3-BF8B-37199B69B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01527-2E64-9BB9-AD3C-26605C1A7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 Planning and Object Avoidance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47918-E043-CAE4-6AC2-1EC8A84F9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29"/>
            <a:ext cx="6383496" cy="5170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Environments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AI helps: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Replan paths in real-time (D* Lite + DQN hybrid)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moving objects using trajectory prediction (e.g., pedestrian detection)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Fuse sensor input with memory (e.g., using LSTM)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413BF82-EC9A-26A0-ED92-CECEE2341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D548CE-7217-57A7-B455-82C916EE3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726" y="860101"/>
            <a:ext cx="2481073" cy="513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21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9409D-B51C-B64E-4C3C-D205F3EC5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AED88-9732-991D-65E4-284E338F3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 Planning and Object Avoidance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B8D91-0AEF-F175-507E-1576C0A9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29"/>
            <a:ext cx="5737173" cy="5170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Real-World Applications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Delivery Bots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(Amazon Scout): Navigate sidewalks with people, poles, and stairs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Warehouse Robots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(Kiva, Fetch): Avoid workers and other bots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Autonomous Vehicles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: Combine global path planners + local obstacle avoiders.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8F19C16-298D-C2EA-6750-709DE38FF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20BF78-15F8-3873-B884-F65440C60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780" y="1366931"/>
            <a:ext cx="5928648" cy="440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04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E304B-6F3D-0505-9256-62518114C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B8243-0B1E-8FC8-FBF8-6D60EEA00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Simultaneous Localization and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682AA-EEB9-6624-827A-7C81B1B83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29"/>
            <a:ext cx="6383496" cy="5170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SLAM?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SLAM is the process where a robot builds a map of an environment while simultaneously localizing itself within that map.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in: mobile robots, drones, autonomous cars, AR/VR systems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 doesn’t know where it 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 also doesn’t have a map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it must figure out both — at the same time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B14FD07-5498-4DB7-0FF7-64E05C12C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F2E595-26A7-46FF-D286-F30359386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132" y="2034229"/>
            <a:ext cx="5342667" cy="420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88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4A105-3159-5BF4-4221-470E875D7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009C7-98F7-AB7A-99F0-6E29CBD8C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Simultaneous Localization and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8E44A-395C-D37B-270D-CE37C5D9C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29"/>
            <a:ext cx="6383496" cy="5170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SLAM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EB0E411-E332-AE26-CC08-1C8AF5861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C5EDD9-84D2-59B3-2918-B6F1B455B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594017"/>
              </p:ext>
            </p:extLst>
          </p:nvPr>
        </p:nvGraphicFramePr>
        <p:xfrm>
          <a:off x="729343" y="2358571"/>
          <a:ext cx="10515600" cy="271272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377414">
                  <a:extLst>
                    <a:ext uri="{9D8B030D-6E8A-4147-A177-3AD203B41FA5}">
                      <a16:colId xmlns:a16="http://schemas.microsoft.com/office/drawing/2014/main" val="253911065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002338700"/>
                    </a:ext>
                  </a:extLst>
                </a:gridCol>
                <a:gridCol w="4480586">
                  <a:extLst>
                    <a:ext uri="{9D8B030D-6E8A-4147-A177-3AD203B41FA5}">
                      <a16:colId xmlns:a16="http://schemas.microsoft.com/office/drawing/2014/main" val="27568602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N" sz="2200"/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200"/>
                        <a:t>Input Sensor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200"/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511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2200" b="1"/>
                        <a:t>Visual SLAM</a:t>
                      </a:r>
                      <a:endParaRPr lang="en-IN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200"/>
                        <a:t>Monocular / Stereo cameras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Uses images to detect landmarks (ORB, SIFT, FAST)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6644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2200" b="1"/>
                        <a:t>LiDAR SLAM</a:t>
                      </a:r>
                      <a:endParaRPr lang="en-IN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200"/>
                        <a:t>2D or 3D LiDAR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Builds precise point clouds, robust to lighting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3734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2200" b="1"/>
                        <a:t>Semantic SLAM</a:t>
                      </a:r>
                      <a:endParaRPr lang="en-IN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200" dirty="0"/>
                        <a:t>Camera + AI Models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Maps + labels objects (e.g., “door”, “table”) using neural networks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5752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897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D3E2A-8BA8-D677-2561-ACA5A5096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D6464-9480-8C62-9C66-90CEA69C3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Simultaneous Localization and Mapping</a:t>
            </a:r>
            <a:endParaRPr lang="en-IN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6587B-330E-A08C-7388-A9BF53C40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29"/>
            <a:ext cx="6383496" cy="5170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SLAM Tools</a:t>
            </a:r>
            <a:r>
              <a:rPr lang="en-I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2A330D9-9943-2C75-FA81-B30236029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F1AF19D-629D-6076-441C-C98D11F2F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819209"/>
              </p:ext>
            </p:extLst>
          </p:nvPr>
        </p:nvGraphicFramePr>
        <p:xfrm>
          <a:off x="320040" y="2011504"/>
          <a:ext cx="11548874" cy="356754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166060">
                  <a:extLst>
                    <a:ext uri="{9D8B030D-6E8A-4147-A177-3AD203B41FA5}">
                      <a16:colId xmlns:a16="http://schemas.microsoft.com/office/drawing/2014/main" val="1025074359"/>
                    </a:ext>
                  </a:extLst>
                </a:gridCol>
                <a:gridCol w="3522354">
                  <a:extLst>
                    <a:ext uri="{9D8B030D-6E8A-4147-A177-3AD203B41FA5}">
                      <a16:colId xmlns:a16="http://schemas.microsoft.com/office/drawing/2014/main" val="3899220199"/>
                    </a:ext>
                  </a:extLst>
                </a:gridCol>
                <a:gridCol w="2524488">
                  <a:extLst>
                    <a:ext uri="{9D8B030D-6E8A-4147-A177-3AD203B41FA5}">
                      <a16:colId xmlns:a16="http://schemas.microsoft.com/office/drawing/2014/main" val="1407455605"/>
                    </a:ext>
                  </a:extLst>
                </a:gridCol>
                <a:gridCol w="3335972">
                  <a:extLst>
                    <a:ext uri="{9D8B030D-6E8A-4147-A177-3AD203B41FA5}">
                      <a16:colId xmlns:a16="http://schemas.microsoft.com/office/drawing/2014/main" val="4255327690"/>
                    </a:ext>
                  </a:extLst>
                </a:gridCol>
              </a:tblGrid>
              <a:tr h="644140">
                <a:tc>
                  <a:txBody>
                    <a:bodyPr/>
                    <a:lstStyle/>
                    <a:p>
                      <a:r>
                        <a:rPr lang="en-IN" sz="2000" cap="none" spc="0">
                          <a:solidFill>
                            <a:schemeClr val="tx1"/>
                          </a:solidFill>
                        </a:rPr>
                        <a:t>Tool</a:t>
                      </a:r>
                    </a:p>
                  </a:txBody>
                  <a:tcPr marL="165164" marR="165164" marT="165164" marB="82582" anchor="ctr"/>
                </a:tc>
                <a:tc>
                  <a:txBody>
                    <a:bodyPr/>
                    <a:lstStyle/>
                    <a:p>
                      <a:r>
                        <a:rPr lang="en-IN" sz="2000" cap="none" spc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 marL="165164" marR="165164" marT="165164" marB="82582" anchor="ctr"/>
                </a:tc>
                <a:tc>
                  <a:txBody>
                    <a:bodyPr/>
                    <a:lstStyle/>
                    <a:p>
                      <a:r>
                        <a:rPr lang="en-IN" sz="2000" cap="none" spc="0">
                          <a:solidFill>
                            <a:schemeClr val="tx1"/>
                          </a:solidFill>
                        </a:rPr>
                        <a:t>Sensor Type</a:t>
                      </a:r>
                    </a:p>
                  </a:txBody>
                  <a:tcPr marL="165164" marR="165164" marT="165164" marB="82582" anchor="ctr"/>
                </a:tc>
                <a:tc>
                  <a:txBody>
                    <a:bodyPr/>
                    <a:lstStyle/>
                    <a:p>
                      <a:r>
                        <a:rPr lang="en-IN" sz="2000" cap="none" spc="0" dirty="0">
                          <a:solidFill>
                            <a:schemeClr val="tx1"/>
                          </a:solidFill>
                        </a:rPr>
                        <a:t>AI Integration</a:t>
                      </a:r>
                    </a:p>
                  </a:txBody>
                  <a:tcPr marL="165164" marR="165164" marT="165164" marB="82582" anchor="ctr"/>
                </a:tc>
                <a:extLst>
                  <a:ext uri="{0D108BD9-81ED-4DB2-BD59-A6C34878D82A}">
                    <a16:rowId xmlns:a16="http://schemas.microsoft.com/office/drawing/2014/main" val="1984398997"/>
                  </a:ext>
                </a:extLst>
              </a:tr>
              <a:tr h="974469">
                <a:tc>
                  <a:txBody>
                    <a:bodyPr/>
                    <a:lstStyle/>
                    <a:p>
                      <a:r>
                        <a:rPr lang="en-IN" sz="2000" b="1" cap="none" spc="0">
                          <a:solidFill>
                            <a:schemeClr val="tx1"/>
                          </a:solidFill>
                        </a:rPr>
                        <a:t>ORB-SLAM3</a:t>
                      </a:r>
                      <a:endParaRPr lang="en-IN" sz="2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65164" marR="165164" marT="165164" marB="82582" anchor="ctr"/>
                </a:tc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Feature-based; supports mono, stereo, RGB-D</a:t>
                      </a:r>
                    </a:p>
                  </a:txBody>
                  <a:tcPr marL="165164" marR="165164" marT="165164" marB="82582" anchor="ctr"/>
                </a:tc>
                <a:tc>
                  <a:txBody>
                    <a:bodyPr/>
                    <a:lstStyle/>
                    <a:p>
                      <a:r>
                        <a:rPr lang="en-IN" sz="2000" cap="none" spc="0">
                          <a:solidFill>
                            <a:schemeClr val="tx1"/>
                          </a:solidFill>
                        </a:rPr>
                        <a:t>Camera</a:t>
                      </a:r>
                    </a:p>
                  </a:txBody>
                  <a:tcPr marL="165164" marR="165164" marT="165164" marB="82582" anchor="ctr"/>
                </a:tc>
                <a:tc>
                  <a:txBody>
                    <a:bodyPr/>
                    <a:lstStyle/>
                    <a:p>
                      <a:r>
                        <a:rPr lang="en-IN" sz="2000" cap="none" spc="0">
                          <a:solidFill>
                            <a:schemeClr val="tx1"/>
                          </a:solidFill>
                        </a:rPr>
                        <a:t>Deep features possible</a:t>
                      </a:r>
                    </a:p>
                  </a:txBody>
                  <a:tcPr marL="165164" marR="165164" marT="165164" marB="82582" anchor="ctr"/>
                </a:tc>
                <a:extLst>
                  <a:ext uri="{0D108BD9-81ED-4DB2-BD59-A6C34878D82A}">
                    <a16:rowId xmlns:a16="http://schemas.microsoft.com/office/drawing/2014/main" val="671875798"/>
                  </a:ext>
                </a:extLst>
              </a:tr>
              <a:tr h="974469">
                <a:tc>
                  <a:txBody>
                    <a:bodyPr/>
                    <a:lstStyle/>
                    <a:p>
                      <a:r>
                        <a:rPr lang="en-IN" sz="2000" b="1" cap="none" spc="0">
                          <a:solidFill>
                            <a:schemeClr val="tx1"/>
                          </a:solidFill>
                        </a:rPr>
                        <a:t>GMapping</a:t>
                      </a:r>
                      <a:endParaRPr lang="en-IN" sz="2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65164" marR="165164" marT="165164" marB="82582" anchor="ctr"/>
                </a:tc>
                <a:tc>
                  <a:txBody>
                    <a:bodyPr/>
                    <a:lstStyle/>
                    <a:p>
                      <a:r>
                        <a:rPr lang="en-IN" sz="2000" cap="none" spc="0">
                          <a:solidFill>
                            <a:schemeClr val="tx1"/>
                          </a:solidFill>
                        </a:rPr>
                        <a:t>Particle filter-based 2D SLAM</a:t>
                      </a:r>
                    </a:p>
                  </a:txBody>
                  <a:tcPr marL="165164" marR="165164" marT="165164" marB="82582" anchor="ctr"/>
                </a:tc>
                <a:tc>
                  <a:txBody>
                    <a:bodyPr/>
                    <a:lstStyle/>
                    <a:p>
                      <a:r>
                        <a:rPr lang="en-IN" sz="2000" cap="none" spc="0" dirty="0">
                          <a:solidFill>
                            <a:schemeClr val="tx1"/>
                          </a:solidFill>
                        </a:rPr>
                        <a:t>LiDAR</a:t>
                      </a:r>
                    </a:p>
                  </a:txBody>
                  <a:tcPr marL="165164" marR="165164" marT="165164" marB="82582" anchor="ctr"/>
                </a:tc>
                <a:tc>
                  <a:txBody>
                    <a:bodyPr/>
                    <a:lstStyle/>
                    <a:p>
                      <a:r>
                        <a:rPr lang="en-IN" sz="2000" cap="none" spc="0">
                          <a:solidFill>
                            <a:schemeClr val="tx1"/>
                          </a:solidFill>
                        </a:rPr>
                        <a:t>Classical</a:t>
                      </a:r>
                    </a:p>
                  </a:txBody>
                  <a:tcPr marL="165164" marR="165164" marT="165164" marB="82582" anchor="ctr"/>
                </a:tc>
                <a:extLst>
                  <a:ext uri="{0D108BD9-81ED-4DB2-BD59-A6C34878D82A}">
                    <a16:rowId xmlns:a16="http://schemas.microsoft.com/office/drawing/2014/main" val="244134694"/>
                  </a:ext>
                </a:extLst>
              </a:tr>
              <a:tr h="974469">
                <a:tc>
                  <a:txBody>
                    <a:bodyPr/>
                    <a:lstStyle/>
                    <a:p>
                      <a:r>
                        <a:rPr lang="en-IN" sz="2000" b="1" cap="none" spc="0">
                          <a:solidFill>
                            <a:schemeClr val="tx1"/>
                          </a:solidFill>
                        </a:rPr>
                        <a:t>RTAB-Map</a:t>
                      </a:r>
                      <a:endParaRPr lang="en-IN" sz="2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65164" marR="165164" marT="165164" marB="82582" anchor="ctr"/>
                </a:tc>
                <a:tc>
                  <a:txBody>
                    <a:bodyPr/>
                    <a:lstStyle/>
                    <a:p>
                      <a:r>
                        <a:rPr lang="en-IN" sz="2000" cap="none" spc="0">
                          <a:solidFill>
                            <a:schemeClr val="tx1"/>
                          </a:solidFill>
                        </a:rPr>
                        <a:t>Real-Time Appearance-Based Mapping</a:t>
                      </a:r>
                    </a:p>
                  </a:txBody>
                  <a:tcPr marL="165164" marR="165164" marT="165164" marB="82582" anchor="ctr"/>
                </a:tc>
                <a:tc>
                  <a:txBody>
                    <a:bodyPr/>
                    <a:lstStyle/>
                    <a:p>
                      <a:r>
                        <a:rPr lang="en-IN" sz="2000" cap="none" spc="0" dirty="0">
                          <a:solidFill>
                            <a:schemeClr val="tx1"/>
                          </a:solidFill>
                        </a:rPr>
                        <a:t>RGB-D + LiDAR</a:t>
                      </a:r>
                    </a:p>
                  </a:txBody>
                  <a:tcPr marL="165164" marR="165164" marT="165164" marB="82582" anchor="ctr"/>
                </a:tc>
                <a:tc>
                  <a:txBody>
                    <a:bodyPr/>
                    <a:lstStyle/>
                    <a:p>
                      <a:r>
                        <a:rPr lang="en-US" sz="2000" cap="none" spc="0" dirty="0">
                          <a:solidFill>
                            <a:schemeClr val="tx1"/>
                          </a:solidFill>
                        </a:rPr>
                        <a:t>Supports CNNs + loop closure optimization</a:t>
                      </a:r>
                    </a:p>
                  </a:txBody>
                  <a:tcPr marL="165164" marR="165164" marT="165164" marB="82582" anchor="ctr"/>
                </a:tc>
                <a:extLst>
                  <a:ext uri="{0D108BD9-81ED-4DB2-BD59-A6C34878D82A}">
                    <a16:rowId xmlns:a16="http://schemas.microsoft.com/office/drawing/2014/main" val="4069505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820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735F1-C028-0999-7AAD-28A46EC7D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40919-806E-9650-A7D1-0FF9FCF60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Simultaneous Localization and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990DD-0C9D-2141-6B90-699EE8EB5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29"/>
            <a:ext cx="6836630" cy="5170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 Closure &amp; Feature Extraction (AI’s Role)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Feature Extraction: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AI-based: CNNs or </a:t>
            </a:r>
            <a:r>
              <a:rPr lang="en-IN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SuperPoint</a:t>
            </a:r>
            <a:r>
              <a:rPr lang="en-I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extract more robust and consistent visual features in challenging lighting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Loop Closure: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 detects it has returned to a previously visited place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improves accuracy using place recognition models (e.g., </a:t>
            </a:r>
            <a:r>
              <a:rPr lang="en-IN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NetVLAD</a:t>
            </a:r>
            <a:r>
              <a:rPr lang="en-I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DeepLoop</a:t>
            </a:r>
            <a:r>
              <a:rPr lang="en-I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6644169-B195-509E-6286-86E799EF8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E8A75F-3AE3-F310-C4F4-615545A44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847" y="2364880"/>
            <a:ext cx="4229326" cy="288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50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2D11C-BC0F-B71C-3A0C-75BCE8CEA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2B395-71DA-83A3-4246-A74D50D3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Simultaneous Localization and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AA1F1-B3D0-82A5-171E-68AB3FD17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8" y="1261829"/>
            <a:ext cx="4996944" cy="5170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 Closure &amp; Feature Extraction (AI’s Role)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Traditional SLAM works well, but AI boosts performance in: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Feature detection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association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Place recognition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SLAM remains a cornerstone of robotics autonomy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B0D7FF8-B794-5C04-D314-A7E304B24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83A5D7-4DC3-FA16-8E18-BABEB5AEF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935" y="2569899"/>
            <a:ext cx="7039094" cy="218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77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EE0AE-05DF-1EDE-4CBF-A8EC14002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52D37-ECBD-6C1B-9784-45CEC8E0B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1D967-58C5-002B-8FFB-5BD92E77C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AI in Robotics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 Planning and Object Avoidance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Simultaneous Localization and Mapping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AI-based Real-Time Control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cases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Hands-On: </a:t>
            </a:r>
            <a:r>
              <a:rPr lang="en-IN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Webots</a:t>
            </a:r>
            <a:endParaRPr lang="en-I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71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696BB-79B1-FB6D-A745-0F432F728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3BA15-4A89-CAEE-A6A7-C03618566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AI-based Real-Time Control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2256E-E2BC-BA7B-BED6-FB53CD159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29"/>
            <a:ext cx="5410601" cy="5170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AI algorithms enhance robot control beyond traditional PID systems using sensor fusion, vision, and reinforcement learning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83211AC-868A-C301-092B-A4DCA7BBD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A19728-8A4B-C681-26EC-BD08A10C1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428" y="1914316"/>
            <a:ext cx="4780918" cy="368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89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0822B-563E-75B3-168B-360DD4304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C5797-D682-CCCB-C27E-1D164D3B4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AI-based Real-Time Control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B7AD6-2D0C-BEB9-40EC-F729A1AB2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29"/>
            <a:ext cx="5410601" cy="5170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 Fusion + AI for Path Correction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Sensor Fusion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Combines data from multiple sources — IMU, GPS, LiDAR, camera — into a single coherent understanding of state.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AI Controllers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use sensor fusion to: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Adjust trajectories dynamically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Correct for wheel slippage, drift, or turbulence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BEBBC19-688D-575C-7212-B2092C0A5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040331-C689-CD82-4488-43A534C2B488}"/>
              </a:ext>
            </a:extLst>
          </p:cNvPr>
          <p:cNvSpPr txBox="1"/>
          <p:nvPr/>
        </p:nvSpPr>
        <p:spPr>
          <a:xfrm>
            <a:off x="388743" y="4633625"/>
            <a:ext cx="1159329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LSTM</a:t>
            </a:r>
            <a:r>
              <a:rPr lang="en-IN" sz="2200" dirty="0">
                <a:latin typeface="Arial" panose="020B0604020202020204" pitchFamily="34" charset="0"/>
                <a:cs typeface="Arial" panose="020B0604020202020204" pitchFamily="34" charset="0"/>
              </a:rPr>
              <a:t>: Remembers temporal movement patterns for smoother control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DDPG (Deep Deterministic Policy Gradient)</a:t>
            </a:r>
            <a:r>
              <a:rPr lang="en-IN" sz="2200" dirty="0">
                <a:latin typeface="Arial" panose="020B0604020202020204" pitchFamily="34" charset="0"/>
                <a:cs typeface="Arial" panose="020B0604020202020204" pitchFamily="34" charset="0"/>
              </a:rPr>
              <a:t>: Continuous control for steering and thrust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PPO (Proximal Policy Optimization)</a:t>
            </a:r>
            <a:r>
              <a:rPr lang="en-IN" sz="2200" dirty="0">
                <a:latin typeface="Arial" panose="020B0604020202020204" pitchFamily="34" charset="0"/>
                <a:cs typeface="Arial" panose="020B0604020202020204" pitchFamily="34" charset="0"/>
              </a:rPr>
              <a:t>: Stable learning in complex action spaces (used in quadrupeds, drones)</a:t>
            </a: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08241D-89E1-3C39-A26E-BB0A250B0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428" y="1261829"/>
            <a:ext cx="6275410" cy="317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92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C13E2-97A8-6470-51D7-4D19D2CE6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A317-C5BF-DE37-AF5B-859A1FA49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AI-based Real-Time Control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C07E3-6AD0-B276-8673-1ED35A3AD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29"/>
            <a:ext cx="5964855" cy="5170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CNNs for Visual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Servoing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Visual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servoing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the use of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camera data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guide robot motion in real time.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How CNNs Help: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Detect visual markers, object edges, or landmarks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Learn end-to-end control from images → wheel/thrust commands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Used in: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Drone landing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Arm-based object grasping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Vision-guided AGVs (Autonomous Guided Vehicles)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2E18930-FA37-CA13-738D-3A6DE1C46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54BAF1-A9B6-6A49-6021-B71DB2ABB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379" y="1549437"/>
            <a:ext cx="5274794" cy="42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64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B8D5A8-4D1C-3429-4F76-405C02B44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83EB0A-AFD4-4462-B882-57E73655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>
            <a:normAutofit/>
          </a:bodyPr>
          <a:lstStyle/>
          <a:p>
            <a:r>
              <a:rPr lang="en-IN" sz="3200">
                <a:latin typeface="Arial" panose="020B0604020202020204" pitchFamily="34" charset="0"/>
                <a:cs typeface="Arial" panose="020B0604020202020204" pitchFamily="34" charset="0"/>
              </a:rPr>
              <a:t>AI-based Real-Time Control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1970F-448A-F152-2F70-0CDD61A85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164" y="586822"/>
            <a:ext cx="6002636" cy="1645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PID vs AI-Based Controllers in Rough Terrain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2DB41B7-550B-FE78-3ED1-379BF8F92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75F9D1C-4E16-7B43-4262-66FAECF6C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882604"/>
              </p:ext>
            </p:extLst>
          </p:nvPr>
        </p:nvGraphicFramePr>
        <p:xfrm>
          <a:off x="608333" y="2734056"/>
          <a:ext cx="11063727" cy="348386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876339">
                  <a:extLst>
                    <a:ext uri="{9D8B030D-6E8A-4147-A177-3AD203B41FA5}">
                      <a16:colId xmlns:a16="http://schemas.microsoft.com/office/drawing/2014/main" val="959948193"/>
                    </a:ext>
                  </a:extLst>
                </a:gridCol>
                <a:gridCol w="2741930">
                  <a:extLst>
                    <a:ext uri="{9D8B030D-6E8A-4147-A177-3AD203B41FA5}">
                      <a16:colId xmlns:a16="http://schemas.microsoft.com/office/drawing/2014/main" val="4044457053"/>
                    </a:ext>
                  </a:extLst>
                </a:gridCol>
                <a:gridCol w="2645924">
                  <a:extLst>
                    <a:ext uri="{9D8B030D-6E8A-4147-A177-3AD203B41FA5}">
                      <a16:colId xmlns:a16="http://schemas.microsoft.com/office/drawing/2014/main" val="594967830"/>
                    </a:ext>
                  </a:extLst>
                </a:gridCol>
                <a:gridCol w="2799534">
                  <a:extLst>
                    <a:ext uri="{9D8B030D-6E8A-4147-A177-3AD203B41FA5}">
                      <a16:colId xmlns:a16="http://schemas.microsoft.com/office/drawing/2014/main" val="1688206352"/>
                    </a:ext>
                  </a:extLst>
                </a:gridCol>
              </a:tblGrid>
              <a:tr h="608294">
                <a:tc>
                  <a:txBody>
                    <a:bodyPr/>
                    <a:lstStyle/>
                    <a:p>
                      <a:r>
                        <a:rPr lang="en-IN" sz="2400"/>
                        <a:t>Controller Type</a:t>
                      </a:r>
                    </a:p>
                  </a:txBody>
                  <a:tcPr marL="138249" marR="138249" marT="69124" marB="69124" anchor="ctr"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How It Works</a:t>
                      </a:r>
                    </a:p>
                  </a:txBody>
                  <a:tcPr marL="138249" marR="138249" marT="69124" marB="69124" anchor="ctr"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Strength</a:t>
                      </a:r>
                    </a:p>
                  </a:txBody>
                  <a:tcPr marL="138249" marR="138249" marT="69124" marB="69124" anchor="ctr"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Weakness</a:t>
                      </a:r>
                    </a:p>
                  </a:txBody>
                  <a:tcPr marL="138249" marR="138249" marT="69124" marB="69124" anchor="ctr"/>
                </a:tc>
                <a:extLst>
                  <a:ext uri="{0D108BD9-81ED-4DB2-BD59-A6C34878D82A}">
                    <a16:rowId xmlns:a16="http://schemas.microsoft.com/office/drawing/2014/main" val="591746855"/>
                  </a:ext>
                </a:extLst>
              </a:tr>
              <a:tr h="1437786">
                <a:tc>
                  <a:txBody>
                    <a:bodyPr/>
                    <a:lstStyle/>
                    <a:p>
                      <a:r>
                        <a:rPr lang="en-IN" sz="2400" b="1"/>
                        <a:t>PID</a:t>
                      </a:r>
                      <a:endParaRPr lang="en-IN" sz="2400"/>
                    </a:p>
                  </a:txBody>
                  <a:tcPr marL="138249" marR="138249" marT="69124" marB="69124" anchor="ctr"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Proportional-Integral-Derivative</a:t>
                      </a:r>
                    </a:p>
                  </a:txBody>
                  <a:tcPr marL="138249" marR="138249" marT="69124" marB="69124" anchor="ctr"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Simple, fast</a:t>
                      </a:r>
                    </a:p>
                  </a:txBody>
                  <a:tcPr marL="138249" marR="138249" marT="69124" marB="69124" anchor="ctr"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Fails in non-linear, dynamic terrain</a:t>
                      </a:r>
                    </a:p>
                  </a:txBody>
                  <a:tcPr marL="138249" marR="138249" marT="69124" marB="69124" anchor="ctr"/>
                </a:tc>
                <a:extLst>
                  <a:ext uri="{0D108BD9-81ED-4DB2-BD59-A6C34878D82A}">
                    <a16:rowId xmlns:a16="http://schemas.microsoft.com/office/drawing/2014/main" val="312275443"/>
                  </a:ext>
                </a:extLst>
              </a:tr>
              <a:tr h="1437786">
                <a:tc>
                  <a:txBody>
                    <a:bodyPr/>
                    <a:lstStyle/>
                    <a:p>
                      <a:r>
                        <a:rPr lang="en-IN" sz="2400" b="1"/>
                        <a:t>AI-Based (e.g., RL)</a:t>
                      </a:r>
                      <a:endParaRPr lang="en-IN" sz="2400"/>
                    </a:p>
                  </a:txBody>
                  <a:tcPr marL="138249" marR="138249" marT="69124" marB="69124"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Learns optimal control via rewards</a:t>
                      </a:r>
                    </a:p>
                  </a:txBody>
                  <a:tcPr marL="138249" marR="138249" marT="69124" marB="69124"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Adapts to slip, incline, load changes</a:t>
                      </a:r>
                    </a:p>
                  </a:txBody>
                  <a:tcPr marL="138249" marR="138249" marT="69124" marB="69124" anchor="ctr"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Requires training data &amp; compute</a:t>
                      </a:r>
                    </a:p>
                  </a:txBody>
                  <a:tcPr marL="138249" marR="138249" marT="69124" marB="69124" anchor="ctr"/>
                </a:tc>
                <a:extLst>
                  <a:ext uri="{0D108BD9-81ED-4DB2-BD59-A6C34878D82A}">
                    <a16:rowId xmlns:a16="http://schemas.microsoft.com/office/drawing/2014/main" val="2876255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595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FD91F-8092-AED5-AAA0-D5C26AF35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2CFBD-8E9B-2E7E-9C60-B00E13EED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cases: Amazon Scout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F126F-CB47-E443-32D6-87BCDEEB9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8" y="1261829"/>
            <a:ext cx="4626830" cy="5170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Amazon Scout – Autonomous Last-Mile Delivery Bot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Amazon Scout is a six-wheeled, fully electric delivery robot designed for sidewalks and pedestrian pathways. It autonomously delivers packages to customers’ homes in urban and suburban neighborhoods.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A37A4AA-9AC8-AD27-9031-EB3E79CB7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A small blue delivery bot with Amazon Prime branding sits on a walkway that leads to a house. ">
            <a:extLst>
              <a:ext uri="{FF2B5EF4-FFF2-40B4-BE49-F238E27FC236}">
                <a16:creationId xmlns:a16="http://schemas.microsoft.com/office/drawing/2014/main" id="{54990FFB-04B9-C671-AF35-A510D7C1E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067" y="1261829"/>
            <a:ext cx="6812189" cy="453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404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CF406-3C7F-0AC4-24E7-4C82CD4B8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F13B7-4F2F-C8D6-5F23-587F17E1F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cases: Amazon Scout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CDECB-FA4D-3A43-1DCF-29F5ED8D2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29"/>
            <a:ext cx="6074630" cy="5170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AI Technologies:</a:t>
            </a: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Path Planning: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Determines optimal route on sidewalks, reroutes in real-time if blocked</a:t>
            </a: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Obstacle Avoidance: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Uses sensors (LiDAR, ultrasonic, cameras) + AI to detect people, pets, objects.</a:t>
            </a: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SLAM: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Builds and updates a map while estimating its position in real-time.</a:t>
            </a: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Object Recognition: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Identifies road features like stop signs, street edges, humans, and delivery zones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21D4D1E-C130-70E6-5A7F-DB45AA699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F9337F-A203-E586-6551-11524F346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741" y="1386041"/>
            <a:ext cx="5841121" cy="461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17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FAB78-A525-3F64-E6C9-0F9CE0867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15A1A-861F-091D-A5ED-99D3CB36B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cases: Amazon Scout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E995B-8A3C-1246-386D-86BB87946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29"/>
            <a:ext cx="6383496" cy="5170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 Snapshot: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Perception Stack: Cameras + LiDAR + radar for 360° situational awareness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Localization: Uses SLAM + GPS + inertial data fusion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&amp; Control: Neural networks + classical planners for hybrid control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Edge AI: On-device NVIDIA Jetson-like module for real-time decision making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3F1058F-81C2-C6DC-B87C-A55AF5A2C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41679C-8592-5C96-1BCB-0FC958121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722" y="425459"/>
            <a:ext cx="4535278" cy="61502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5EFD6AC-35E0-E776-4F9D-E3C3585F5F77}"/>
                  </a:ext>
                </a:extLst>
              </p14:cNvPr>
              <p14:cNvContentPartPr/>
              <p14:nvPr/>
            </p14:nvContentPartPr>
            <p14:xfrm>
              <a:off x="141840" y="1014840"/>
              <a:ext cx="8250120" cy="5244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5EFD6AC-35E0-E776-4F9D-E3C3585F5F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480" y="1005480"/>
                <a:ext cx="8268840" cy="526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1260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82404-8AEB-A23A-852A-194E71DC8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DCC29-45C7-5848-AAF5-B1300CFD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cases: Amazon Scout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17332-BC3D-9CA6-BCAC-FC3C6A858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29"/>
            <a:ext cx="6383496" cy="5170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Deployment:</a:t>
            </a: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Piloted in Washington, California, Tennessee, and other U.S. regions</a:t>
            </a: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Operates at walking speed</a:t>
            </a: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opens for verified recipients via app-based unlock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Impact:</a:t>
            </a: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Reduces carbon emissions in last-mile delivery</a:t>
            </a: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Cuts delivery cost and increases scalability in dense neighborhoods</a:t>
            </a: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Demonstrates practical Edge-AI + robotics integration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594DCAC-2707-5B9F-3B19-066D4CA57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DD6442-9458-78DD-3646-AEC7957F7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116" y="1192040"/>
            <a:ext cx="4531683" cy="43434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729EBE4-8A3F-89FD-7372-DDCA6C05DC6E}"/>
                  </a:ext>
                </a:extLst>
              </p14:cNvPr>
              <p14:cNvContentPartPr/>
              <p14:nvPr/>
            </p14:nvContentPartPr>
            <p14:xfrm>
              <a:off x="660960" y="2049480"/>
              <a:ext cx="6915600" cy="3699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729EBE4-8A3F-89FD-7372-DDCA6C05DC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600" y="2040120"/>
                <a:ext cx="6934320" cy="371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3006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48853-8B27-8EA3-3C40-AF0D23BA3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78776-FBAE-AE4C-57B4-52AED898C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cases: Swiggy Drones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57188-ACDA-83BA-C035-D497C72F6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29"/>
            <a:ext cx="6383496" cy="5170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Swiggy Drones – Food Delivery via Autonomous UAVs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Swiggy, one of India’s largest food delivery platforms, has initiated drone-based food delivery pilots to improve delivery times, especially in traffic-congested or remote areas.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drones are built in collaboration with Indian UAV startups and approved via India's BVLOS (Beyond Visual Line of Sight) drone corridors.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756A55B-F607-5451-69A9-2BE8EAA25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0C06FD-8E8B-2EFA-F8D9-2A9B567EC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466" y="1870916"/>
            <a:ext cx="5381920" cy="39202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450E718-7D0B-5878-5621-5292876B03B1}"/>
                  </a:ext>
                </a:extLst>
              </p14:cNvPr>
              <p14:cNvContentPartPr/>
              <p14:nvPr/>
            </p14:nvContentPartPr>
            <p14:xfrm>
              <a:off x="7259760" y="3594240"/>
              <a:ext cx="1483560" cy="733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450E718-7D0B-5878-5621-5292876B03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50400" y="3584880"/>
                <a:ext cx="1502280" cy="75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8253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E9B92-4743-8466-DBE1-DD4DC6C7A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9D30A-148B-DBA8-5FF7-1558031C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cases: Swiggy Drones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6E125-D548-3FD6-3E5E-B768D37F1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261829"/>
            <a:ext cx="6510059" cy="5170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AI-Driven Technologies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GPS-Based Routing</a:t>
            </a:r>
            <a:r>
              <a:rPr lang="en-IN" sz="2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AI plans optimal flight paths using GPS, avoiding no-fly zones and crowded regions: Real-time obstacle detection using cameras, ultrasonic, or LiDAR sensors</a:t>
            </a:r>
            <a:endParaRPr lang="en-IN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Obstacle Avoidance</a:t>
            </a:r>
            <a:r>
              <a:rPr lang="en-IN" sz="23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Real-time obstacle detection using cameras, ultrasonic, or LiDAR sensors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Payload Management</a:t>
            </a:r>
            <a:r>
              <a:rPr lang="en-IN" sz="2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AI ensures flight stability and motor control under different food weights</a:t>
            </a:r>
            <a:endParaRPr lang="en-IN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Airspace Control</a:t>
            </a:r>
            <a:r>
              <a:rPr lang="en-IN" sz="2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Uses AI + telemetry to maintain altitude, avoid collisions, and stay compliant with DGCA rules</a:t>
            </a:r>
            <a:endParaRPr lang="en-US" sz="2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27D9601-217F-B5CC-2D42-CA1EC26A3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7690A5-0E5D-55D3-E71F-A1CC13E51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654" y="1466653"/>
            <a:ext cx="5474691" cy="47610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F909A13-5D00-AEE4-02C7-93393D1B781C}"/>
                  </a:ext>
                </a:extLst>
              </p14:cNvPr>
              <p14:cNvContentPartPr/>
              <p14:nvPr/>
            </p14:nvContentPartPr>
            <p14:xfrm>
              <a:off x="683280" y="2328120"/>
              <a:ext cx="5636520" cy="40183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F909A13-5D00-AEE4-02C7-93393D1B78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3920" y="2318760"/>
                <a:ext cx="5655240" cy="403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1171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68D8D-E35B-04DF-ADD1-4C03F6F4A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50077-2176-4399-6791-3FC762336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AI in Robotics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AF9CB-F8A3-36FE-D8E3-43AE655D2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29"/>
            <a:ext cx="6207226" cy="5170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AI Enhances Autonomy in Mobile Robots and Drones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Perception &amp; Sensing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enables robots to interpret complex environments using: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 feeds (via CNNs for object detection)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LiDAR and radar data (via deep learning for segmentation)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Multimodal sensor fusion (via AI to combine inputs in real time)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FC4C284-3164-A3D6-3544-4A24CAEE0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BC9187-3F78-94FA-6B90-C56227171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481" y="1595005"/>
            <a:ext cx="5216946" cy="425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25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0D04E-B726-3893-6168-100AC1717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BF8BB-794E-4FD4-EA5E-2797A9FF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cases: Swiggy Drones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0BA09-578E-B078-83C8-6EA8549BF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29"/>
            <a:ext cx="7522430" cy="5170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Architecture</a:t>
            </a:r>
          </a:p>
          <a:p>
            <a:r>
              <a:rPr lang="en-I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Flight Controller: Autopilot hardware (e.g., PX4 or </a:t>
            </a:r>
            <a:r>
              <a:rPr lang="en-I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ArduPilot</a:t>
            </a:r>
            <a:r>
              <a:rPr lang="en-I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I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Navigation: RTK-GPS for centimeter-level accuracy</a:t>
            </a:r>
          </a:p>
          <a:p>
            <a:r>
              <a:rPr lang="en-I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Modules: Onboard Edge AI (Jetson Nano/Xavier) for visual detection and dynamic rerouting</a:t>
            </a:r>
          </a:p>
          <a:p>
            <a:r>
              <a:rPr lang="en-I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 Mechanism: Winch/drop system or box release for contactless delivery</a:t>
            </a:r>
          </a:p>
          <a:p>
            <a:r>
              <a:rPr lang="en-I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Fleet Management: Central cloud AI system monitors and coordinates multiple drones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9323014-E2C1-B526-4687-52C4B5BDA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61E1CA-2CA4-F5F8-AACE-686ADACF3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334" y="413266"/>
            <a:ext cx="1499979" cy="59586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BAB92EF-ACBC-D782-BB64-A3AA01937B11}"/>
                  </a:ext>
                </a:extLst>
              </p14:cNvPr>
              <p14:cNvContentPartPr/>
              <p14:nvPr/>
            </p14:nvContentPartPr>
            <p14:xfrm>
              <a:off x="801720" y="2058120"/>
              <a:ext cx="5393160" cy="2071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BAB92EF-ACBC-D782-BB64-A3AA01937B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2360" y="2048760"/>
                <a:ext cx="5411880" cy="209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6806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2ADF8-503F-33A6-FFA5-BAC51459E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42953-D700-46FD-0227-7FC71BC52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cases:  Swiggy Drones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F0B2C-8A59-A759-E61B-4E368AF75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29"/>
            <a:ext cx="5204691" cy="5170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Deployment Context (India)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Trials conducted in cities like Bangalore, Hyderabad, and Gurugram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Supported by Ministry of Civil Aviation under Drone Rules 2021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Operates under BVLOS experimental permissions for food &amp; medicine delivery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1EC37D9-4F55-A5EA-CE40-25DFD4B6B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7903542-FB89-60E2-CF60-2FE229C02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335" y="1803286"/>
            <a:ext cx="6561311" cy="25554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4A0A3E3-C111-09A7-64A5-503D04659336}"/>
                  </a:ext>
                </a:extLst>
              </p14:cNvPr>
              <p14:cNvContentPartPr/>
              <p14:nvPr/>
            </p14:nvContentPartPr>
            <p14:xfrm>
              <a:off x="1665720" y="3568320"/>
              <a:ext cx="5015520" cy="1746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4A0A3E3-C111-09A7-64A5-503D046593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6360" y="3558960"/>
                <a:ext cx="5034240" cy="176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8616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C83A3-D0A8-7951-B5CD-019408922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29E90-2016-142B-FB8B-F0A04ECBC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cases: Wing (by Google)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71BA9-6E7E-8362-2975-DC333FC0F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29"/>
            <a:ext cx="5889573" cy="5170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Wing (by Google) – Autonomous Drone Delivery</a:t>
            </a: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Wing is an Alphabet (Google's parent company) subsidiary that operates autonomous delivery drones for lightweight goods like groceries, medicines, and parcels. </a:t>
            </a: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The system is fully AI-driven and supports autonomous navigation, obstacle avoidance, and precise payload delivery.</a:t>
            </a: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Wing operates commercially in the USA, Australia, and Finland.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F5F61C8-DE2A-E7C7-A4E0-540B98276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3CB68F-D73F-DB9E-3F6E-F873A446F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224" y="1856832"/>
            <a:ext cx="6212856" cy="28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7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402E1-7F91-8CD3-B282-B15C32128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8EE69-1C55-7D79-6A2A-49CCA8652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cases: Wing (by Google)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35F76-8B8A-2094-FD86-104926FC7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29"/>
            <a:ext cx="6383496" cy="5170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AI Capabilities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Route Optimization: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AI selects optimal paths based on real-time airspace, demand, and delivery priority.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Collision Avoidance: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Deep learning + LiDAR + cameras to avoid birds, trees, drones, and power lines.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Weather Adaptation: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Real-time weather models influence altitude, speed, and path rerouting.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Payload Delivery: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AI stabilizes drone position before winching down the payload with centimeter accuracy.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B052361-8EFE-95C4-A4BC-0BD4A791C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55D63F-270F-430F-DCFA-87D59B46A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457" y="885582"/>
            <a:ext cx="4416026" cy="554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3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41D2B-B88A-38D8-94DF-F794C1926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1CE89-7B83-8AF2-2777-79E1A48C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cases: Wing (by Google)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EF59B-16DC-001C-2C61-37E04FE12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29"/>
            <a:ext cx="5954887" cy="5170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 Overview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Flight Planning Engine: Cloud-based AI with dynamic air traffic management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Edge AI: Onboard processing for perception and fail-safe decisions (Jetson TX2/Xavier)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Sensors: Stereo cameras, altimeters, IMUs, GPS-RTK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Navigation Algorithms: Fusion of classical path planning (RRT*, A*) and deep RL for adaptive flight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0893602-199D-1522-E0CE-C25309B7E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6066A1-19B5-04BD-04E4-B62F6DC08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523" y="1674514"/>
            <a:ext cx="5395650" cy="437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996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464B1-8BFE-9F7D-F03E-9511445DF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B5749-A5E4-14B9-E9DD-FF642D9E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cases: Wing (by Google)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D3A96-CFB7-4CE3-956F-117ADCDE8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29"/>
            <a:ext cx="5944002" cy="5170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Deployment Use Cases</a:t>
            </a:r>
          </a:p>
          <a:p>
            <a:r>
              <a:rPr lang="en-I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Logan, Australia: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Groceries and fast food in suburban areas</a:t>
            </a:r>
            <a:endParaRPr lang="en-I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Christiansburg, USA: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and personal care items</a:t>
            </a:r>
            <a:endParaRPr lang="en-I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Helsinki, Finland: General e-commerce, grocery items</a:t>
            </a: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Wing delivers in &lt;6 minutes with fully autonomous takeoff, flight, and landing. </a:t>
            </a:r>
            <a:endParaRPr lang="en-I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31EFFCF-40B3-63CD-F814-3AF477E29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C1314F-BC17-3064-048F-974F2C3B7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782" y="1584720"/>
            <a:ext cx="5159904" cy="405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34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A08A3-AB97-1F87-01B7-6DADCD8B2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IN" sz="4400" dirty="0"/>
          </a:p>
          <a:p>
            <a:pPr marL="0" indent="0" algn="ctr">
              <a:buNone/>
            </a:pPr>
            <a:endParaRPr lang="en-IN" sz="2200" dirty="0"/>
          </a:p>
          <a:p>
            <a:pPr marL="0" indent="0" algn="ctr">
              <a:buNone/>
            </a:pPr>
            <a:r>
              <a:rPr lang="en-IN" sz="4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3003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C1C47-329E-9828-C879-B972C2281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B3E2C-06D0-0C75-CB24-B84D5EBE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AI in Robotics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F0321-6299-2776-7754-1CC3829ED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29"/>
            <a:ext cx="5737173" cy="5170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AI Enhances Autonomy in Mobile Robots and Drones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Decision Making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rule-based logic is replaced with reinforcement learning, allowing robots to learn optimal actions through interaction.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models can generalize to dynamic and uncertain environments, unlike static rules.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815AD85-2027-D071-CF1D-F8842067F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30ED21-6422-D74D-4E4C-174EE114C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084" y="2051609"/>
            <a:ext cx="6097882" cy="319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01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F9C89-649C-2597-4B85-65C5E1B45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BCE2E-B101-C9B9-294F-34FA65A7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AI in Robotics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B4455-2AA8-055B-CFBA-CAE0CADCF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29"/>
            <a:ext cx="5737173" cy="5170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AI Enhances Autonomy in Mobile Robots and Drones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Navigation &amp; SLAM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helps with real-time mapping and localization using semantic cues.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learning-based feature extractors outperform traditional ones in Visual SLAM.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7F6EF82-C0CE-AA1E-2CF6-F234BD0F9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0B1390-F6D7-E9CE-2B3C-AD48022F2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846" y="2232694"/>
            <a:ext cx="4317496" cy="239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22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6CB3A-6E5F-2619-A4EC-FD9BD5D2E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BBCC9-3FEF-1EA0-2B46-E75093034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AI in Robotics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A9F92-C12F-829E-609D-451895964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29"/>
            <a:ext cx="6383496" cy="5170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AI Enhances Autonomy in Mobile Robots and Drones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Motion Planning &amp; Control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enables adaptive control using techniques like LSTM, DDPG, PPO.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Adjusts motion in response to terrain, obstacles, or tasks.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17D0478-799D-9102-3C9B-E9D2A36B3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ECECE0-0369-57BB-4507-5B8DAF8C8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35622"/>
            <a:ext cx="5104532" cy="258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6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0B4E9-E59B-AF11-49AC-C60A19F2E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8FDB8-01E5-7BED-0767-6B40FA718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AI in Robotics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56893-71E0-3B83-0C72-67852C499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29"/>
            <a:ext cx="6383496" cy="5170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AI Enhances Autonomy in Mobile Robots and Drones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Autonomous Collaboration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Multi-robot coordination using AI (e.g., federated learning, swarm intelligence)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Drones share learned policies for coverage, delivery, or exploration.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E9A123A-A1EE-F77F-215A-7B295CC7A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DEED3A-4BC2-6E59-4826-D6522FC48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427" y="2124936"/>
            <a:ext cx="3784974" cy="311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40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A81CD-800D-3134-12F3-CD38E7611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F8FA9-6888-CAD3-E204-013805851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vs AI-based Robotics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C903E-BD0A-9C07-4781-1B538055B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29"/>
            <a:ext cx="6383496" cy="5170712"/>
          </a:xfrm>
        </p:spPr>
        <p:txBody>
          <a:bodyPr>
            <a:no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1A746AF-7770-3FA7-C9F2-32C68EDD5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4063AC0-772B-1606-73C2-DBB52CC20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492947"/>
              </p:ext>
            </p:extLst>
          </p:nvPr>
        </p:nvGraphicFramePr>
        <p:xfrm>
          <a:off x="727112" y="1211853"/>
          <a:ext cx="10851615" cy="539012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258459">
                  <a:extLst>
                    <a:ext uri="{9D8B030D-6E8A-4147-A177-3AD203B41FA5}">
                      <a16:colId xmlns:a16="http://schemas.microsoft.com/office/drawing/2014/main" val="3292385462"/>
                    </a:ext>
                  </a:extLst>
                </a:gridCol>
                <a:gridCol w="4362680">
                  <a:extLst>
                    <a:ext uri="{9D8B030D-6E8A-4147-A177-3AD203B41FA5}">
                      <a16:colId xmlns:a16="http://schemas.microsoft.com/office/drawing/2014/main" val="2952755068"/>
                    </a:ext>
                  </a:extLst>
                </a:gridCol>
                <a:gridCol w="4230476">
                  <a:extLst>
                    <a:ext uri="{9D8B030D-6E8A-4147-A177-3AD203B41FA5}">
                      <a16:colId xmlns:a16="http://schemas.microsoft.com/office/drawing/2014/main" val="1659883279"/>
                    </a:ext>
                  </a:extLst>
                </a:gridCol>
              </a:tblGrid>
              <a:tr h="403553">
                <a:tc>
                  <a:txBody>
                    <a:bodyPr/>
                    <a:lstStyle/>
                    <a:p>
                      <a:r>
                        <a:rPr lang="en-IN" sz="2200"/>
                        <a:t>Component</a:t>
                      </a:r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r>
                        <a:rPr lang="en-IN" sz="2200"/>
                        <a:t>Traditional Robotics</a:t>
                      </a:r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r>
                        <a:rPr lang="en-IN" sz="2200"/>
                        <a:t>AI-Based Robotics</a:t>
                      </a:r>
                    </a:p>
                  </a:txBody>
                  <a:tcPr marL="87027" marR="87027" marT="43513" marB="43513" anchor="ctr"/>
                </a:tc>
                <a:extLst>
                  <a:ext uri="{0D108BD9-81ED-4DB2-BD59-A6C34878D82A}">
                    <a16:rowId xmlns:a16="http://schemas.microsoft.com/office/drawing/2014/main" val="3591710954"/>
                  </a:ext>
                </a:extLst>
              </a:tr>
              <a:tr h="706218">
                <a:tc>
                  <a:txBody>
                    <a:bodyPr/>
                    <a:lstStyle/>
                    <a:p>
                      <a:r>
                        <a:rPr lang="en-IN" sz="2200" b="1"/>
                        <a:t>Perception</a:t>
                      </a:r>
                      <a:endParaRPr lang="en-IN" sz="2200"/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r>
                        <a:rPr lang="en-IN" sz="2200"/>
                        <a:t>Rule-based image processing</a:t>
                      </a:r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Deep learning (e.g., YOLO, Mask R-CNN)</a:t>
                      </a:r>
                    </a:p>
                  </a:txBody>
                  <a:tcPr marL="87027" marR="87027" marT="43513" marB="43513" anchor="ctr"/>
                </a:tc>
                <a:extLst>
                  <a:ext uri="{0D108BD9-81ED-4DB2-BD59-A6C34878D82A}">
                    <a16:rowId xmlns:a16="http://schemas.microsoft.com/office/drawing/2014/main" val="2514096310"/>
                  </a:ext>
                </a:extLst>
              </a:tr>
              <a:tr h="706218">
                <a:tc>
                  <a:txBody>
                    <a:bodyPr/>
                    <a:lstStyle/>
                    <a:p>
                      <a:r>
                        <a:rPr lang="en-IN" sz="2200" b="1" dirty="0"/>
                        <a:t>Localization (SLAM)</a:t>
                      </a:r>
                      <a:endParaRPr lang="en-IN" sz="2200" dirty="0"/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Feature-based (e.g., ORB, FAST)</a:t>
                      </a:r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r>
                        <a:rPr lang="en-IN" sz="2200" dirty="0"/>
                        <a:t>Deep features + semantic understanding</a:t>
                      </a:r>
                    </a:p>
                  </a:txBody>
                  <a:tcPr marL="87027" marR="87027" marT="43513" marB="43513" anchor="ctr"/>
                </a:tc>
                <a:extLst>
                  <a:ext uri="{0D108BD9-81ED-4DB2-BD59-A6C34878D82A}">
                    <a16:rowId xmlns:a16="http://schemas.microsoft.com/office/drawing/2014/main" val="2039301704"/>
                  </a:ext>
                </a:extLst>
              </a:tr>
              <a:tr h="403553">
                <a:tc>
                  <a:txBody>
                    <a:bodyPr/>
                    <a:lstStyle/>
                    <a:p>
                      <a:r>
                        <a:rPr lang="en-IN" sz="2200" b="1"/>
                        <a:t>Planning</a:t>
                      </a:r>
                      <a:endParaRPr lang="en-IN" sz="2200"/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r>
                        <a:rPr lang="en-IN" sz="2200"/>
                        <a:t>A*, D*, graph search</a:t>
                      </a:r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RL-based (e.g., PPO, SAC, DQN)</a:t>
                      </a:r>
                    </a:p>
                  </a:txBody>
                  <a:tcPr marL="87027" marR="87027" marT="43513" marB="43513" anchor="ctr"/>
                </a:tc>
                <a:extLst>
                  <a:ext uri="{0D108BD9-81ED-4DB2-BD59-A6C34878D82A}">
                    <a16:rowId xmlns:a16="http://schemas.microsoft.com/office/drawing/2014/main" val="3216261870"/>
                  </a:ext>
                </a:extLst>
              </a:tr>
              <a:tr h="706218">
                <a:tc>
                  <a:txBody>
                    <a:bodyPr/>
                    <a:lstStyle/>
                    <a:p>
                      <a:r>
                        <a:rPr lang="en-IN" sz="2200" b="1" dirty="0"/>
                        <a:t>Control</a:t>
                      </a:r>
                      <a:endParaRPr lang="en-IN" sz="2200" dirty="0"/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r>
                        <a:rPr lang="en-IN" sz="2200" dirty="0"/>
                        <a:t>PID, fuzzy logic</a:t>
                      </a:r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Neural policies (LSTM, imitation learning)</a:t>
                      </a:r>
                    </a:p>
                  </a:txBody>
                  <a:tcPr marL="87027" marR="87027" marT="43513" marB="43513" anchor="ctr"/>
                </a:tc>
                <a:extLst>
                  <a:ext uri="{0D108BD9-81ED-4DB2-BD59-A6C34878D82A}">
                    <a16:rowId xmlns:a16="http://schemas.microsoft.com/office/drawing/2014/main" val="2631039944"/>
                  </a:ext>
                </a:extLst>
              </a:tr>
              <a:tr h="706218">
                <a:tc>
                  <a:txBody>
                    <a:bodyPr/>
                    <a:lstStyle/>
                    <a:p>
                      <a:r>
                        <a:rPr lang="en-IN" sz="2200" b="1"/>
                        <a:t>Adaptability</a:t>
                      </a:r>
                      <a:endParaRPr lang="en-IN" sz="2200"/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r>
                        <a:rPr lang="en-IN" sz="2200"/>
                        <a:t>Low (hard-coded rules)</a:t>
                      </a:r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High (learns from environment, generalizes)</a:t>
                      </a:r>
                    </a:p>
                  </a:txBody>
                  <a:tcPr marL="87027" marR="87027" marT="43513" marB="43513" anchor="ctr"/>
                </a:tc>
                <a:extLst>
                  <a:ext uri="{0D108BD9-81ED-4DB2-BD59-A6C34878D82A}">
                    <a16:rowId xmlns:a16="http://schemas.microsoft.com/office/drawing/2014/main" val="1771413536"/>
                  </a:ext>
                </a:extLst>
              </a:tr>
              <a:tr h="706218">
                <a:tc>
                  <a:txBody>
                    <a:bodyPr/>
                    <a:lstStyle/>
                    <a:p>
                      <a:r>
                        <a:rPr lang="en-IN" sz="2200" b="1"/>
                        <a:t>Sensor Fusion</a:t>
                      </a:r>
                      <a:endParaRPr lang="en-IN" sz="2200"/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r>
                        <a:rPr lang="en-IN" sz="2200"/>
                        <a:t>Kalman/Particle filter</a:t>
                      </a:r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r>
                        <a:rPr lang="en-IN" sz="2200"/>
                        <a:t>Deep sensor fusion (CNN + RNNs)</a:t>
                      </a:r>
                    </a:p>
                  </a:txBody>
                  <a:tcPr marL="87027" marR="87027" marT="43513" marB="43513" anchor="ctr"/>
                </a:tc>
                <a:extLst>
                  <a:ext uri="{0D108BD9-81ED-4DB2-BD59-A6C34878D82A}">
                    <a16:rowId xmlns:a16="http://schemas.microsoft.com/office/drawing/2014/main" val="768239355"/>
                  </a:ext>
                </a:extLst>
              </a:tr>
              <a:tr h="706218">
                <a:tc>
                  <a:txBody>
                    <a:bodyPr/>
                    <a:lstStyle/>
                    <a:p>
                      <a:r>
                        <a:rPr lang="en-IN" sz="2200" b="1"/>
                        <a:t>Collaboration</a:t>
                      </a:r>
                      <a:endParaRPr lang="en-IN" sz="2200"/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r>
                        <a:rPr lang="en-IN" sz="2200" dirty="0"/>
                        <a:t>Centralized or preprogrammed</a:t>
                      </a:r>
                    </a:p>
                  </a:txBody>
                  <a:tcPr marL="87027" marR="87027" marT="43513" marB="43513" anchor="ctr"/>
                </a:tc>
                <a:tc>
                  <a:txBody>
                    <a:bodyPr/>
                    <a:lstStyle/>
                    <a:p>
                      <a:r>
                        <a:rPr lang="en-IN" sz="2200" dirty="0"/>
                        <a:t>Distributed learning, swarm intelligence</a:t>
                      </a:r>
                    </a:p>
                  </a:txBody>
                  <a:tcPr marL="87027" marR="87027" marT="43513" marB="43513" anchor="ctr"/>
                </a:tc>
                <a:extLst>
                  <a:ext uri="{0D108BD9-81ED-4DB2-BD59-A6C34878D82A}">
                    <a16:rowId xmlns:a16="http://schemas.microsoft.com/office/drawing/2014/main" val="2613204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277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08A74-BED7-4B9B-14B3-D49694CBF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6F5B5-6559-4AD7-5AA7-9A7CEAA14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 Planning and Object Avoidance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3D911-03F6-7A58-9700-393158155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29"/>
            <a:ext cx="5203773" cy="5170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Path Planning?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Path Planning is the process by which a robot or autonomous system determines the optimal path from a start location to a goal location while avoiding obstacles.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Key Objectives: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Reach the goal safely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Minimize cost (distance, time, energy)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Adapt to dynamic or partially known environments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1E3798D-7C59-9A1E-3998-121474887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5C5357-7CFB-4C78-86B5-14DB77DA5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068" y="2315125"/>
            <a:ext cx="6589395" cy="250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6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7643</TotalTime>
  <Words>2051</Words>
  <Application>Microsoft Office PowerPoint</Application>
  <PresentationFormat>Widescreen</PresentationFormat>
  <Paragraphs>314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Aptos</vt:lpstr>
      <vt:lpstr>Aptos Display</vt:lpstr>
      <vt:lpstr>Arial</vt:lpstr>
      <vt:lpstr>Calibri</vt:lpstr>
      <vt:lpstr>Wingdings</vt:lpstr>
      <vt:lpstr>Office Theme</vt:lpstr>
      <vt:lpstr>Robotics</vt:lpstr>
      <vt:lpstr>Outline</vt:lpstr>
      <vt:lpstr>Introduction to AI in Robotics </vt:lpstr>
      <vt:lpstr>Introduction to AI in Robotics </vt:lpstr>
      <vt:lpstr>Introduction to AI in Robotics </vt:lpstr>
      <vt:lpstr>Introduction to AI in Robotics </vt:lpstr>
      <vt:lpstr>Introduction to AI in Robotics </vt:lpstr>
      <vt:lpstr>Traditional vs AI-based Robotics </vt:lpstr>
      <vt:lpstr>Path Planning and Object Avoidance  </vt:lpstr>
      <vt:lpstr>Path Planning and Object Avoidance  </vt:lpstr>
      <vt:lpstr>Path Planning and Object Avoidance  </vt:lpstr>
      <vt:lpstr>Path Planning and Object Avoidance  </vt:lpstr>
      <vt:lpstr>Path Planning and Object Avoidance  </vt:lpstr>
      <vt:lpstr>Path Planning and Object Avoidance  </vt:lpstr>
      <vt:lpstr>Simultaneous Localization and Mapping</vt:lpstr>
      <vt:lpstr>Simultaneous Localization and Mapping</vt:lpstr>
      <vt:lpstr>Simultaneous Localization and Mapping</vt:lpstr>
      <vt:lpstr>Simultaneous Localization and Mapping</vt:lpstr>
      <vt:lpstr>Simultaneous Localization and Mapping</vt:lpstr>
      <vt:lpstr>AI-based Real-Time Control </vt:lpstr>
      <vt:lpstr>AI-based Real-Time Control </vt:lpstr>
      <vt:lpstr>AI-based Real-Time Control </vt:lpstr>
      <vt:lpstr>AI-based Real-Time Control </vt:lpstr>
      <vt:lpstr>Use cases: Amazon Scout</vt:lpstr>
      <vt:lpstr>Use cases: Amazon Scout</vt:lpstr>
      <vt:lpstr>Use cases: Amazon Scout</vt:lpstr>
      <vt:lpstr>Use cases: Amazon Scout</vt:lpstr>
      <vt:lpstr>Use cases: Swiggy Drones</vt:lpstr>
      <vt:lpstr>Use cases: Swiggy Drones</vt:lpstr>
      <vt:lpstr>Use cases: Swiggy Drones</vt:lpstr>
      <vt:lpstr>Use cases:  Swiggy Drones</vt:lpstr>
      <vt:lpstr>Use cases: Wing (by Google)</vt:lpstr>
      <vt:lpstr>Use cases: Wing (by Google)</vt:lpstr>
      <vt:lpstr>Use cases: Wing (by Google)</vt:lpstr>
      <vt:lpstr>Use cases: Wing (by Google)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Tarachand Amgoth</dc:creator>
  <cp:lastModifiedBy>Tarachand Amgoth</cp:lastModifiedBy>
  <cp:revision>6</cp:revision>
  <dcterms:created xsi:type="dcterms:W3CDTF">2025-05-17T16:52:08Z</dcterms:created>
  <dcterms:modified xsi:type="dcterms:W3CDTF">2025-06-09T15:06:43Z</dcterms:modified>
</cp:coreProperties>
</file>