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82" r:id="rId2"/>
    <p:sldId id="474" r:id="rId3"/>
    <p:sldId id="473" r:id="rId4"/>
    <p:sldId id="384" r:id="rId5"/>
    <p:sldId id="445" r:id="rId6"/>
    <p:sldId id="446" r:id="rId7"/>
    <p:sldId id="447" r:id="rId8"/>
    <p:sldId id="449" r:id="rId9"/>
    <p:sldId id="448" r:id="rId10"/>
    <p:sldId id="450" r:id="rId11"/>
    <p:sldId id="451" r:id="rId12"/>
    <p:sldId id="453" r:id="rId13"/>
    <p:sldId id="454" r:id="rId14"/>
    <p:sldId id="455" r:id="rId15"/>
    <p:sldId id="461" r:id="rId16"/>
    <p:sldId id="462" r:id="rId17"/>
    <p:sldId id="463" r:id="rId18"/>
    <p:sldId id="464" r:id="rId19"/>
    <p:sldId id="465" r:id="rId20"/>
    <p:sldId id="466" r:id="rId21"/>
    <p:sldId id="456" r:id="rId22"/>
    <p:sldId id="457" r:id="rId23"/>
    <p:sldId id="458" r:id="rId24"/>
    <p:sldId id="459" r:id="rId25"/>
    <p:sldId id="460" r:id="rId26"/>
    <p:sldId id="467" r:id="rId27"/>
    <p:sldId id="468" r:id="rId28"/>
    <p:sldId id="469" r:id="rId29"/>
    <p:sldId id="470" r:id="rId30"/>
    <p:sldId id="471" r:id="rId31"/>
    <p:sldId id="472" r:id="rId32"/>
    <p:sldId id="31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D5D9E5-5B08-429E-8D2C-66CC277FB13C}" v="136" dt="2025-06-02T10:46:21.5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660"/>
  </p:normalViewPr>
  <p:slideViewPr>
    <p:cSldViewPr snapToGrid="0">
      <p:cViewPr>
        <p:scale>
          <a:sx n="58" d="100"/>
          <a:sy n="58" d="100"/>
        </p:scale>
        <p:origin x="102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rachand Amgoth" userId="ea017c71-c3c5-459d-b04b-915c0e816ad1" providerId="ADAL" clId="{517E6450-70E0-48E0-B09E-586EBA9D3ABC}"/>
    <pc:docChg chg="undo custSel addSld delSld modSld sldOrd">
      <pc:chgData name="Tarachand Amgoth" userId="ea017c71-c3c5-459d-b04b-915c0e816ad1" providerId="ADAL" clId="{517E6450-70E0-48E0-B09E-586EBA9D3ABC}" dt="2025-05-26T13:44:24.797" v="3008" actId="313"/>
      <pc:docMkLst>
        <pc:docMk/>
      </pc:docMkLst>
      <pc:sldChg chg="modSp mod">
        <pc:chgData name="Tarachand Amgoth" userId="ea017c71-c3c5-459d-b04b-915c0e816ad1" providerId="ADAL" clId="{517E6450-70E0-48E0-B09E-586EBA9D3ABC}" dt="2025-05-24T11:55:42.546" v="221" actId="313"/>
        <pc:sldMkLst>
          <pc:docMk/>
          <pc:sldMk cId="128509175" sldId="256"/>
        </pc:sldMkLst>
      </pc:sldChg>
      <pc:sldChg chg="addSp delSp modSp mod setBg">
        <pc:chgData name="Tarachand Amgoth" userId="ea017c71-c3c5-459d-b04b-915c0e816ad1" providerId="ADAL" clId="{517E6450-70E0-48E0-B09E-586EBA9D3ABC}" dt="2025-05-25T16:20:57.408" v="2886" actId="26606"/>
        <pc:sldMkLst>
          <pc:docMk/>
          <pc:sldMk cId="2347969515" sldId="257"/>
        </pc:sldMkLst>
        <pc:spChg chg="mod">
          <ac:chgData name="Tarachand Amgoth" userId="ea017c71-c3c5-459d-b04b-915c0e816ad1" providerId="ADAL" clId="{517E6450-70E0-48E0-B09E-586EBA9D3ABC}" dt="2025-05-25T16:20:57.408" v="2886" actId="26606"/>
          <ac:spMkLst>
            <pc:docMk/>
            <pc:sldMk cId="2347969515" sldId="257"/>
            <ac:spMk id="2" creationId="{450BD554-0F4A-31B8-50C4-35F45BAF1BE0}"/>
          </ac:spMkLst>
        </pc:spChg>
        <pc:spChg chg="mod">
          <ac:chgData name="Tarachand Amgoth" userId="ea017c71-c3c5-459d-b04b-915c0e816ad1" providerId="ADAL" clId="{517E6450-70E0-48E0-B09E-586EBA9D3ABC}" dt="2025-05-25T16:20:57.408" v="2886" actId="26606"/>
          <ac:spMkLst>
            <pc:docMk/>
            <pc:sldMk cId="2347969515" sldId="257"/>
            <ac:spMk id="3" creationId="{CD782DB9-7674-DF22-CD29-6AFD5C6EAC52}"/>
          </ac:spMkLst>
        </pc:spChg>
      </pc:sldChg>
      <pc:sldChg chg="del">
        <pc:chgData name="Tarachand Amgoth" userId="ea017c71-c3c5-459d-b04b-915c0e816ad1" providerId="ADAL" clId="{517E6450-70E0-48E0-B09E-586EBA9D3ABC}" dt="2025-05-24T11:55:25.983" v="197" actId="47"/>
        <pc:sldMkLst>
          <pc:docMk/>
          <pc:sldMk cId="253024993" sldId="315"/>
        </pc:sldMkLst>
      </pc:sldChg>
      <pc:sldChg chg="del">
        <pc:chgData name="Tarachand Amgoth" userId="ea017c71-c3c5-459d-b04b-915c0e816ad1" providerId="ADAL" clId="{517E6450-70E0-48E0-B09E-586EBA9D3ABC}" dt="2025-05-24T11:55:31.249" v="211" actId="47"/>
        <pc:sldMkLst>
          <pc:docMk/>
          <pc:sldMk cId="1775737029" sldId="316"/>
        </pc:sldMkLst>
      </pc:sldChg>
      <pc:sldChg chg="del">
        <pc:chgData name="Tarachand Amgoth" userId="ea017c71-c3c5-459d-b04b-915c0e816ad1" providerId="ADAL" clId="{517E6450-70E0-48E0-B09E-586EBA9D3ABC}" dt="2025-05-24T11:55:31.577" v="212" actId="47"/>
        <pc:sldMkLst>
          <pc:docMk/>
          <pc:sldMk cId="1123631443" sldId="317"/>
        </pc:sldMkLst>
      </pc:sldChg>
      <pc:sldChg chg="del">
        <pc:chgData name="Tarachand Amgoth" userId="ea017c71-c3c5-459d-b04b-915c0e816ad1" providerId="ADAL" clId="{517E6450-70E0-48E0-B09E-586EBA9D3ABC}" dt="2025-05-24T11:55:33.717" v="219" actId="47"/>
        <pc:sldMkLst>
          <pc:docMk/>
          <pc:sldMk cId="690633543" sldId="318"/>
        </pc:sldMkLst>
      </pc:sldChg>
      <pc:sldChg chg="del">
        <pc:chgData name="Tarachand Amgoth" userId="ea017c71-c3c5-459d-b04b-915c0e816ad1" providerId="ADAL" clId="{517E6450-70E0-48E0-B09E-586EBA9D3ABC}" dt="2025-05-24T11:55:24.983" v="196" actId="47"/>
        <pc:sldMkLst>
          <pc:docMk/>
          <pc:sldMk cId="3490958606" sldId="319"/>
        </pc:sldMkLst>
      </pc:sldChg>
      <pc:sldChg chg="del">
        <pc:chgData name="Tarachand Amgoth" userId="ea017c71-c3c5-459d-b04b-915c0e816ad1" providerId="ADAL" clId="{517E6450-70E0-48E0-B09E-586EBA9D3ABC}" dt="2025-05-24T11:55:26.546" v="198" actId="47"/>
        <pc:sldMkLst>
          <pc:docMk/>
          <pc:sldMk cId="1790486328" sldId="320"/>
        </pc:sldMkLst>
      </pc:sldChg>
      <pc:sldChg chg="del">
        <pc:chgData name="Tarachand Amgoth" userId="ea017c71-c3c5-459d-b04b-915c0e816ad1" providerId="ADAL" clId="{517E6450-70E0-48E0-B09E-586EBA9D3ABC}" dt="2025-05-24T11:55:27.608" v="202" actId="47"/>
        <pc:sldMkLst>
          <pc:docMk/>
          <pc:sldMk cId="1682508144" sldId="321"/>
        </pc:sldMkLst>
      </pc:sldChg>
      <pc:sldChg chg="del">
        <pc:chgData name="Tarachand Amgoth" userId="ea017c71-c3c5-459d-b04b-915c0e816ad1" providerId="ADAL" clId="{517E6450-70E0-48E0-B09E-586EBA9D3ABC}" dt="2025-05-24T11:55:26.639" v="199" actId="47"/>
        <pc:sldMkLst>
          <pc:docMk/>
          <pc:sldMk cId="2778869226" sldId="322"/>
        </pc:sldMkLst>
      </pc:sldChg>
      <pc:sldChg chg="del">
        <pc:chgData name="Tarachand Amgoth" userId="ea017c71-c3c5-459d-b04b-915c0e816ad1" providerId="ADAL" clId="{517E6450-70E0-48E0-B09E-586EBA9D3ABC}" dt="2025-05-24T11:55:26.967" v="200" actId="47"/>
        <pc:sldMkLst>
          <pc:docMk/>
          <pc:sldMk cId="3741778065" sldId="323"/>
        </pc:sldMkLst>
      </pc:sldChg>
      <pc:sldChg chg="del">
        <pc:chgData name="Tarachand Amgoth" userId="ea017c71-c3c5-459d-b04b-915c0e816ad1" providerId="ADAL" clId="{517E6450-70E0-48E0-B09E-586EBA9D3ABC}" dt="2025-05-24T11:55:27.296" v="201" actId="47"/>
        <pc:sldMkLst>
          <pc:docMk/>
          <pc:sldMk cId="2370921673" sldId="324"/>
        </pc:sldMkLst>
      </pc:sldChg>
      <pc:sldChg chg="del">
        <pc:chgData name="Tarachand Amgoth" userId="ea017c71-c3c5-459d-b04b-915c0e816ad1" providerId="ADAL" clId="{517E6450-70E0-48E0-B09E-586EBA9D3ABC}" dt="2025-05-24T11:55:28.061" v="203" actId="47"/>
        <pc:sldMkLst>
          <pc:docMk/>
          <pc:sldMk cId="1635738912" sldId="325"/>
        </pc:sldMkLst>
      </pc:sldChg>
      <pc:sldChg chg="del">
        <pc:chgData name="Tarachand Amgoth" userId="ea017c71-c3c5-459d-b04b-915c0e816ad1" providerId="ADAL" clId="{517E6450-70E0-48E0-B09E-586EBA9D3ABC}" dt="2025-05-24T11:55:28.983" v="205" actId="47"/>
        <pc:sldMkLst>
          <pc:docMk/>
          <pc:sldMk cId="2354825569" sldId="326"/>
        </pc:sldMkLst>
      </pc:sldChg>
      <pc:sldChg chg="del">
        <pc:chgData name="Tarachand Amgoth" userId="ea017c71-c3c5-459d-b04b-915c0e816ad1" providerId="ADAL" clId="{517E6450-70E0-48E0-B09E-586EBA9D3ABC}" dt="2025-05-24T11:55:29.249" v="206" actId="47"/>
        <pc:sldMkLst>
          <pc:docMk/>
          <pc:sldMk cId="3988145476" sldId="327"/>
        </pc:sldMkLst>
      </pc:sldChg>
      <pc:sldChg chg="del">
        <pc:chgData name="Tarachand Amgoth" userId="ea017c71-c3c5-459d-b04b-915c0e816ad1" providerId="ADAL" clId="{517E6450-70E0-48E0-B09E-586EBA9D3ABC}" dt="2025-05-24T11:55:29.593" v="207" actId="47"/>
        <pc:sldMkLst>
          <pc:docMk/>
          <pc:sldMk cId="803470464" sldId="328"/>
        </pc:sldMkLst>
      </pc:sldChg>
      <pc:sldChg chg="del">
        <pc:chgData name="Tarachand Amgoth" userId="ea017c71-c3c5-459d-b04b-915c0e816ad1" providerId="ADAL" clId="{517E6450-70E0-48E0-B09E-586EBA9D3ABC}" dt="2025-05-24T11:55:30.874" v="210" actId="47"/>
        <pc:sldMkLst>
          <pc:docMk/>
          <pc:sldMk cId="1267090074" sldId="329"/>
        </pc:sldMkLst>
      </pc:sldChg>
      <pc:sldChg chg="del">
        <pc:chgData name="Tarachand Amgoth" userId="ea017c71-c3c5-459d-b04b-915c0e816ad1" providerId="ADAL" clId="{517E6450-70E0-48E0-B09E-586EBA9D3ABC}" dt="2025-05-24T11:55:32.436" v="214" actId="47"/>
        <pc:sldMkLst>
          <pc:docMk/>
          <pc:sldMk cId="2448923712" sldId="330"/>
        </pc:sldMkLst>
      </pc:sldChg>
      <pc:sldChg chg="del">
        <pc:chgData name="Tarachand Amgoth" userId="ea017c71-c3c5-459d-b04b-915c0e816ad1" providerId="ADAL" clId="{517E6450-70E0-48E0-B09E-586EBA9D3ABC}" dt="2025-05-24T11:55:33.092" v="215" actId="47"/>
        <pc:sldMkLst>
          <pc:docMk/>
          <pc:sldMk cId="3704941778" sldId="331"/>
        </pc:sldMkLst>
      </pc:sldChg>
      <pc:sldChg chg="del">
        <pc:chgData name="Tarachand Amgoth" userId="ea017c71-c3c5-459d-b04b-915c0e816ad1" providerId="ADAL" clId="{517E6450-70E0-48E0-B09E-586EBA9D3ABC}" dt="2025-05-24T11:55:33.655" v="217" actId="47"/>
        <pc:sldMkLst>
          <pc:docMk/>
          <pc:sldMk cId="457691629" sldId="332"/>
        </pc:sldMkLst>
      </pc:sldChg>
      <pc:sldChg chg="del">
        <pc:chgData name="Tarachand Amgoth" userId="ea017c71-c3c5-459d-b04b-915c0e816ad1" providerId="ADAL" clId="{517E6450-70E0-48E0-B09E-586EBA9D3ABC}" dt="2025-05-24T11:55:33.624" v="216" actId="47"/>
        <pc:sldMkLst>
          <pc:docMk/>
          <pc:sldMk cId="910585747" sldId="333"/>
        </pc:sldMkLst>
      </pc:sldChg>
      <pc:sldChg chg="del">
        <pc:chgData name="Tarachand Amgoth" userId="ea017c71-c3c5-459d-b04b-915c0e816ad1" providerId="ADAL" clId="{517E6450-70E0-48E0-B09E-586EBA9D3ABC}" dt="2025-05-24T11:55:34.218" v="220" actId="47"/>
        <pc:sldMkLst>
          <pc:docMk/>
          <pc:sldMk cId="1145285980" sldId="334"/>
        </pc:sldMkLst>
      </pc:sldChg>
      <pc:sldChg chg="del">
        <pc:chgData name="Tarachand Amgoth" userId="ea017c71-c3c5-459d-b04b-915c0e816ad1" providerId="ADAL" clId="{517E6450-70E0-48E0-B09E-586EBA9D3ABC}" dt="2025-05-24T11:55:28.655" v="204" actId="47"/>
        <pc:sldMkLst>
          <pc:docMk/>
          <pc:sldMk cId="1515040505" sldId="335"/>
        </pc:sldMkLst>
      </pc:sldChg>
      <pc:sldChg chg="del">
        <pc:chgData name="Tarachand Amgoth" userId="ea017c71-c3c5-459d-b04b-915c0e816ad1" providerId="ADAL" clId="{517E6450-70E0-48E0-B09E-586EBA9D3ABC}" dt="2025-05-24T11:55:29.936" v="208" actId="47"/>
        <pc:sldMkLst>
          <pc:docMk/>
          <pc:sldMk cId="759525106" sldId="336"/>
        </pc:sldMkLst>
      </pc:sldChg>
      <pc:sldChg chg="del">
        <pc:chgData name="Tarachand Amgoth" userId="ea017c71-c3c5-459d-b04b-915c0e816ad1" providerId="ADAL" clId="{517E6450-70E0-48E0-B09E-586EBA9D3ABC}" dt="2025-05-24T11:55:30.264" v="209" actId="47"/>
        <pc:sldMkLst>
          <pc:docMk/>
          <pc:sldMk cId="3419718172" sldId="337"/>
        </pc:sldMkLst>
      </pc:sldChg>
      <pc:sldChg chg="del">
        <pc:chgData name="Tarachand Amgoth" userId="ea017c71-c3c5-459d-b04b-915c0e816ad1" providerId="ADAL" clId="{517E6450-70E0-48E0-B09E-586EBA9D3ABC}" dt="2025-05-24T11:55:31.936" v="213" actId="47"/>
        <pc:sldMkLst>
          <pc:docMk/>
          <pc:sldMk cId="918537840" sldId="338"/>
        </pc:sldMkLst>
      </pc:sldChg>
      <pc:sldChg chg="del">
        <pc:chgData name="Tarachand Amgoth" userId="ea017c71-c3c5-459d-b04b-915c0e816ad1" providerId="ADAL" clId="{517E6450-70E0-48E0-B09E-586EBA9D3ABC}" dt="2025-05-24T11:55:33.702" v="218" actId="47"/>
        <pc:sldMkLst>
          <pc:docMk/>
          <pc:sldMk cId="3775312083" sldId="339"/>
        </pc:sldMkLst>
      </pc:sldChg>
      <pc:sldChg chg="addSp delSp modSp add del mod setBg">
        <pc:chgData name="Tarachand Amgoth" userId="ea017c71-c3c5-459d-b04b-915c0e816ad1" providerId="ADAL" clId="{517E6450-70E0-48E0-B09E-586EBA9D3ABC}" dt="2025-05-25T14:27:52.193" v="2236" actId="47"/>
        <pc:sldMkLst>
          <pc:docMk/>
          <pc:sldMk cId="2971468167" sldId="340"/>
        </pc:sldMkLst>
      </pc:sldChg>
      <pc:sldChg chg="addSp delSp modSp add mod">
        <pc:chgData name="Tarachand Amgoth" userId="ea017c71-c3c5-459d-b04b-915c0e816ad1" providerId="ADAL" clId="{517E6450-70E0-48E0-B09E-586EBA9D3ABC}" dt="2025-05-25T14:27:48.162" v="2235"/>
        <pc:sldMkLst>
          <pc:docMk/>
          <pc:sldMk cId="2117911861" sldId="341"/>
        </pc:sldMkLst>
      </pc:sldChg>
      <pc:sldChg chg="addSp modSp add mod">
        <pc:chgData name="Tarachand Amgoth" userId="ea017c71-c3c5-459d-b04b-915c0e816ad1" providerId="ADAL" clId="{517E6450-70E0-48E0-B09E-586EBA9D3ABC}" dt="2025-05-25T10:52:55.013" v="1252" actId="1037"/>
        <pc:sldMkLst>
          <pc:docMk/>
          <pc:sldMk cId="317130976" sldId="342"/>
        </pc:sldMkLst>
      </pc:sldChg>
      <pc:sldChg chg="addSp delSp modSp add mod">
        <pc:chgData name="Tarachand Amgoth" userId="ea017c71-c3c5-459d-b04b-915c0e816ad1" providerId="ADAL" clId="{517E6450-70E0-48E0-B09E-586EBA9D3ABC}" dt="2025-05-25T10:55:39.632" v="1276" actId="113"/>
        <pc:sldMkLst>
          <pc:docMk/>
          <pc:sldMk cId="2490178607" sldId="343"/>
        </pc:sldMkLst>
      </pc:sldChg>
      <pc:sldChg chg="addSp modSp add mod">
        <pc:chgData name="Tarachand Amgoth" userId="ea017c71-c3c5-459d-b04b-915c0e816ad1" providerId="ADAL" clId="{517E6450-70E0-48E0-B09E-586EBA9D3ABC}" dt="2025-05-25T11:10:05.219" v="1423" actId="1076"/>
        <pc:sldMkLst>
          <pc:docMk/>
          <pc:sldMk cId="2524874522" sldId="344"/>
        </pc:sldMkLst>
      </pc:sldChg>
      <pc:sldChg chg="addSp delSp modSp add mod">
        <pc:chgData name="Tarachand Amgoth" userId="ea017c71-c3c5-459d-b04b-915c0e816ad1" providerId="ADAL" clId="{517E6450-70E0-48E0-B09E-586EBA9D3ABC}" dt="2025-05-26T13:39:49.790" v="3001" actId="5793"/>
        <pc:sldMkLst>
          <pc:docMk/>
          <pc:sldMk cId="1166510996" sldId="345"/>
        </pc:sldMkLst>
      </pc:sldChg>
      <pc:sldChg chg="addSp modSp add mod">
        <pc:chgData name="Tarachand Amgoth" userId="ea017c71-c3c5-459d-b04b-915c0e816ad1" providerId="ADAL" clId="{517E6450-70E0-48E0-B09E-586EBA9D3ABC}" dt="2025-05-25T11:00:02.372" v="1355" actId="1076"/>
        <pc:sldMkLst>
          <pc:docMk/>
          <pc:sldMk cId="1941320728" sldId="346"/>
        </pc:sldMkLst>
      </pc:sldChg>
      <pc:sldChg chg="addSp delSp modSp add del mod setBg">
        <pc:chgData name="Tarachand Amgoth" userId="ea017c71-c3c5-459d-b04b-915c0e816ad1" providerId="ADAL" clId="{517E6450-70E0-48E0-B09E-586EBA9D3ABC}" dt="2025-05-25T16:22:22.731" v="2899" actId="47"/>
        <pc:sldMkLst>
          <pc:docMk/>
          <pc:sldMk cId="1727426145" sldId="347"/>
        </pc:sldMkLst>
      </pc:sldChg>
      <pc:sldChg chg="addSp delSp modSp add mod setBg">
        <pc:chgData name="Tarachand Amgoth" userId="ea017c71-c3c5-459d-b04b-915c0e816ad1" providerId="ADAL" clId="{517E6450-70E0-48E0-B09E-586EBA9D3ABC}" dt="2025-05-25T16:22:30.731" v="2927" actId="1036"/>
        <pc:sldMkLst>
          <pc:docMk/>
          <pc:sldMk cId="939607959" sldId="348"/>
        </pc:sldMkLst>
      </pc:sldChg>
      <pc:sldChg chg="addSp delSp modSp add mod">
        <pc:chgData name="Tarachand Amgoth" userId="ea017c71-c3c5-459d-b04b-915c0e816ad1" providerId="ADAL" clId="{517E6450-70E0-48E0-B09E-586EBA9D3ABC}" dt="2025-05-26T13:41:49.945" v="3007" actId="1076"/>
        <pc:sldMkLst>
          <pc:docMk/>
          <pc:sldMk cId="1020398298" sldId="349"/>
        </pc:sldMkLst>
      </pc:sldChg>
      <pc:sldChg chg="addSp modSp add mod">
        <pc:chgData name="Tarachand Amgoth" userId="ea017c71-c3c5-459d-b04b-915c0e816ad1" providerId="ADAL" clId="{517E6450-70E0-48E0-B09E-586EBA9D3ABC}" dt="2025-05-25T11:19:45.552" v="1621" actId="14100"/>
        <pc:sldMkLst>
          <pc:docMk/>
          <pc:sldMk cId="2871954996" sldId="350"/>
        </pc:sldMkLst>
      </pc:sldChg>
      <pc:sldChg chg="addSp modSp add mod ord">
        <pc:chgData name="Tarachand Amgoth" userId="ea017c71-c3c5-459d-b04b-915c0e816ad1" providerId="ADAL" clId="{517E6450-70E0-48E0-B09E-586EBA9D3ABC}" dt="2025-05-25T11:13:42.113" v="1573" actId="1076"/>
        <pc:sldMkLst>
          <pc:docMk/>
          <pc:sldMk cId="4043957181" sldId="351"/>
        </pc:sldMkLst>
      </pc:sldChg>
      <pc:sldChg chg="addSp modSp add mod">
        <pc:chgData name="Tarachand Amgoth" userId="ea017c71-c3c5-459d-b04b-915c0e816ad1" providerId="ADAL" clId="{517E6450-70E0-48E0-B09E-586EBA9D3ABC}" dt="2025-05-25T11:21:52.179" v="1644"/>
        <pc:sldMkLst>
          <pc:docMk/>
          <pc:sldMk cId="258691195" sldId="352"/>
        </pc:sldMkLst>
      </pc:sldChg>
      <pc:sldChg chg="addSp delSp modSp add mod">
        <pc:chgData name="Tarachand Amgoth" userId="ea017c71-c3c5-459d-b04b-915c0e816ad1" providerId="ADAL" clId="{517E6450-70E0-48E0-B09E-586EBA9D3ABC}" dt="2025-05-25T11:25:09.872" v="1693" actId="1038"/>
        <pc:sldMkLst>
          <pc:docMk/>
          <pc:sldMk cId="2624696006" sldId="353"/>
        </pc:sldMkLst>
      </pc:sldChg>
      <pc:sldChg chg="addSp delSp modSp add mod">
        <pc:chgData name="Tarachand Amgoth" userId="ea017c71-c3c5-459d-b04b-915c0e816ad1" providerId="ADAL" clId="{517E6450-70E0-48E0-B09E-586EBA9D3ABC}" dt="2025-05-25T11:27:30.437" v="1699" actId="1076"/>
        <pc:sldMkLst>
          <pc:docMk/>
          <pc:sldMk cId="2966960322" sldId="354"/>
        </pc:sldMkLst>
      </pc:sldChg>
      <pc:sldChg chg="add del">
        <pc:chgData name="Tarachand Amgoth" userId="ea017c71-c3c5-459d-b04b-915c0e816ad1" providerId="ADAL" clId="{517E6450-70E0-48E0-B09E-586EBA9D3ABC}" dt="2025-05-24T12:01:47.069" v="667" actId="47"/>
        <pc:sldMkLst>
          <pc:docMk/>
          <pc:sldMk cId="3451743314" sldId="355"/>
        </pc:sldMkLst>
      </pc:sldChg>
      <pc:sldChg chg="addSp modSp add mod">
        <pc:chgData name="Tarachand Amgoth" userId="ea017c71-c3c5-459d-b04b-915c0e816ad1" providerId="ADAL" clId="{517E6450-70E0-48E0-B09E-586EBA9D3ABC}" dt="2025-05-26T13:44:24.797" v="3008" actId="313"/>
        <pc:sldMkLst>
          <pc:docMk/>
          <pc:sldMk cId="3526980975" sldId="356"/>
        </pc:sldMkLst>
      </pc:sldChg>
      <pc:sldChg chg="addSp delSp modSp add mod">
        <pc:chgData name="Tarachand Amgoth" userId="ea017c71-c3c5-459d-b04b-915c0e816ad1" providerId="ADAL" clId="{517E6450-70E0-48E0-B09E-586EBA9D3ABC}" dt="2025-05-25T15:15:40.321" v="2789" actId="20577"/>
        <pc:sldMkLst>
          <pc:docMk/>
          <pc:sldMk cId="572894454" sldId="357"/>
        </pc:sldMkLst>
      </pc:sldChg>
      <pc:sldChg chg="addSp delSp modSp add mod setBg">
        <pc:chgData name="Tarachand Amgoth" userId="ea017c71-c3c5-459d-b04b-915c0e816ad1" providerId="ADAL" clId="{517E6450-70E0-48E0-B09E-586EBA9D3ABC}" dt="2025-05-25T16:15:45.931" v="2861" actId="14100"/>
        <pc:sldMkLst>
          <pc:docMk/>
          <pc:sldMk cId="658749922" sldId="358"/>
        </pc:sldMkLst>
      </pc:sldChg>
      <pc:sldChg chg="modSp add del mod">
        <pc:chgData name="Tarachand Amgoth" userId="ea017c71-c3c5-459d-b04b-915c0e816ad1" providerId="ADAL" clId="{517E6450-70E0-48E0-B09E-586EBA9D3ABC}" dt="2025-05-25T14:58:45.421" v="2477" actId="47"/>
        <pc:sldMkLst>
          <pc:docMk/>
          <pc:sldMk cId="2291995835" sldId="359"/>
        </pc:sldMkLst>
      </pc:sldChg>
      <pc:sldChg chg="addSp modSp add mod">
        <pc:chgData name="Tarachand Amgoth" userId="ea017c71-c3c5-459d-b04b-915c0e816ad1" providerId="ADAL" clId="{517E6450-70E0-48E0-B09E-586EBA9D3ABC}" dt="2025-05-25T15:20:44.727" v="2819" actId="1035"/>
        <pc:sldMkLst>
          <pc:docMk/>
          <pc:sldMk cId="3891020399" sldId="360"/>
        </pc:sldMkLst>
      </pc:sldChg>
      <pc:sldChg chg="addSp modSp add mod">
        <pc:chgData name="Tarachand Amgoth" userId="ea017c71-c3c5-459d-b04b-915c0e816ad1" providerId="ADAL" clId="{517E6450-70E0-48E0-B09E-586EBA9D3ABC}" dt="2025-05-25T15:22:07.606" v="2827" actId="14100"/>
        <pc:sldMkLst>
          <pc:docMk/>
          <pc:sldMk cId="1726236045" sldId="361"/>
        </pc:sldMkLst>
      </pc:sldChg>
      <pc:sldChg chg="modSp add del mod">
        <pc:chgData name="Tarachand Amgoth" userId="ea017c71-c3c5-459d-b04b-915c0e816ad1" providerId="ADAL" clId="{517E6450-70E0-48E0-B09E-586EBA9D3ABC}" dt="2025-05-25T15:18:09.837" v="2810" actId="2696"/>
        <pc:sldMkLst>
          <pc:docMk/>
          <pc:sldMk cId="1582918339" sldId="362"/>
        </pc:sldMkLst>
      </pc:sldChg>
      <pc:sldChg chg="addSp delSp modSp add mod setBg">
        <pc:chgData name="Tarachand Amgoth" userId="ea017c71-c3c5-459d-b04b-915c0e816ad1" providerId="ADAL" clId="{517E6450-70E0-48E0-B09E-586EBA9D3ABC}" dt="2025-05-25T16:10:09.737" v="2839" actId="14100"/>
        <pc:sldMkLst>
          <pc:docMk/>
          <pc:sldMk cId="2190265033" sldId="362"/>
        </pc:sldMkLst>
      </pc:sldChg>
      <pc:sldChg chg="modSp add del mod ord">
        <pc:chgData name="Tarachand Amgoth" userId="ea017c71-c3c5-459d-b04b-915c0e816ad1" providerId="ADAL" clId="{517E6450-70E0-48E0-B09E-586EBA9D3ABC}" dt="2025-05-25T15:09:07.224" v="2611" actId="47"/>
        <pc:sldMkLst>
          <pc:docMk/>
          <pc:sldMk cId="1728618425" sldId="363"/>
        </pc:sldMkLst>
      </pc:sldChg>
      <pc:sldChg chg="modSp add del mod">
        <pc:chgData name="Tarachand Amgoth" userId="ea017c71-c3c5-459d-b04b-915c0e816ad1" providerId="ADAL" clId="{517E6450-70E0-48E0-B09E-586EBA9D3ABC}" dt="2025-05-25T15:10:16.144" v="2654" actId="47"/>
        <pc:sldMkLst>
          <pc:docMk/>
          <pc:sldMk cId="944476848" sldId="364"/>
        </pc:sldMkLst>
      </pc:sldChg>
      <pc:sldChg chg="add">
        <pc:chgData name="Tarachand Amgoth" userId="ea017c71-c3c5-459d-b04b-915c0e816ad1" providerId="ADAL" clId="{517E6450-70E0-48E0-B09E-586EBA9D3ABC}" dt="2025-05-25T15:14:38.631" v="2773"/>
        <pc:sldMkLst>
          <pc:docMk/>
          <pc:sldMk cId="445565149" sldId="365"/>
        </pc:sldMkLst>
      </pc:sldChg>
      <pc:sldChg chg="modSp add del mod">
        <pc:chgData name="Tarachand Amgoth" userId="ea017c71-c3c5-459d-b04b-915c0e816ad1" providerId="ADAL" clId="{517E6450-70E0-48E0-B09E-586EBA9D3ABC}" dt="2025-05-25T15:14:12.413" v="2772" actId="2696"/>
        <pc:sldMkLst>
          <pc:docMk/>
          <pc:sldMk cId="1867217669" sldId="365"/>
        </pc:sldMkLst>
      </pc:sldChg>
      <pc:sldChg chg="modSp add del mod">
        <pc:chgData name="Tarachand Amgoth" userId="ea017c71-c3c5-459d-b04b-915c0e816ad1" providerId="ADAL" clId="{517E6450-70E0-48E0-B09E-586EBA9D3ABC}" dt="2025-05-24T12:04:13.944" v="867" actId="47"/>
        <pc:sldMkLst>
          <pc:docMk/>
          <pc:sldMk cId="3905509056" sldId="366"/>
        </pc:sldMkLst>
      </pc:sldChg>
      <pc:sldChg chg="modSp add del mod">
        <pc:chgData name="Tarachand Amgoth" userId="ea017c71-c3c5-459d-b04b-915c0e816ad1" providerId="ADAL" clId="{517E6450-70E0-48E0-B09E-586EBA9D3ABC}" dt="2025-05-25T15:03:30.867" v="2546" actId="47"/>
        <pc:sldMkLst>
          <pc:docMk/>
          <pc:sldMk cId="3898370185" sldId="367"/>
        </pc:sldMkLst>
      </pc:sldChg>
      <pc:sldChg chg="modSp add del mod">
        <pc:chgData name="Tarachand Amgoth" userId="ea017c71-c3c5-459d-b04b-915c0e816ad1" providerId="ADAL" clId="{517E6450-70E0-48E0-B09E-586EBA9D3ABC}" dt="2025-05-25T15:03:42.228" v="2547" actId="47"/>
        <pc:sldMkLst>
          <pc:docMk/>
          <pc:sldMk cId="491194855" sldId="368"/>
        </pc:sldMkLst>
      </pc:sldChg>
      <pc:sldChg chg="modSp add del mod">
        <pc:chgData name="Tarachand Amgoth" userId="ea017c71-c3c5-459d-b04b-915c0e816ad1" providerId="ADAL" clId="{517E6450-70E0-48E0-B09E-586EBA9D3ABC}" dt="2025-05-25T15:03:52.344" v="2548" actId="47"/>
        <pc:sldMkLst>
          <pc:docMk/>
          <pc:sldMk cId="2812263460" sldId="369"/>
        </pc:sldMkLst>
      </pc:sldChg>
      <pc:sldChg chg="modSp add del mod">
        <pc:chgData name="Tarachand Amgoth" userId="ea017c71-c3c5-459d-b04b-915c0e816ad1" providerId="ADAL" clId="{517E6450-70E0-48E0-B09E-586EBA9D3ABC}" dt="2025-05-25T15:04:05.838" v="2549" actId="47"/>
        <pc:sldMkLst>
          <pc:docMk/>
          <pc:sldMk cId="1967981430" sldId="370"/>
        </pc:sldMkLst>
      </pc:sldChg>
      <pc:sldChg chg="modSp add del mod">
        <pc:chgData name="Tarachand Amgoth" userId="ea017c71-c3c5-459d-b04b-915c0e816ad1" providerId="ADAL" clId="{517E6450-70E0-48E0-B09E-586EBA9D3ABC}" dt="2025-05-25T15:04:16.213" v="2550" actId="47"/>
        <pc:sldMkLst>
          <pc:docMk/>
          <pc:sldMk cId="1373865950" sldId="371"/>
        </pc:sldMkLst>
      </pc:sldChg>
      <pc:sldChg chg="modSp add del mod">
        <pc:chgData name="Tarachand Amgoth" userId="ea017c71-c3c5-459d-b04b-915c0e816ad1" providerId="ADAL" clId="{517E6450-70E0-48E0-B09E-586EBA9D3ABC}" dt="2025-05-25T15:04:26.542" v="2551" actId="47"/>
        <pc:sldMkLst>
          <pc:docMk/>
          <pc:sldMk cId="3364796268" sldId="372"/>
        </pc:sldMkLst>
      </pc:sldChg>
      <pc:sldChg chg="modSp add del mod">
        <pc:chgData name="Tarachand Amgoth" userId="ea017c71-c3c5-459d-b04b-915c0e816ad1" providerId="ADAL" clId="{517E6450-70E0-48E0-B09E-586EBA9D3ABC}" dt="2025-05-25T15:04:39.417" v="2552" actId="47"/>
        <pc:sldMkLst>
          <pc:docMk/>
          <pc:sldMk cId="1183306069" sldId="373"/>
        </pc:sldMkLst>
      </pc:sldChg>
      <pc:sldChg chg="modSp add del mod">
        <pc:chgData name="Tarachand Amgoth" userId="ea017c71-c3c5-459d-b04b-915c0e816ad1" providerId="ADAL" clId="{517E6450-70E0-48E0-B09E-586EBA9D3ABC}" dt="2025-05-25T15:02:14.470" v="2541" actId="47"/>
        <pc:sldMkLst>
          <pc:docMk/>
          <pc:sldMk cId="825139503" sldId="374"/>
        </pc:sldMkLst>
      </pc:sldChg>
      <pc:sldChg chg="modSp add del mod">
        <pc:chgData name="Tarachand Amgoth" userId="ea017c71-c3c5-459d-b04b-915c0e816ad1" providerId="ADAL" clId="{517E6450-70E0-48E0-B09E-586EBA9D3ABC}" dt="2025-05-25T15:02:19.611" v="2542" actId="47"/>
        <pc:sldMkLst>
          <pc:docMk/>
          <pc:sldMk cId="3922237012" sldId="375"/>
        </pc:sldMkLst>
      </pc:sldChg>
      <pc:sldChg chg="modSp add del mod">
        <pc:chgData name="Tarachand Amgoth" userId="ea017c71-c3c5-459d-b04b-915c0e816ad1" providerId="ADAL" clId="{517E6450-70E0-48E0-B09E-586EBA9D3ABC}" dt="2025-05-25T15:02:24.674" v="2543" actId="47"/>
        <pc:sldMkLst>
          <pc:docMk/>
          <pc:sldMk cId="1651067007" sldId="376"/>
        </pc:sldMkLst>
      </pc:sldChg>
      <pc:sldChg chg="modSp add del mod">
        <pc:chgData name="Tarachand Amgoth" userId="ea017c71-c3c5-459d-b04b-915c0e816ad1" providerId="ADAL" clId="{517E6450-70E0-48E0-B09E-586EBA9D3ABC}" dt="2025-05-25T15:12:39.569" v="2746" actId="20577"/>
        <pc:sldMkLst>
          <pc:docMk/>
          <pc:sldMk cId="2365418672" sldId="377"/>
        </pc:sldMkLst>
      </pc:sldChg>
      <pc:sldChg chg="modSp add del mod">
        <pc:chgData name="Tarachand Amgoth" userId="ea017c71-c3c5-459d-b04b-915c0e816ad1" providerId="ADAL" clId="{517E6450-70E0-48E0-B09E-586EBA9D3ABC}" dt="2025-05-25T15:12:46.507" v="2747" actId="47"/>
        <pc:sldMkLst>
          <pc:docMk/>
          <pc:sldMk cId="2549950111" sldId="378"/>
        </pc:sldMkLst>
      </pc:sldChg>
      <pc:sldChg chg="addSp modSp add mod">
        <pc:chgData name="Tarachand Amgoth" userId="ea017c71-c3c5-459d-b04b-915c0e816ad1" providerId="ADAL" clId="{517E6450-70E0-48E0-B09E-586EBA9D3ABC}" dt="2025-05-25T16:16:11.912" v="2862" actId="1076"/>
        <pc:sldMkLst>
          <pc:docMk/>
          <pc:sldMk cId="1574243191" sldId="379"/>
        </pc:sldMkLst>
      </pc:sldChg>
      <pc:sldChg chg="modSp add del mod">
        <pc:chgData name="Tarachand Amgoth" userId="ea017c71-c3c5-459d-b04b-915c0e816ad1" providerId="ADAL" clId="{517E6450-70E0-48E0-B09E-586EBA9D3ABC}" dt="2025-05-25T15:02:36.256" v="2544" actId="47"/>
        <pc:sldMkLst>
          <pc:docMk/>
          <pc:sldMk cId="3788040036" sldId="380"/>
        </pc:sldMkLst>
      </pc:sldChg>
      <pc:sldChg chg="modSp add del mod">
        <pc:chgData name="Tarachand Amgoth" userId="ea017c71-c3c5-459d-b04b-915c0e816ad1" providerId="ADAL" clId="{517E6450-70E0-48E0-B09E-586EBA9D3ABC}" dt="2025-05-25T15:02:40.006" v="2545" actId="47"/>
        <pc:sldMkLst>
          <pc:docMk/>
          <pc:sldMk cId="4024060012" sldId="381"/>
        </pc:sldMkLst>
      </pc:sldChg>
      <pc:sldChg chg="addSp modSp add mod ord">
        <pc:chgData name="Tarachand Amgoth" userId="ea017c71-c3c5-459d-b04b-915c0e816ad1" providerId="ADAL" clId="{517E6450-70E0-48E0-B09E-586EBA9D3ABC}" dt="2025-05-25T11:31:20.359" v="1797" actId="20577"/>
        <pc:sldMkLst>
          <pc:docMk/>
          <pc:sldMk cId="1551309448" sldId="382"/>
        </pc:sldMkLst>
      </pc:sldChg>
      <pc:sldChg chg="add del">
        <pc:chgData name="Tarachand Amgoth" userId="ea017c71-c3c5-459d-b04b-915c0e816ad1" providerId="ADAL" clId="{517E6450-70E0-48E0-B09E-586EBA9D3ABC}" dt="2025-05-24T11:55:12.905" v="195" actId="47"/>
        <pc:sldMkLst>
          <pc:docMk/>
          <pc:sldMk cId="2017920602" sldId="382"/>
        </pc:sldMkLst>
      </pc:sldChg>
      <pc:sldChg chg="add del">
        <pc:chgData name="Tarachand Amgoth" userId="ea017c71-c3c5-459d-b04b-915c0e816ad1" providerId="ADAL" clId="{517E6450-70E0-48E0-B09E-586EBA9D3ABC}" dt="2025-05-24T11:55:10.436" v="194" actId="47"/>
        <pc:sldMkLst>
          <pc:docMk/>
          <pc:sldMk cId="3784924344" sldId="383"/>
        </pc:sldMkLst>
      </pc:sldChg>
      <pc:sldChg chg="addSp modSp add mod">
        <pc:chgData name="Tarachand Amgoth" userId="ea017c71-c3c5-459d-b04b-915c0e816ad1" providerId="ADAL" clId="{517E6450-70E0-48E0-B09E-586EBA9D3ABC}" dt="2025-05-25T14:17:32.612" v="1994" actId="1076"/>
        <pc:sldMkLst>
          <pc:docMk/>
          <pc:sldMk cId="3958699238" sldId="383"/>
        </pc:sldMkLst>
      </pc:sldChg>
      <pc:sldChg chg="addSp modSp add mod ord">
        <pc:chgData name="Tarachand Amgoth" userId="ea017c71-c3c5-459d-b04b-915c0e816ad1" providerId="ADAL" clId="{517E6450-70E0-48E0-B09E-586EBA9D3ABC}" dt="2025-05-25T14:16:16.116" v="1982" actId="20577"/>
        <pc:sldMkLst>
          <pc:docMk/>
          <pc:sldMk cId="4243258575" sldId="384"/>
        </pc:sldMkLst>
      </pc:sldChg>
      <pc:sldChg chg="addSp modSp add mod">
        <pc:chgData name="Tarachand Amgoth" userId="ea017c71-c3c5-459d-b04b-915c0e816ad1" providerId="ADAL" clId="{517E6450-70E0-48E0-B09E-586EBA9D3ABC}" dt="2025-05-25T14:32:26.781" v="2243" actId="1076"/>
        <pc:sldMkLst>
          <pc:docMk/>
          <pc:sldMk cId="144838719" sldId="385"/>
        </pc:sldMkLst>
      </pc:sldChg>
      <pc:sldChg chg="addSp modSp add mod">
        <pc:chgData name="Tarachand Amgoth" userId="ea017c71-c3c5-459d-b04b-915c0e816ad1" providerId="ADAL" clId="{517E6450-70E0-48E0-B09E-586EBA9D3ABC}" dt="2025-05-25T14:21:31.690" v="2140" actId="14100"/>
        <pc:sldMkLst>
          <pc:docMk/>
          <pc:sldMk cId="2574537644" sldId="386"/>
        </pc:sldMkLst>
      </pc:sldChg>
      <pc:sldChg chg="addSp modSp add mod">
        <pc:chgData name="Tarachand Amgoth" userId="ea017c71-c3c5-459d-b04b-915c0e816ad1" providerId="ADAL" clId="{517E6450-70E0-48E0-B09E-586EBA9D3ABC}" dt="2025-05-25T14:22:27.094" v="2152" actId="1076"/>
        <pc:sldMkLst>
          <pc:docMk/>
          <pc:sldMk cId="3820159769" sldId="387"/>
        </pc:sldMkLst>
      </pc:sldChg>
      <pc:sldChg chg="addSp modSp add mod">
        <pc:chgData name="Tarachand Amgoth" userId="ea017c71-c3c5-459d-b04b-915c0e816ad1" providerId="ADAL" clId="{517E6450-70E0-48E0-B09E-586EBA9D3ABC}" dt="2025-05-25T14:23:35.761" v="2194" actId="1076"/>
        <pc:sldMkLst>
          <pc:docMk/>
          <pc:sldMk cId="2162558874" sldId="388"/>
        </pc:sldMkLst>
      </pc:sldChg>
      <pc:sldChg chg="addSp modSp add mod">
        <pc:chgData name="Tarachand Amgoth" userId="ea017c71-c3c5-459d-b04b-915c0e816ad1" providerId="ADAL" clId="{517E6450-70E0-48E0-B09E-586EBA9D3ABC}" dt="2025-05-25T14:24:55.850" v="2213" actId="1076"/>
        <pc:sldMkLst>
          <pc:docMk/>
          <pc:sldMk cId="114185667" sldId="389"/>
        </pc:sldMkLst>
      </pc:sldChg>
      <pc:sldChg chg="add del">
        <pc:chgData name="Tarachand Amgoth" userId="ea017c71-c3c5-459d-b04b-915c0e816ad1" providerId="ADAL" clId="{517E6450-70E0-48E0-B09E-586EBA9D3ABC}" dt="2025-05-25T14:45:42.175" v="2249" actId="47"/>
        <pc:sldMkLst>
          <pc:docMk/>
          <pc:sldMk cId="4087720208" sldId="390"/>
        </pc:sldMkLst>
      </pc:sldChg>
      <pc:sldChg chg="addSp modSp add mod">
        <pc:chgData name="Tarachand Amgoth" userId="ea017c71-c3c5-459d-b04b-915c0e816ad1" providerId="ADAL" clId="{517E6450-70E0-48E0-B09E-586EBA9D3ABC}" dt="2025-05-25T14:15:32.022" v="1938" actId="1035"/>
        <pc:sldMkLst>
          <pc:docMk/>
          <pc:sldMk cId="2943354304" sldId="391"/>
        </pc:sldMkLst>
      </pc:sldChg>
      <pc:sldChg chg="modSp add mod">
        <pc:chgData name="Tarachand Amgoth" userId="ea017c71-c3c5-459d-b04b-915c0e816ad1" providerId="ADAL" clId="{517E6450-70E0-48E0-B09E-586EBA9D3ABC}" dt="2025-05-25T14:17:00.693" v="1986" actId="207"/>
        <pc:sldMkLst>
          <pc:docMk/>
          <pc:sldMk cId="4140842650" sldId="392"/>
        </pc:sldMkLst>
      </pc:sldChg>
      <pc:sldChg chg="addSp delSp modSp add mod">
        <pc:chgData name="Tarachand Amgoth" userId="ea017c71-c3c5-459d-b04b-915c0e816ad1" providerId="ADAL" clId="{517E6450-70E0-48E0-B09E-586EBA9D3ABC}" dt="2025-05-25T14:18:40.843" v="2005" actId="1076"/>
        <pc:sldMkLst>
          <pc:docMk/>
          <pc:sldMk cId="1735483555" sldId="393"/>
        </pc:sldMkLst>
      </pc:sldChg>
      <pc:sldChg chg="addSp delSp modSp add mod">
        <pc:chgData name="Tarachand Amgoth" userId="ea017c71-c3c5-459d-b04b-915c0e816ad1" providerId="ADAL" clId="{517E6450-70E0-48E0-B09E-586EBA9D3ABC}" dt="2025-05-25T14:37:36.597" v="2247" actId="1076"/>
        <pc:sldMkLst>
          <pc:docMk/>
          <pc:sldMk cId="3677191655" sldId="394"/>
        </pc:sldMkLst>
      </pc:sldChg>
      <pc:sldChg chg="addSp modSp add mod">
        <pc:chgData name="Tarachand Amgoth" userId="ea017c71-c3c5-459d-b04b-915c0e816ad1" providerId="ADAL" clId="{517E6450-70E0-48E0-B09E-586EBA9D3ABC}" dt="2025-05-25T14:21:55.629" v="2146" actId="14100"/>
        <pc:sldMkLst>
          <pc:docMk/>
          <pc:sldMk cId="2396518705" sldId="395"/>
        </pc:sldMkLst>
      </pc:sldChg>
      <pc:sldChg chg="addSp modSp add mod">
        <pc:chgData name="Tarachand Amgoth" userId="ea017c71-c3c5-459d-b04b-915c0e816ad1" providerId="ADAL" clId="{517E6450-70E0-48E0-B09E-586EBA9D3ABC}" dt="2025-05-25T14:22:58.023" v="2186" actId="1076"/>
        <pc:sldMkLst>
          <pc:docMk/>
          <pc:sldMk cId="256135844" sldId="396"/>
        </pc:sldMkLst>
      </pc:sldChg>
      <pc:sldChg chg="addSp delSp modSp add mod">
        <pc:chgData name="Tarachand Amgoth" userId="ea017c71-c3c5-459d-b04b-915c0e816ad1" providerId="ADAL" clId="{517E6450-70E0-48E0-B09E-586EBA9D3ABC}" dt="2025-05-25T14:24:26.600" v="2207" actId="1076"/>
        <pc:sldMkLst>
          <pc:docMk/>
          <pc:sldMk cId="2337199821" sldId="397"/>
        </pc:sldMkLst>
      </pc:sldChg>
      <pc:sldChg chg="addSp delSp modSp add mod">
        <pc:chgData name="Tarachand Amgoth" userId="ea017c71-c3c5-459d-b04b-915c0e816ad1" providerId="ADAL" clId="{517E6450-70E0-48E0-B09E-586EBA9D3ABC}" dt="2025-05-25T14:48:57.817" v="2347" actId="1076"/>
        <pc:sldMkLst>
          <pc:docMk/>
          <pc:sldMk cId="3445801558" sldId="398"/>
        </pc:sldMkLst>
      </pc:sldChg>
      <pc:sldChg chg="add">
        <pc:chgData name="Tarachand Amgoth" userId="ea017c71-c3c5-459d-b04b-915c0e816ad1" providerId="ADAL" clId="{517E6450-70E0-48E0-B09E-586EBA9D3ABC}" dt="2025-05-25T14:26:55.344" v="2219" actId="2890"/>
        <pc:sldMkLst>
          <pc:docMk/>
          <pc:sldMk cId="281629267" sldId="399"/>
        </pc:sldMkLst>
      </pc:sldChg>
      <pc:sldChg chg="addSp modSp add mod">
        <pc:chgData name="Tarachand Amgoth" userId="ea017c71-c3c5-459d-b04b-915c0e816ad1" providerId="ADAL" clId="{517E6450-70E0-48E0-B09E-586EBA9D3ABC}" dt="2025-05-25T16:22:56.425" v="2929" actId="207"/>
        <pc:sldMkLst>
          <pc:docMk/>
          <pc:sldMk cId="1834957759" sldId="400"/>
        </pc:sldMkLst>
      </pc:sldChg>
      <pc:sldChg chg="add del">
        <pc:chgData name="Tarachand Amgoth" userId="ea017c71-c3c5-459d-b04b-915c0e816ad1" providerId="ADAL" clId="{517E6450-70E0-48E0-B09E-586EBA9D3ABC}" dt="2025-05-25T14:53:41.678" v="2372" actId="47"/>
        <pc:sldMkLst>
          <pc:docMk/>
          <pc:sldMk cId="148048658" sldId="401"/>
        </pc:sldMkLst>
      </pc:sldChg>
      <pc:sldChg chg="addSp delSp modSp add mod">
        <pc:chgData name="Tarachand Amgoth" userId="ea017c71-c3c5-459d-b04b-915c0e816ad1" providerId="ADAL" clId="{517E6450-70E0-48E0-B09E-586EBA9D3ABC}" dt="2025-05-25T14:57:37.644" v="2476" actId="14100"/>
        <pc:sldMkLst>
          <pc:docMk/>
          <pc:sldMk cId="2167777530" sldId="401"/>
        </pc:sldMkLst>
      </pc:sldChg>
      <pc:sldChg chg="modSp add mod ord">
        <pc:chgData name="Tarachand Amgoth" userId="ea017c71-c3c5-459d-b04b-915c0e816ad1" providerId="ADAL" clId="{517E6450-70E0-48E0-B09E-586EBA9D3ABC}" dt="2025-05-25T14:56:47.870" v="2469"/>
        <pc:sldMkLst>
          <pc:docMk/>
          <pc:sldMk cId="3191547654" sldId="402"/>
        </pc:sldMkLst>
      </pc:sldChg>
      <pc:sldChg chg="addSp delSp modSp mod setBg">
        <pc:chgData name="Tarachand Amgoth" userId="ea017c71-c3c5-459d-b04b-915c0e816ad1" providerId="ADAL" clId="{517E6450-70E0-48E0-B09E-586EBA9D3ABC}" dt="2025-05-25T16:14:06.490" v="2854" actId="1038"/>
        <pc:sldMkLst>
          <pc:docMk/>
          <pc:sldMk cId="445565149" sldId="403"/>
        </pc:sldMkLst>
      </pc:sldChg>
      <pc:sldChg chg="add">
        <pc:chgData name="Tarachand Amgoth" userId="ea017c71-c3c5-459d-b04b-915c0e816ad1" providerId="ADAL" clId="{517E6450-70E0-48E0-B09E-586EBA9D3ABC}" dt="2025-05-25T16:21:25.809" v="2887" actId="2890"/>
        <pc:sldMkLst>
          <pc:docMk/>
          <pc:sldMk cId="3504816344" sldId="404"/>
        </pc:sldMkLst>
      </pc:sldChg>
      <pc:sldChg chg="addSp delSp modSp add mod setBg">
        <pc:chgData name="Tarachand Amgoth" userId="ea017c71-c3c5-459d-b04b-915c0e816ad1" providerId="ADAL" clId="{517E6450-70E0-48E0-B09E-586EBA9D3ABC}" dt="2025-05-26T10:16:54.195" v="2944" actId="1038"/>
        <pc:sldMkLst>
          <pc:docMk/>
          <pc:sldMk cId="440810450" sldId="405"/>
        </pc:sldMkLst>
      </pc:sldChg>
    </pc:docChg>
  </pc:docChgLst>
  <pc:docChgLst>
    <pc:chgData name="Tarachand Amgoth" userId="ea017c71-c3c5-459d-b04b-915c0e816ad1" providerId="ADAL" clId="{45D5D9E5-5B08-429E-8D2C-66CC277FB13C}"/>
    <pc:docChg chg="undo redo custSel addSld delSld modSld sldOrd">
      <pc:chgData name="Tarachand Amgoth" userId="ea017c71-c3c5-459d-b04b-915c0e816ad1" providerId="ADAL" clId="{45D5D9E5-5B08-429E-8D2C-66CC277FB13C}" dt="2025-06-02T13:50:55.079" v="2998" actId="20577"/>
      <pc:docMkLst>
        <pc:docMk/>
      </pc:docMkLst>
      <pc:sldChg chg="modSp mod">
        <pc:chgData name="Tarachand Amgoth" userId="ea017c71-c3c5-459d-b04b-915c0e816ad1" providerId="ADAL" clId="{45D5D9E5-5B08-429E-8D2C-66CC277FB13C}" dt="2025-06-02T10:46:55.105" v="2867" actId="6549"/>
        <pc:sldMkLst>
          <pc:docMk/>
          <pc:sldMk cId="2347969515" sldId="257"/>
        </pc:sldMkLst>
        <pc:spChg chg="mod">
          <ac:chgData name="Tarachand Amgoth" userId="ea017c71-c3c5-459d-b04b-915c0e816ad1" providerId="ADAL" clId="{45D5D9E5-5B08-429E-8D2C-66CC277FB13C}" dt="2025-06-02T10:46:55.105" v="2867" actId="6549"/>
          <ac:spMkLst>
            <pc:docMk/>
            <pc:sldMk cId="2347969515" sldId="257"/>
            <ac:spMk id="3" creationId="{CD782DB9-7674-DF22-CD29-6AFD5C6EAC52}"/>
          </ac:spMkLst>
        </pc:spChg>
      </pc:sldChg>
      <pc:sldChg chg="modSp mod">
        <pc:chgData name="Tarachand Amgoth" userId="ea017c71-c3c5-459d-b04b-915c0e816ad1" providerId="ADAL" clId="{45D5D9E5-5B08-429E-8D2C-66CC277FB13C}" dt="2025-06-01T15:37:50.700" v="18" actId="1076"/>
        <pc:sldMkLst>
          <pc:docMk/>
          <pc:sldMk cId="4198187454" sldId="364"/>
        </pc:sldMkLst>
        <pc:spChg chg="mod">
          <ac:chgData name="Tarachand Amgoth" userId="ea017c71-c3c5-459d-b04b-915c0e816ad1" providerId="ADAL" clId="{45D5D9E5-5B08-429E-8D2C-66CC277FB13C}" dt="2025-06-01T15:37:42.929" v="15" actId="14100"/>
          <ac:spMkLst>
            <pc:docMk/>
            <pc:sldMk cId="4198187454" sldId="364"/>
            <ac:spMk id="3" creationId="{AD83D336-4907-F91F-4415-091D3574454D}"/>
          </ac:spMkLst>
        </pc:spChg>
        <pc:picChg chg="mod">
          <ac:chgData name="Tarachand Amgoth" userId="ea017c71-c3c5-459d-b04b-915c0e816ad1" providerId="ADAL" clId="{45D5D9E5-5B08-429E-8D2C-66CC277FB13C}" dt="2025-06-01T15:37:50.700" v="18" actId="1076"/>
          <ac:picMkLst>
            <pc:docMk/>
            <pc:sldMk cId="4198187454" sldId="364"/>
            <ac:picMk id="6" creationId="{1678CF92-DD7A-6317-0A40-257F8D20AFBC}"/>
          </ac:picMkLst>
        </pc:picChg>
      </pc:sldChg>
      <pc:sldChg chg="modSp mod">
        <pc:chgData name="Tarachand Amgoth" userId="ea017c71-c3c5-459d-b04b-915c0e816ad1" providerId="ADAL" clId="{45D5D9E5-5B08-429E-8D2C-66CC277FB13C}" dt="2025-06-02T13:50:55.079" v="2998" actId="20577"/>
        <pc:sldMkLst>
          <pc:docMk/>
          <pc:sldMk cId="2342140540" sldId="382"/>
        </pc:sldMkLst>
        <pc:spChg chg="mod">
          <ac:chgData name="Tarachand Amgoth" userId="ea017c71-c3c5-459d-b04b-915c0e816ad1" providerId="ADAL" clId="{45D5D9E5-5B08-429E-8D2C-66CC277FB13C}" dt="2025-06-02T13:50:55.079" v="2998" actId="20577"/>
          <ac:spMkLst>
            <pc:docMk/>
            <pc:sldMk cId="2342140540" sldId="382"/>
            <ac:spMk id="3" creationId="{C6E3C8E9-F9C1-6B8C-CE8D-FD277A5355E0}"/>
          </ac:spMkLst>
        </pc:spChg>
      </pc:sldChg>
      <pc:sldChg chg="addSp delSp modSp mod setBg">
        <pc:chgData name="Tarachand Amgoth" userId="ea017c71-c3c5-459d-b04b-915c0e816ad1" providerId="ADAL" clId="{45D5D9E5-5B08-429E-8D2C-66CC277FB13C}" dt="2025-06-02T13:28:00.921" v="2955" actId="20577"/>
        <pc:sldMkLst>
          <pc:docMk/>
          <pc:sldMk cId="3215640599" sldId="383"/>
        </pc:sldMkLst>
        <pc:spChg chg="mod">
          <ac:chgData name="Tarachand Amgoth" userId="ea017c71-c3c5-459d-b04b-915c0e816ad1" providerId="ADAL" clId="{45D5D9E5-5B08-429E-8D2C-66CC277FB13C}" dt="2025-06-02T01:38:42.111" v="1903" actId="20577"/>
          <ac:spMkLst>
            <pc:docMk/>
            <pc:sldMk cId="3215640599" sldId="383"/>
            <ac:spMk id="2" creationId="{7A6D4B34-D6D6-5DA4-0532-D60B2802DAB9}"/>
          </ac:spMkLst>
        </pc:spChg>
        <pc:spChg chg="mod">
          <ac:chgData name="Tarachand Amgoth" userId="ea017c71-c3c5-459d-b04b-915c0e816ad1" providerId="ADAL" clId="{45D5D9E5-5B08-429E-8D2C-66CC277FB13C}" dt="2025-06-02T13:28:00.921" v="2955" actId="20577"/>
          <ac:spMkLst>
            <pc:docMk/>
            <pc:sldMk cId="3215640599" sldId="383"/>
            <ac:spMk id="3" creationId="{DC8B7FA2-AE08-E9E0-DED1-239B669AC35E}"/>
          </ac:spMkLst>
        </pc:spChg>
        <pc:spChg chg="mod">
          <ac:chgData name="Tarachand Amgoth" userId="ea017c71-c3c5-459d-b04b-915c0e816ad1" providerId="ADAL" clId="{45D5D9E5-5B08-429E-8D2C-66CC277FB13C}" dt="2025-06-01T15:47:37.382" v="108" actId="26606"/>
          <ac:spMkLst>
            <pc:docMk/>
            <pc:sldMk cId="3215640599" sldId="383"/>
            <ac:spMk id="4" creationId="{BAD4DAE4-50F0-56D4-FF4D-5BEAC9841B37}"/>
          </ac:spMkLst>
        </pc:spChg>
        <pc:spChg chg="add del mod">
          <ac:chgData name="Tarachand Amgoth" userId="ea017c71-c3c5-459d-b04b-915c0e816ad1" providerId="ADAL" clId="{45D5D9E5-5B08-429E-8D2C-66CC277FB13C}" dt="2025-06-01T16:23:46.939" v="524" actId="478"/>
          <ac:spMkLst>
            <pc:docMk/>
            <pc:sldMk cId="3215640599" sldId="383"/>
            <ac:spMk id="7" creationId="{68FBE8F1-3EF6-04D4-DBB1-0F0C6A6C9BFC}"/>
          </ac:spMkLst>
        </pc:spChg>
        <pc:spChg chg="add del">
          <ac:chgData name="Tarachand Amgoth" userId="ea017c71-c3c5-459d-b04b-915c0e816ad1" providerId="ADAL" clId="{45D5D9E5-5B08-429E-8D2C-66CC277FB13C}" dt="2025-06-01T15:47:37.382" v="108" actId="26606"/>
          <ac:spMkLst>
            <pc:docMk/>
            <pc:sldMk cId="3215640599" sldId="383"/>
            <ac:spMk id="10" creationId="{4AC6B390-BC59-4F1D-A0EE-D71A92F0A0B2}"/>
          </ac:spMkLst>
        </pc:spChg>
        <pc:spChg chg="add del">
          <ac:chgData name="Tarachand Amgoth" userId="ea017c71-c3c5-459d-b04b-915c0e816ad1" providerId="ADAL" clId="{45D5D9E5-5B08-429E-8D2C-66CC277FB13C}" dt="2025-06-01T15:47:37.382" v="108" actId="26606"/>
          <ac:spMkLst>
            <pc:docMk/>
            <pc:sldMk cId="3215640599" sldId="383"/>
            <ac:spMk id="12" creationId="{B6C60D79-16F1-4C4B-B7E3-7634E7069CDE}"/>
          </ac:spMkLst>
        </pc:spChg>
        <pc:spChg chg="add del">
          <ac:chgData name="Tarachand Amgoth" userId="ea017c71-c3c5-459d-b04b-915c0e816ad1" providerId="ADAL" clId="{45D5D9E5-5B08-429E-8D2C-66CC277FB13C}" dt="2025-06-01T15:47:37.382" v="108" actId="26606"/>
          <ac:spMkLst>
            <pc:docMk/>
            <pc:sldMk cId="3215640599" sldId="383"/>
            <ac:spMk id="14" creationId="{426B127E-6498-4C77-9C9D-4553A5113B80}"/>
          </ac:spMkLst>
        </pc:spChg>
        <pc:graphicFrameChg chg="add mod">
          <ac:chgData name="Tarachand Amgoth" userId="ea017c71-c3c5-459d-b04b-915c0e816ad1" providerId="ADAL" clId="{45D5D9E5-5B08-429E-8D2C-66CC277FB13C}" dt="2025-06-01T15:47:37.382" v="108" actId="26606"/>
          <ac:graphicFrameMkLst>
            <pc:docMk/>
            <pc:sldMk cId="3215640599" sldId="383"/>
            <ac:graphicFrameMk id="5" creationId="{37873BF3-1043-210D-B484-533FB7DF23BE}"/>
          </ac:graphicFrameMkLst>
        </pc:graphicFrameChg>
        <pc:graphicFrameChg chg="add del mod">
          <ac:chgData name="Tarachand Amgoth" userId="ea017c71-c3c5-459d-b04b-915c0e816ad1" providerId="ADAL" clId="{45D5D9E5-5B08-429E-8D2C-66CC277FB13C}" dt="2025-06-01T16:23:42.796" v="523" actId="478"/>
          <ac:graphicFrameMkLst>
            <pc:docMk/>
            <pc:sldMk cId="3215640599" sldId="383"/>
            <ac:graphicFrameMk id="6" creationId="{4D4A29D9-9262-1364-F67D-EAC43647847D}"/>
          </ac:graphicFrameMkLst>
        </pc:graphicFrameChg>
        <pc:picChg chg="add mod">
          <ac:chgData name="Tarachand Amgoth" userId="ea017c71-c3c5-459d-b04b-915c0e816ad1" providerId="ADAL" clId="{45D5D9E5-5B08-429E-8D2C-66CC277FB13C}" dt="2025-06-01T16:58:38.731" v="936" actId="1037"/>
          <ac:picMkLst>
            <pc:docMk/>
            <pc:sldMk cId="3215640599" sldId="383"/>
            <ac:picMk id="6" creationId="{69535943-17E3-B98E-4FBF-25FD5703A6EC}"/>
          </ac:picMkLst>
        </pc:picChg>
      </pc:sldChg>
      <pc:sldChg chg="addSp modSp mod">
        <pc:chgData name="Tarachand Amgoth" userId="ea017c71-c3c5-459d-b04b-915c0e816ad1" providerId="ADAL" clId="{45D5D9E5-5B08-429E-8D2C-66CC277FB13C}" dt="2025-06-01T16:16:45.272" v="493" actId="1036"/>
        <pc:sldMkLst>
          <pc:docMk/>
          <pc:sldMk cId="3305725663" sldId="384"/>
        </pc:sldMkLst>
        <pc:spChg chg="mod">
          <ac:chgData name="Tarachand Amgoth" userId="ea017c71-c3c5-459d-b04b-915c0e816ad1" providerId="ADAL" clId="{45D5D9E5-5B08-429E-8D2C-66CC277FB13C}" dt="2025-06-01T16:16:34.109" v="474" actId="14100"/>
          <ac:spMkLst>
            <pc:docMk/>
            <pc:sldMk cId="3305725663" sldId="384"/>
            <ac:spMk id="3" creationId="{97EAF9CB-F8A3-36FE-D8E3-43AE655D2804}"/>
          </ac:spMkLst>
        </pc:spChg>
        <pc:picChg chg="add mod">
          <ac:chgData name="Tarachand Amgoth" userId="ea017c71-c3c5-459d-b04b-915c0e816ad1" providerId="ADAL" clId="{45D5D9E5-5B08-429E-8D2C-66CC277FB13C}" dt="2025-06-01T16:16:45.272" v="493" actId="1036"/>
          <ac:picMkLst>
            <pc:docMk/>
            <pc:sldMk cId="3305725663" sldId="384"/>
            <ac:picMk id="6" creationId="{162B2E29-DF21-220E-BF78-710C58795EE9}"/>
          </ac:picMkLst>
        </pc:picChg>
      </pc:sldChg>
      <pc:sldChg chg="addSp delSp modSp add mod">
        <pc:chgData name="Tarachand Amgoth" userId="ea017c71-c3c5-459d-b04b-915c0e816ad1" providerId="ADAL" clId="{45D5D9E5-5B08-429E-8D2C-66CC277FB13C}" dt="2025-06-02T13:43:25.263" v="2977" actId="5793"/>
        <pc:sldMkLst>
          <pc:docMk/>
          <pc:sldMk cId="2985082975" sldId="385"/>
        </pc:sldMkLst>
        <pc:spChg chg="mod">
          <ac:chgData name="Tarachand Amgoth" userId="ea017c71-c3c5-459d-b04b-915c0e816ad1" providerId="ADAL" clId="{45D5D9E5-5B08-429E-8D2C-66CC277FB13C}" dt="2025-06-02T03:08:38.654" v="2335" actId="20577"/>
          <ac:spMkLst>
            <pc:docMk/>
            <pc:sldMk cId="2985082975" sldId="385"/>
            <ac:spMk id="2" creationId="{594BDB8E-76F9-A88D-D9EC-94CA22B19A71}"/>
          </ac:spMkLst>
        </pc:spChg>
        <pc:spChg chg="mod">
          <ac:chgData name="Tarachand Amgoth" userId="ea017c71-c3c5-459d-b04b-915c0e816ad1" providerId="ADAL" clId="{45D5D9E5-5B08-429E-8D2C-66CC277FB13C}" dt="2025-06-02T13:43:25.263" v="2977" actId="5793"/>
          <ac:spMkLst>
            <pc:docMk/>
            <pc:sldMk cId="2985082975" sldId="385"/>
            <ac:spMk id="3" creationId="{5351A0A3-805A-7699-07B4-5D046ABB415F}"/>
          </ac:spMkLst>
        </pc:spChg>
        <pc:spChg chg="add del mod">
          <ac:chgData name="Tarachand Amgoth" userId="ea017c71-c3c5-459d-b04b-915c0e816ad1" providerId="ADAL" clId="{45D5D9E5-5B08-429E-8D2C-66CC277FB13C}" dt="2025-06-02T02:02:21.977" v="2099" actId="478"/>
          <ac:spMkLst>
            <pc:docMk/>
            <pc:sldMk cId="2985082975" sldId="385"/>
            <ac:spMk id="7" creationId="{137ADE09-B783-7DD5-ED22-33730B50BD38}"/>
          </ac:spMkLst>
        </pc:spChg>
        <pc:picChg chg="add del mod">
          <ac:chgData name="Tarachand Amgoth" userId="ea017c71-c3c5-459d-b04b-915c0e816ad1" providerId="ADAL" clId="{45D5D9E5-5B08-429E-8D2C-66CC277FB13C}" dt="2025-06-02T02:07:55.889" v="2132" actId="478"/>
          <ac:picMkLst>
            <pc:docMk/>
            <pc:sldMk cId="2985082975" sldId="385"/>
            <ac:picMk id="6" creationId="{55A6D038-1F01-E5D9-2BC4-EF2E4F9F0B53}"/>
          </ac:picMkLst>
        </pc:picChg>
        <pc:picChg chg="add mod">
          <ac:chgData name="Tarachand Amgoth" userId="ea017c71-c3c5-459d-b04b-915c0e816ad1" providerId="ADAL" clId="{45D5D9E5-5B08-429E-8D2C-66CC277FB13C}" dt="2025-06-02T03:13:56.157" v="2395" actId="1076"/>
          <ac:picMkLst>
            <pc:docMk/>
            <pc:sldMk cId="2985082975" sldId="385"/>
            <ac:picMk id="9" creationId="{2F86ED06-1901-69C8-282E-EA017DCCBA21}"/>
          </ac:picMkLst>
        </pc:picChg>
      </pc:sldChg>
      <pc:sldChg chg="add del">
        <pc:chgData name="Tarachand Amgoth" userId="ea017c71-c3c5-459d-b04b-915c0e816ad1" providerId="ADAL" clId="{45D5D9E5-5B08-429E-8D2C-66CC277FB13C}" dt="2025-06-01T15:47:20.461" v="104" actId="2890"/>
        <pc:sldMkLst>
          <pc:docMk/>
          <pc:sldMk cId="1478861780" sldId="386"/>
        </pc:sldMkLst>
      </pc:sldChg>
      <pc:sldChg chg="addSp delSp modSp add mod">
        <pc:chgData name="Tarachand Amgoth" userId="ea017c71-c3c5-459d-b04b-915c0e816ad1" providerId="ADAL" clId="{45D5D9E5-5B08-429E-8D2C-66CC277FB13C}" dt="2025-06-02T01:39:04.048" v="1906"/>
        <pc:sldMkLst>
          <pc:docMk/>
          <pc:sldMk cId="3374613678" sldId="386"/>
        </pc:sldMkLst>
        <pc:spChg chg="mod">
          <ac:chgData name="Tarachand Amgoth" userId="ea017c71-c3c5-459d-b04b-915c0e816ad1" providerId="ADAL" clId="{45D5D9E5-5B08-429E-8D2C-66CC277FB13C}" dt="2025-06-02T01:39:04.048" v="1906"/>
          <ac:spMkLst>
            <pc:docMk/>
            <pc:sldMk cId="3374613678" sldId="386"/>
            <ac:spMk id="2" creationId="{232EE9E8-29EF-893F-6F7C-D9DEDBF912E7}"/>
          </ac:spMkLst>
        </pc:spChg>
        <pc:spChg chg="mod">
          <ac:chgData name="Tarachand Amgoth" userId="ea017c71-c3c5-459d-b04b-915c0e816ad1" providerId="ADAL" clId="{45D5D9E5-5B08-429E-8D2C-66CC277FB13C}" dt="2025-06-01T16:41:12.762" v="738" actId="12"/>
          <ac:spMkLst>
            <pc:docMk/>
            <pc:sldMk cId="3374613678" sldId="386"/>
            <ac:spMk id="3" creationId="{13D1013B-3CE0-4223-C4B3-4316707757EE}"/>
          </ac:spMkLst>
        </pc:spChg>
        <pc:spChg chg="del">
          <ac:chgData name="Tarachand Amgoth" userId="ea017c71-c3c5-459d-b04b-915c0e816ad1" providerId="ADAL" clId="{45D5D9E5-5B08-429E-8D2C-66CC277FB13C}" dt="2025-06-01T15:48:37.119" v="114" actId="478"/>
          <ac:spMkLst>
            <pc:docMk/>
            <pc:sldMk cId="3374613678" sldId="386"/>
            <ac:spMk id="7" creationId="{8C4DB7BC-117C-5C83-2A0E-50812839F38B}"/>
          </ac:spMkLst>
        </pc:spChg>
        <pc:spChg chg="add del">
          <ac:chgData name="Tarachand Amgoth" userId="ea017c71-c3c5-459d-b04b-915c0e816ad1" providerId="ADAL" clId="{45D5D9E5-5B08-429E-8D2C-66CC277FB13C}" dt="2025-06-01T15:48:38.964" v="116" actId="22"/>
          <ac:spMkLst>
            <pc:docMk/>
            <pc:sldMk cId="3374613678" sldId="386"/>
            <ac:spMk id="8" creationId="{8FCCA563-AB83-A70E-E723-6EBCA7E93D08}"/>
          </ac:spMkLst>
        </pc:spChg>
        <pc:graphicFrameChg chg="del">
          <ac:chgData name="Tarachand Amgoth" userId="ea017c71-c3c5-459d-b04b-915c0e816ad1" providerId="ADAL" clId="{45D5D9E5-5B08-429E-8D2C-66CC277FB13C}" dt="2025-06-01T15:48:33.633" v="113" actId="478"/>
          <ac:graphicFrameMkLst>
            <pc:docMk/>
            <pc:sldMk cId="3374613678" sldId="386"/>
            <ac:graphicFrameMk id="6" creationId="{EF2A0B66-FB31-E945-EE32-4DDB88CA0EAF}"/>
          </ac:graphicFrameMkLst>
        </pc:graphicFrameChg>
        <pc:picChg chg="add mod">
          <ac:chgData name="Tarachand Amgoth" userId="ea017c71-c3c5-459d-b04b-915c0e816ad1" providerId="ADAL" clId="{45D5D9E5-5B08-429E-8D2C-66CC277FB13C}" dt="2025-06-01T16:37:46.595" v="718" actId="1076"/>
          <ac:picMkLst>
            <pc:docMk/>
            <pc:sldMk cId="3374613678" sldId="386"/>
            <ac:picMk id="10" creationId="{0A1984E9-2423-387B-CE60-39B71084F39B}"/>
          </ac:picMkLst>
        </pc:picChg>
        <pc:picChg chg="add mod">
          <ac:chgData name="Tarachand Amgoth" userId="ea017c71-c3c5-459d-b04b-915c0e816ad1" providerId="ADAL" clId="{45D5D9E5-5B08-429E-8D2C-66CC277FB13C}" dt="2025-06-01T17:37:38.330" v="1553" actId="14100"/>
          <ac:picMkLst>
            <pc:docMk/>
            <pc:sldMk cId="3374613678" sldId="386"/>
            <ac:picMk id="12" creationId="{166AC679-D555-74A0-671A-1D335ABA7449}"/>
          </ac:picMkLst>
        </pc:picChg>
      </pc:sldChg>
      <pc:sldChg chg="addSp delSp modSp add mod">
        <pc:chgData name="Tarachand Amgoth" userId="ea017c71-c3c5-459d-b04b-915c0e816ad1" providerId="ADAL" clId="{45D5D9E5-5B08-429E-8D2C-66CC277FB13C}" dt="2025-06-02T01:39:10.005" v="1907"/>
        <pc:sldMkLst>
          <pc:docMk/>
          <pc:sldMk cId="106718249" sldId="387"/>
        </pc:sldMkLst>
        <pc:spChg chg="mod">
          <ac:chgData name="Tarachand Amgoth" userId="ea017c71-c3c5-459d-b04b-915c0e816ad1" providerId="ADAL" clId="{45D5D9E5-5B08-429E-8D2C-66CC277FB13C}" dt="2025-06-02T01:39:10.005" v="1907"/>
          <ac:spMkLst>
            <pc:docMk/>
            <pc:sldMk cId="106718249" sldId="387"/>
            <ac:spMk id="2" creationId="{2A90E18C-E80E-17C8-71D6-931B617CBD68}"/>
          </ac:spMkLst>
        </pc:spChg>
        <pc:spChg chg="mod">
          <ac:chgData name="Tarachand Amgoth" userId="ea017c71-c3c5-459d-b04b-915c0e816ad1" providerId="ADAL" clId="{45D5D9E5-5B08-429E-8D2C-66CC277FB13C}" dt="2025-06-01T17:45:02.289" v="1573" actId="255"/>
          <ac:spMkLst>
            <pc:docMk/>
            <pc:sldMk cId="106718249" sldId="387"/>
            <ac:spMk id="3" creationId="{DF8A51FD-49FE-4366-BA86-122C1FCAC2F0}"/>
          </ac:spMkLst>
        </pc:spChg>
        <pc:picChg chg="add mod">
          <ac:chgData name="Tarachand Amgoth" userId="ea017c71-c3c5-459d-b04b-915c0e816ad1" providerId="ADAL" clId="{45D5D9E5-5B08-429E-8D2C-66CC277FB13C}" dt="2025-06-01T17:45:20.759" v="1580" actId="1076"/>
          <ac:picMkLst>
            <pc:docMk/>
            <pc:sldMk cId="106718249" sldId="387"/>
            <ac:picMk id="6" creationId="{40E4165B-8BB8-BD12-6367-F249A6F889C4}"/>
          </ac:picMkLst>
        </pc:picChg>
        <pc:picChg chg="del">
          <ac:chgData name="Tarachand Amgoth" userId="ea017c71-c3c5-459d-b04b-915c0e816ad1" providerId="ADAL" clId="{45D5D9E5-5B08-429E-8D2C-66CC277FB13C}" dt="2025-06-01T15:49:15.588" v="121" actId="478"/>
          <ac:picMkLst>
            <pc:docMk/>
            <pc:sldMk cId="106718249" sldId="387"/>
            <ac:picMk id="10" creationId="{A2D506D3-4454-34F5-4AF2-02B611373008}"/>
          </ac:picMkLst>
        </pc:picChg>
      </pc:sldChg>
      <pc:sldChg chg="addSp modSp add mod">
        <pc:chgData name="Tarachand Amgoth" userId="ea017c71-c3c5-459d-b04b-915c0e816ad1" providerId="ADAL" clId="{45D5D9E5-5B08-429E-8D2C-66CC277FB13C}" dt="2025-06-02T01:39:15.382" v="1908"/>
        <pc:sldMkLst>
          <pc:docMk/>
          <pc:sldMk cId="1727030442" sldId="388"/>
        </pc:sldMkLst>
        <pc:spChg chg="mod">
          <ac:chgData name="Tarachand Amgoth" userId="ea017c71-c3c5-459d-b04b-915c0e816ad1" providerId="ADAL" clId="{45D5D9E5-5B08-429E-8D2C-66CC277FB13C}" dt="2025-06-02T01:39:15.382" v="1908"/>
          <ac:spMkLst>
            <pc:docMk/>
            <pc:sldMk cId="1727030442" sldId="388"/>
            <ac:spMk id="2" creationId="{822CCFA3-1FC9-711C-B297-E2C8516F422F}"/>
          </ac:spMkLst>
        </pc:spChg>
        <pc:spChg chg="mod">
          <ac:chgData name="Tarachand Amgoth" userId="ea017c71-c3c5-459d-b04b-915c0e816ad1" providerId="ADAL" clId="{45D5D9E5-5B08-429E-8D2C-66CC277FB13C}" dt="2025-06-01T17:44:02.008" v="1567" actId="14100"/>
          <ac:spMkLst>
            <pc:docMk/>
            <pc:sldMk cId="1727030442" sldId="388"/>
            <ac:spMk id="3" creationId="{F5DE9327-D26A-4DFF-0AB9-E4E996D1338D}"/>
          </ac:spMkLst>
        </pc:spChg>
        <pc:picChg chg="add mod">
          <ac:chgData name="Tarachand Amgoth" userId="ea017c71-c3c5-459d-b04b-915c0e816ad1" providerId="ADAL" clId="{45D5D9E5-5B08-429E-8D2C-66CC277FB13C}" dt="2025-06-01T17:44:10.104" v="1570" actId="1076"/>
          <ac:picMkLst>
            <pc:docMk/>
            <pc:sldMk cId="1727030442" sldId="388"/>
            <ac:picMk id="6" creationId="{42C1C074-AF1F-D535-5330-6DA887BE23DF}"/>
          </ac:picMkLst>
        </pc:picChg>
      </pc:sldChg>
      <pc:sldChg chg="modSp add del mod">
        <pc:chgData name="Tarachand Amgoth" userId="ea017c71-c3c5-459d-b04b-915c0e816ad1" providerId="ADAL" clId="{45D5D9E5-5B08-429E-8D2C-66CC277FB13C}" dt="2025-06-01T16:44:15.312" v="769" actId="47"/>
        <pc:sldMkLst>
          <pc:docMk/>
          <pc:sldMk cId="2162310290" sldId="389"/>
        </pc:sldMkLst>
        <pc:spChg chg="mod">
          <ac:chgData name="Tarachand Amgoth" userId="ea017c71-c3c5-459d-b04b-915c0e816ad1" providerId="ADAL" clId="{45D5D9E5-5B08-429E-8D2C-66CC277FB13C}" dt="2025-06-01T15:50:20.055" v="128"/>
          <ac:spMkLst>
            <pc:docMk/>
            <pc:sldMk cId="2162310290" sldId="389"/>
            <ac:spMk id="3" creationId="{A0C87BCC-96A7-A453-7E08-4D3816C35DAB}"/>
          </ac:spMkLst>
        </pc:spChg>
      </pc:sldChg>
      <pc:sldChg chg="addSp modSp add mod">
        <pc:chgData name="Tarachand Amgoth" userId="ea017c71-c3c5-459d-b04b-915c0e816ad1" providerId="ADAL" clId="{45D5D9E5-5B08-429E-8D2C-66CC277FB13C}" dt="2025-06-02T13:31:53.305" v="2964" actId="20577"/>
        <pc:sldMkLst>
          <pc:docMk/>
          <pc:sldMk cId="3552174556" sldId="390"/>
        </pc:sldMkLst>
        <pc:spChg chg="mod">
          <ac:chgData name="Tarachand Amgoth" userId="ea017c71-c3c5-459d-b04b-915c0e816ad1" providerId="ADAL" clId="{45D5D9E5-5B08-429E-8D2C-66CC277FB13C}" dt="2025-06-02T01:39:22.743" v="1909"/>
          <ac:spMkLst>
            <pc:docMk/>
            <pc:sldMk cId="3552174556" sldId="390"/>
            <ac:spMk id="2" creationId="{DC93F7A3-6182-E747-1905-D480A212197C}"/>
          </ac:spMkLst>
        </pc:spChg>
        <pc:spChg chg="mod">
          <ac:chgData name="Tarachand Amgoth" userId="ea017c71-c3c5-459d-b04b-915c0e816ad1" providerId="ADAL" clId="{45D5D9E5-5B08-429E-8D2C-66CC277FB13C}" dt="2025-06-02T13:31:53.305" v="2964" actId="20577"/>
          <ac:spMkLst>
            <pc:docMk/>
            <pc:sldMk cId="3552174556" sldId="390"/>
            <ac:spMk id="3" creationId="{8A802CC2-89F4-F32E-BF02-F3C60FEC2B19}"/>
          </ac:spMkLst>
        </pc:spChg>
        <pc:picChg chg="add mod">
          <ac:chgData name="Tarachand Amgoth" userId="ea017c71-c3c5-459d-b04b-915c0e816ad1" providerId="ADAL" clId="{45D5D9E5-5B08-429E-8D2C-66CC277FB13C}" dt="2025-06-01T17:49:25.442" v="1611" actId="1037"/>
          <ac:picMkLst>
            <pc:docMk/>
            <pc:sldMk cId="3552174556" sldId="390"/>
            <ac:picMk id="6" creationId="{C71D3AB7-0F70-C497-33CB-BE56D01190A3}"/>
          </ac:picMkLst>
        </pc:picChg>
      </pc:sldChg>
      <pc:sldChg chg="addSp modSp add mod">
        <pc:chgData name="Tarachand Amgoth" userId="ea017c71-c3c5-459d-b04b-915c0e816ad1" providerId="ADAL" clId="{45D5D9E5-5B08-429E-8D2C-66CC277FB13C}" dt="2025-06-02T01:39:28.713" v="1910"/>
        <pc:sldMkLst>
          <pc:docMk/>
          <pc:sldMk cId="4062865017" sldId="391"/>
        </pc:sldMkLst>
        <pc:spChg chg="mod">
          <ac:chgData name="Tarachand Amgoth" userId="ea017c71-c3c5-459d-b04b-915c0e816ad1" providerId="ADAL" clId="{45D5D9E5-5B08-429E-8D2C-66CC277FB13C}" dt="2025-06-02T01:39:28.713" v="1910"/>
          <ac:spMkLst>
            <pc:docMk/>
            <pc:sldMk cId="4062865017" sldId="391"/>
            <ac:spMk id="2" creationId="{CCB7773B-3226-8D5A-7CFD-A446691960DE}"/>
          </ac:spMkLst>
        </pc:spChg>
        <pc:spChg chg="mod">
          <ac:chgData name="Tarachand Amgoth" userId="ea017c71-c3c5-459d-b04b-915c0e816ad1" providerId="ADAL" clId="{45D5D9E5-5B08-429E-8D2C-66CC277FB13C}" dt="2025-06-01T17:51:09.810" v="1641" actId="14100"/>
          <ac:spMkLst>
            <pc:docMk/>
            <pc:sldMk cId="4062865017" sldId="391"/>
            <ac:spMk id="3" creationId="{A32835F0-571C-D92F-0EC7-F2FD45ADEE4C}"/>
          </ac:spMkLst>
        </pc:spChg>
        <pc:picChg chg="add mod">
          <ac:chgData name="Tarachand Amgoth" userId="ea017c71-c3c5-459d-b04b-915c0e816ad1" providerId="ADAL" clId="{45D5D9E5-5B08-429E-8D2C-66CC277FB13C}" dt="2025-06-01T17:51:21.086" v="1647" actId="1076"/>
          <ac:picMkLst>
            <pc:docMk/>
            <pc:sldMk cId="4062865017" sldId="391"/>
            <ac:picMk id="6" creationId="{799305F3-B4B6-E8CF-9A44-CFEF8184F61B}"/>
          </ac:picMkLst>
        </pc:picChg>
        <pc:picChg chg="add mod">
          <ac:chgData name="Tarachand Amgoth" userId="ea017c71-c3c5-459d-b04b-915c0e816ad1" providerId="ADAL" clId="{45D5D9E5-5B08-429E-8D2C-66CC277FB13C}" dt="2025-06-01T17:51:50.843" v="1652" actId="1076"/>
          <ac:picMkLst>
            <pc:docMk/>
            <pc:sldMk cId="4062865017" sldId="391"/>
            <ac:picMk id="8" creationId="{D7F56B36-C161-8171-1A4B-9AE6657CC232}"/>
          </ac:picMkLst>
        </pc:picChg>
        <pc:picChg chg="add mod">
          <ac:chgData name="Tarachand Amgoth" userId="ea017c71-c3c5-459d-b04b-915c0e816ad1" providerId="ADAL" clId="{45D5D9E5-5B08-429E-8D2C-66CC277FB13C}" dt="2025-06-01T17:53:18.632" v="1655" actId="1076"/>
          <ac:picMkLst>
            <pc:docMk/>
            <pc:sldMk cId="4062865017" sldId="391"/>
            <ac:picMk id="10" creationId="{DE04F92B-AC04-6220-CE87-6E9BB80918BA}"/>
          </ac:picMkLst>
        </pc:picChg>
      </pc:sldChg>
      <pc:sldChg chg="addSp modSp add mod">
        <pc:chgData name="Tarachand Amgoth" userId="ea017c71-c3c5-459d-b04b-915c0e816ad1" providerId="ADAL" clId="{45D5D9E5-5B08-429E-8D2C-66CC277FB13C}" dt="2025-06-02T01:39:33.765" v="1911"/>
        <pc:sldMkLst>
          <pc:docMk/>
          <pc:sldMk cId="882391348" sldId="392"/>
        </pc:sldMkLst>
        <pc:spChg chg="mod">
          <ac:chgData name="Tarachand Amgoth" userId="ea017c71-c3c5-459d-b04b-915c0e816ad1" providerId="ADAL" clId="{45D5D9E5-5B08-429E-8D2C-66CC277FB13C}" dt="2025-06-02T01:39:33.765" v="1911"/>
          <ac:spMkLst>
            <pc:docMk/>
            <pc:sldMk cId="882391348" sldId="392"/>
            <ac:spMk id="2" creationId="{75F65A21-B500-D968-8D47-4F5BD57B7A15}"/>
          </ac:spMkLst>
        </pc:spChg>
        <pc:spChg chg="mod">
          <ac:chgData name="Tarachand Amgoth" userId="ea017c71-c3c5-459d-b04b-915c0e816ad1" providerId="ADAL" clId="{45D5D9E5-5B08-429E-8D2C-66CC277FB13C}" dt="2025-06-01T16:51:31.075" v="861" actId="20577"/>
          <ac:spMkLst>
            <pc:docMk/>
            <pc:sldMk cId="882391348" sldId="392"/>
            <ac:spMk id="3" creationId="{2E998C80-5BD4-6CB3-A0A0-55A04576B81E}"/>
          </ac:spMkLst>
        </pc:spChg>
        <pc:graphicFrameChg chg="add mod modGraphic">
          <ac:chgData name="Tarachand Amgoth" userId="ea017c71-c3c5-459d-b04b-915c0e816ad1" providerId="ADAL" clId="{45D5D9E5-5B08-429E-8D2C-66CC277FB13C}" dt="2025-06-01T16:51:42.167" v="864" actId="14734"/>
          <ac:graphicFrameMkLst>
            <pc:docMk/>
            <pc:sldMk cId="882391348" sldId="392"/>
            <ac:graphicFrameMk id="5" creationId="{6AED7879-7E71-0B36-5272-C8314CFB7309}"/>
          </ac:graphicFrameMkLst>
        </pc:graphicFrameChg>
      </pc:sldChg>
      <pc:sldChg chg="addSp delSp modSp add del mod">
        <pc:chgData name="Tarachand Amgoth" userId="ea017c71-c3c5-459d-b04b-915c0e816ad1" providerId="ADAL" clId="{45D5D9E5-5B08-429E-8D2C-66CC277FB13C}" dt="2025-06-01T16:52:01.039" v="865" actId="47"/>
        <pc:sldMkLst>
          <pc:docMk/>
          <pc:sldMk cId="2951081812" sldId="393"/>
        </pc:sldMkLst>
        <pc:spChg chg="mod">
          <ac:chgData name="Tarachand Amgoth" userId="ea017c71-c3c5-459d-b04b-915c0e816ad1" providerId="ADAL" clId="{45D5D9E5-5B08-429E-8D2C-66CC277FB13C}" dt="2025-06-01T15:52:11.266" v="183" actId="6549"/>
          <ac:spMkLst>
            <pc:docMk/>
            <pc:sldMk cId="2951081812" sldId="393"/>
            <ac:spMk id="3" creationId="{F4F851AB-12AA-02DF-C01A-89C64053CDBD}"/>
          </ac:spMkLst>
        </pc:spChg>
        <pc:spChg chg="add del mod">
          <ac:chgData name="Tarachand Amgoth" userId="ea017c71-c3c5-459d-b04b-915c0e816ad1" providerId="ADAL" clId="{45D5D9E5-5B08-429E-8D2C-66CC277FB13C}" dt="2025-06-01T16:50:10.191" v="824" actId="478"/>
          <ac:spMkLst>
            <pc:docMk/>
            <pc:sldMk cId="2951081812" sldId="393"/>
            <ac:spMk id="6" creationId="{00717606-14E8-140D-7A21-A702B6FD2B4D}"/>
          </ac:spMkLst>
        </pc:spChg>
        <pc:graphicFrameChg chg="add del mod">
          <ac:chgData name="Tarachand Amgoth" userId="ea017c71-c3c5-459d-b04b-915c0e816ad1" providerId="ADAL" clId="{45D5D9E5-5B08-429E-8D2C-66CC277FB13C}" dt="2025-06-01T16:50:30.177" v="827" actId="21"/>
          <ac:graphicFrameMkLst>
            <pc:docMk/>
            <pc:sldMk cId="2951081812" sldId="393"/>
            <ac:graphicFrameMk id="5" creationId="{6AED7879-7E71-0B36-5272-C8314CFB7309}"/>
          </ac:graphicFrameMkLst>
        </pc:graphicFrameChg>
      </pc:sldChg>
      <pc:sldChg chg="addSp delSp modSp add mod">
        <pc:chgData name="Tarachand Amgoth" userId="ea017c71-c3c5-459d-b04b-915c0e816ad1" providerId="ADAL" clId="{45D5D9E5-5B08-429E-8D2C-66CC277FB13C}" dt="2025-06-02T13:33:20.716" v="2965" actId="2711"/>
        <pc:sldMkLst>
          <pc:docMk/>
          <pc:sldMk cId="3968832427" sldId="394"/>
        </pc:sldMkLst>
        <pc:spChg chg="mod">
          <ac:chgData name="Tarachand Amgoth" userId="ea017c71-c3c5-459d-b04b-915c0e816ad1" providerId="ADAL" clId="{45D5D9E5-5B08-429E-8D2C-66CC277FB13C}" dt="2025-06-02T01:39:38.936" v="1912"/>
          <ac:spMkLst>
            <pc:docMk/>
            <pc:sldMk cId="3968832427" sldId="394"/>
            <ac:spMk id="2" creationId="{54593940-B8E9-CE03-624F-5D0BCA3C5ED7}"/>
          </ac:spMkLst>
        </pc:spChg>
        <pc:spChg chg="mod">
          <ac:chgData name="Tarachand Amgoth" userId="ea017c71-c3c5-459d-b04b-915c0e816ad1" providerId="ADAL" clId="{45D5D9E5-5B08-429E-8D2C-66CC277FB13C}" dt="2025-06-02T13:33:20.716" v="2965" actId="2711"/>
          <ac:spMkLst>
            <pc:docMk/>
            <pc:sldMk cId="3968832427" sldId="394"/>
            <ac:spMk id="3" creationId="{0A4F8D39-0D7C-DE79-5F99-CD8ACA88CC6A}"/>
          </ac:spMkLst>
        </pc:spChg>
        <pc:spChg chg="del">
          <ac:chgData name="Tarachand Amgoth" userId="ea017c71-c3c5-459d-b04b-915c0e816ad1" providerId="ADAL" clId="{45D5D9E5-5B08-429E-8D2C-66CC277FB13C}" dt="2025-06-01T15:52:31.899" v="189" actId="478"/>
          <ac:spMkLst>
            <pc:docMk/>
            <pc:sldMk cId="3968832427" sldId="394"/>
            <ac:spMk id="6" creationId="{AD77F6C6-10CF-C7A9-F3C5-3D5F44ED736D}"/>
          </ac:spMkLst>
        </pc:spChg>
        <pc:spChg chg="add del mod">
          <ac:chgData name="Tarachand Amgoth" userId="ea017c71-c3c5-459d-b04b-915c0e816ad1" providerId="ADAL" clId="{45D5D9E5-5B08-429E-8D2C-66CC277FB13C}" dt="2025-06-01T17:00:26.943" v="939" actId="478"/>
          <ac:spMkLst>
            <pc:docMk/>
            <pc:sldMk cId="3968832427" sldId="394"/>
            <ac:spMk id="8" creationId="{C0A49B16-39F8-4909-F7C2-1F24BF03092D}"/>
          </ac:spMkLst>
        </pc:spChg>
        <pc:graphicFrameChg chg="del">
          <ac:chgData name="Tarachand Amgoth" userId="ea017c71-c3c5-459d-b04b-915c0e816ad1" providerId="ADAL" clId="{45D5D9E5-5B08-429E-8D2C-66CC277FB13C}" dt="2025-06-01T15:52:28.460" v="188" actId="478"/>
          <ac:graphicFrameMkLst>
            <pc:docMk/>
            <pc:sldMk cId="3968832427" sldId="394"/>
            <ac:graphicFrameMk id="5" creationId="{3A7FD4F2-73D5-A047-BB53-BDAA58162ED4}"/>
          </ac:graphicFrameMkLst>
        </pc:graphicFrameChg>
        <pc:graphicFrameChg chg="add mod modGraphic">
          <ac:chgData name="Tarachand Amgoth" userId="ea017c71-c3c5-459d-b04b-915c0e816ad1" providerId="ADAL" clId="{45D5D9E5-5B08-429E-8D2C-66CC277FB13C}" dt="2025-06-01T17:01:40.585" v="963" actId="1035"/>
          <ac:graphicFrameMkLst>
            <pc:docMk/>
            <pc:sldMk cId="3968832427" sldId="394"/>
            <ac:graphicFrameMk id="7" creationId="{23368E76-E9F5-00F6-65C4-ACCFD952D7F8}"/>
          </ac:graphicFrameMkLst>
        </pc:graphicFrameChg>
      </pc:sldChg>
      <pc:sldChg chg="addSp delSp modSp add mod setBg">
        <pc:chgData name="Tarachand Amgoth" userId="ea017c71-c3c5-459d-b04b-915c0e816ad1" providerId="ADAL" clId="{45D5D9E5-5B08-429E-8D2C-66CC277FB13C}" dt="2025-06-02T01:39:43.686" v="1913"/>
        <pc:sldMkLst>
          <pc:docMk/>
          <pc:sldMk cId="3699443449" sldId="395"/>
        </pc:sldMkLst>
        <pc:spChg chg="mod">
          <ac:chgData name="Tarachand Amgoth" userId="ea017c71-c3c5-459d-b04b-915c0e816ad1" providerId="ADAL" clId="{45D5D9E5-5B08-429E-8D2C-66CC277FB13C}" dt="2025-06-02T01:39:43.686" v="1913"/>
          <ac:spMkLst>
            <pc:docMk/>
            <pc:sldMk cId="3699443449" sldId="395"/>
            <ac:spMk id="2" creationId="{ECE7950F-3B55-7DC8-8F6D-66E4B31D15F6}"/>
          </ac:spMkLst>
        </pc:spChg>
        <pc:spChg chg="mod">
          <ac:chgData name="Tarachand Amgoth" userId="ea017c71-c3c5-459d-b04b-915c0e816ad1" providerId="ADAL" clId="{45D5D9E5-5B08-429E-8D2C-66CC277FB13C}" dt="2025-06-01T17:57:44.344" v="1680" actId="14100"/>
          <ac:spMkLst>
            <pc:docMk/>
            <pc:sldMk cId="3699443449" sldId="395"/>
            <ac:spMk id="3" creationId="{6E8A8621-EA26-6A8D-0C75-5E762CEB5714}"/>
          </ac:spMkLst>
        </pc:spChg>
        <pc:spChg chg="mod ord">
          <ac:chgData name="Tarachand Amgoth" userId="ea017c71-c3c5-459d-b04b-915c0e816ad1" providerId="ADAL" clId="{45D5D9E5-5B08-429E-8D2C-66CC277FB13C}" dt="2025-06-01T17:56:03.602" v="1660" actId="26606"/>
          <ac:spMkLst>
            <pc:docMk/>
            <pc:sldMk cId="3699443449" sldId="395"/>
            <ac:spMk id="4" creationId="{ACE37F2C-D002-DB88-FBA3-9EB00E5FA232}"/>
          </ac:spMkLst>
        </pc:spChg>
        <pc:spChg chg="del">
          <ac:chgData name="Tarachand Amgoth" userId="ea017c71-c3c5-459d-b04b-915c0e816ad1" providerId="ADAL" clId="{45D5D9E5-5B08-429E-8D2C-66CC277FB13C}" dt="2025-06-01T15:53:14.340" v="199" actId="478"/>
          <ac:spMkLst>
            <pc:docMk/>
            <pc:sldMk cId="3699443449" sldId="395"/>
            <ac:spMk id="8" creationId="{AD743578-721E-07FB-6DA7-3F0306F4B96E}"/>
          </ac:spMkLst>
        </pc:spChg>
        <pc:spChg chg="add mod">
          <ac:chgData name="Tarachand Amgoth" userId="ea017c71-c3c5-459d-b04b-915c0e816ad1" providerId="ADAL" clId="{45D5D9E5-5B08-429E-8D2C-66CC277FB13C}" dt="2025-06-01T17:58:36.323" v="1701" actId="255"/>
          <ac:spMkLst>
            <pc:docMk/>
            <pc:sldMk cId="3699443449" sldId="395"/>
            <ac:spMk id="9" creationId="{68323AB5-CC7C-24C7-EB6D-9C5A342FE252}"/>
          </ac:spMkLst>
        </pc:spChg>
        <pc:grpChg chg="add del">
          <ac:chgData name="Tarachand Amgoth" userId="ea017c71-c3c5-459d-b04b-915c0e816ad1" providerId="ADAL" clId="{45D5D9E5-5B08-429E-8D2C-66CC277FB13C}" dt="2025-06-01T17:56:03.602" v="1660" actId="26606"/>
          <ac:grpSpMkLst>
            <pc:docMk/>
            <pc:sldMk cId="3699443449" sldId="395"/>
            <ac:grpSpMk id="11" creationId="{6258F736-B256-8039-9DC6-F4E49A5C5AD5}"/>
          </ac:grpSpMkLst>
        </pc:grpChg>
        <pc:graphicFrameChg chg="del">
          <ac:chgData name="Tarachand Amgoth" userId="ea017c71-c3c5-459d-b04b-915c0e816ad1" providerId="ADAL" clId="{45D5D9E5-5B08-429E-8D2C-66CC277FB13C}" dt="2025-06-01T15:53:09.824" v="198" actId="478"/>
          <ac:graphicFrameMkLst>
            <pc:docMk/>
            <pc:sldMk cId="3699443449" sldId="395"/>
            <ac:graphicFrameMk id="7" creationId="{51A8427E-A76E-3A4F-1B0C-48E59F8CF47F}"/>
          </ac:graphicFrameMkLst>
        </pc:graphicFrameChg>
        <pc:picChg chg="add mod">
          <ac:chgData name="Tarachand Amgoth" userId="ea017c71-c3c5-459d-b04b-915c0e816ad1" providerId="ADAL" clId="{45D5D9E5-5B08-429E-8D2C-66CC277FB13C}" dt="2025-06-01T17:58:39.622" v="1702" actId="1076"/>
          <ac:picMkLst>
            <pc:docMk/>
            <pc:sldMk cId="3699443449" sldId="395"/>
            <ac:picMk id="6" creationId="{F4D24891-00E6-FC0D-C67D-E118A17ED0FE}"/>
          </ac:picMkLst>
        </pc:picChg>
      </pc:sldChg>
      <pc:sldChg chg="modSp add del mod">
        <pc:chgData name="Tarachand Amgoth" userId="ea017c71-c3c5-459d-b04b-915c0e816ad1" providerId="ADAL" clId="{45D5D9E5-5B08-429E-8D2C-66CC277FB13C}" dt="2025-06-01T17:03:56.172" v="1054" actId="47"/>
        <pc:sldMkLst>
          <pc:docMk/>
          <pc:sldMk cId="3129750172" sldId="396"/>
        </pc:sldMkLst>
        <pc:spChg chg="mod">
          <ac:chgData name="Tarachand Amgoth" userId="ea017c71-c3c5-459d-b04b-915c0e816ad1" providerId="ADAL" clId="{45D5D9E5-5B08-429E-8D2C-66CC277FB13C}" dt="2025-06-01T15:54:03.206" v="202"/>
          <ac:spMkLst>
            <pc:docMk/>
            <pc:sldMk cId="3129750172" sldId="396"/>
            <ac:spMk id="3" creationId="{7D636FDB-9B92-B7EA-E62B-BD11DF494870}"/>
          </ac:spMkLst>
        </pc:spChg>
      </pc:sldChg>
      <pc:sldChg chg="modSp add del mod">
        <pc:chgData name="Tarachand Amgoth" userId="ea017c71-c3c5-459d-b04b-915c0e816ad1" providerId="ADAL" clId="{45D5D9E5-5B08-429E-8D2C-66CC277FB13C}" dt="2025-06-01T16:52:33.890" v="866" actId="47"/>
        <pc:sldMkLst>
          <pc:docMk/>
          <pc:sldMk cId="1556349860" sldId="397"/>
        </pc:sldMkLst>
        <pc:spChg chg="mod">
          <ac:chgData name="Tarachand Amgoth" userId="ea017c71-c3c5-459d-b04b-915c0e816ad1" providerId="ADAL" clId="{45D5D9E5-5B08-429E-8D2C-66CC277FB13C}" dt="2025-06-01T15:54:27.209" v="205" actId="255"/>
          <ac:spMkLst>
            <pc:docMk/>
            <pc:sldMk cId="1556349860" sldId="397"/>
            <ac:spMk id="3" creationId="{F2B7D0FB-F057-040A-FEEF-D3C7713C9BE1}"/>
          </ac:spMkLst>
        </pc:spChg>
      </pc:sldChg>
      <pc:sldChg chg="addSp modSp add mod">
        <pc:chgData name="Tarachand Amgoth" userId="ea017c71-c3c5-459d-b04b-915c0e816ad1" providerId="ADAL" clId="{45D5D9E5-5B08-429E-8D2C-66CC277FB13C}" dt="2025-06-02T13:37:09.232" v="2969" actId="14100"/>
        <pc:sldMkLst>
          <pc:docMk/>
          <pc:sldMk cId="199201165" sldId="398"/>
        </pc:sldMkLst>
        <pc:spChg chg="mod">
          <ac:chgData name="Tarachand Amgoth" userId="ea017c71-c3c5-459d-b04b-915c0e816ad1" providerId="ADAL" clId="{45D5D9E5-5B08-429E-8D2C-66CC277FB13C}" dt="2025-06-02T01:40:00.212" v="1914"/>
          <ac:spMkLst>
            <pc:docMk/>
            <pc:sldMk cId="199201165" sldId="398"/>
            <ac:spMk id="2" creationId="{BE471BE1-3C82-3256-ED1A-0F406E8112AC}"/>
          </ac:spMkLst>
        </pc:spChg>
        <pc:spChg chg="mod">
          <ac:chgData name="Tarachand Amgoth" userId="ea017c71-c3c5-459d-b04b-915c0e816ad1" providerId="ADAL" clId="{45D5D9E5-5B08-429E-8D2C-66CC277FB13C}" dt="2025-06-02T13:37:05.041" v="2967" actId="14100"/>
          <ac:spMkLst>
            <pc:docMk/>
            <pc:sldMk cId="199201165" sldId="398"/>
            <ac:spMk id="3" creationId="{D3C5C2FD-68AB-CA89-CF1A-E29DEA5DFBC9}"/>
          </ac:spMkLst>
        </pc:spChg>
        <pc:spChg chg="add mod">
          <ac:chgData name="Tarachand Amgoth" userId="ea017c71-c3c5-459d-b04b-915c0e816ad1" providerId="ADAL" clId="{45D5D9E5-5B08-429E-8D2C-66CC277FB13C}" dt="2025-06-02T10:50:23.079" v="2904" actId="1035"/>
          <ac:spMkLst>
            <pc:docMk/>
            <pc:sldMk cId="199201165" sldId="398"/>
            <ac:spMk id="7" creationId="{07D02A26-1DEC-6FD8-BDC0-61848F19FD9D}"/>
          </ac:spMkLst>
        </pc:spChg>
        <pc:picChg chg="add mod">
          <ac:chgData name="Tarachand Amgoth" userId="ea017c71-c3c5-459d-b04b-915c0e816ad1" providerId="ADAL" clId="{45D5D9E5-5B08-429E-8D2C-66CC277FB13C}" dt="2025-06-02T13:37:09.232" v="2969" actId="14100"/>
          <ac:picMkLst>
            <pc:docMk/>
            <pc:sldMk cId="199201165" sldId="398"/>
            <ac:picMk id="6" creationId="{162EB05F-66BF-310E-1B23-BBB342D6E4BF}"/>
          </ac:picMkLst>
        </pc:picChg>
      </pc:sldChg>
      <pc:sldChg chg="addSp delSp modSp add mod">
        <pc:chgData name="Tarachand Amgoth" userId="ea017c71-c3c5-459d-b04b-915c0e816ad1" providerId="ADAL" clId="{45D5D9E5-5B08-429E-8D2C-66CC277FB13C}" dt="2025-06-02T01:40:05.812" v="1915"/>
        <pc:sldMkLst>
          <pc:docMk/>
          <pc:sldMk cId="1791330132" sldId="399"/>
        </pc:sldMkLst>
        <pc:spChg chg="mod">
          <ac:chgData name="Tarachand Amgoth" userId="ea017c71-c3c5-459d-b04b-915c0e816ad1" providerId="ADAL" clId="{45D5D9E5-5B08-429E-8D2C-66CC277FB13C}" dt="2025-06-02T01:40:05.812" v="1915"/>
          <ac:spMkLst>
            <pc:docMk/>
            <pc:sldMk cId="1791330132" sldId="399"/>
            <ac:spMk id="2" creationId="{843124F2-E30F-6DD1-9E38-975F871E7CF0}"/>
          </ac:spMkLst>
        </pc:spChg>
        <pc:spChg chg="mod">
          <ac:chgData name="Tarachand Amgoth" userId="ea017c71-c3c5-459d-b04b-915c0e816ad1" providerId="ADAL" clId="{45D5D9E5-5B08-429E-8D2C-66CC277FB13C}" dt="2025-06-01T17:05:40.458" v="1075" actId="255"/>
          <ac:spMkLst>
            <pc:docMk/>
            <pc:sldMk cId="1791330132" sldId="399"/>
            <ac:spMk id="3" creationId="{CDDEEDF8-70EF-5386-A75A-45028F22719A}"/>
          </ac:spMkLst>
        </pc:spChg>
        <pc:spChg chg="add mod">
          <ac:chgData name="Tarachand Amgoth" userId="ea017c71-c3c5-459d-b04b-915c0e816ad1" providerId="ADAL" clId="{45D5D9E5-5B08-429E-8D2C-66CC277FB13C}" dt="2025-06-01T15:55:20.865" v="213"/>
          <ac:spMkLst>
            <pc:docMk/>
            <pc:sldMk cId="1791330132" sldId="399"/>
            <ac:spMk id="6" creationId="{A1BE0DF9-687C-5A6D-62B8-E16DA6E37D2E}"/>
          </ac:spMkLst>
        </pc:spChg>
        <pc:spChg chg="add del mod">
          <ac:chgData name="Tarachand Amgoth" userId="ea017c71-c3c5-459d-b04b-915c0e816ad1" providerId="ADAL" clId="{45D5D9E5-5B08-429E-8D2C-66CC277FB13C}" dt="2025-06-01T17:04:25.600" v="1057" actId="478"/>
          <ac:spMkLst>
            <pc:docMk/>
            <pc:sldMk cId="1791330132" sldId="399"/>
            <ac:spMk id="8" creationId="{516CE5A5-FC78-74E4-71A4-8FD88BF97D1D}"/>
          </ac:spMkLst>
        </pc:spChg>
        <pc:graphicFrameChg chg="add mod">
          <ac:chgData name="Tarachand Amgoth" userId="ea017c71-c3c5-459d-b04b-915c0e816ad1" providerId="ADAL" clId="{45D5D9E5-5B08-429E-8D2C-66CC277FB13C}" dt="2025-06-01T15:55:18.225" v="212"/>
          <ac:graphicFrameMkLst>
            <pc:docMk/>
            <pc:sldMk cId="1791330132" sldId="399"/>
            <ac:graphicFrameMk id="5" creationId="{2094C5DE-9B08-648B-AC1F-C2D27CDD8DB1}"/>
          </ac:graphicFrameMkLst>
        </pc:graphicFrameChg>
        <pc:graphicFrameChg chg="add mod modGraphic">
          <ac:chgData name="Tarachand Amgoth" userId="ea017c71-c3c5-459d-b04b-915c0e816ad1" providerId="ADAL" clId="{45D5D9E5-5B08-429E-8D2C-66CC277FB13C}" dt="2025-06-01T17:11:07.899" v="1129" actId="1036"/>
          <ac:graphicFrameMkLst>
            <pc:docMk/>
            <pc:sldMk cId="1791330132" sldId="399"/>
            <ac:graphicFrameMk id="7" creationId="{02D27D73-5837-A5B8-4071-DF17E013E4C2}"/>
          </ac:graphicFrameMkLst>
        </pc:graphicFrameChg>
      </pc:sldChg>
      <pc:sldChg chg="addSp delSp modSp add mod">
        <pc:chgData name="Tarachand Amgoth" userId="ea017c71-c3c5-459d-b04b-915c0e816ad1" providerId="ADAL" clId="{45D5D9E5-5B08-429E-8D2C-66CC277FB13C}" dt="2025-06-02T13:37:35.055" v="2970" actId="6549"/>
        <pc:sldMkLst>
          <pc:docMk/>
          <pc:sldMk cId="2750308630" sldId="400"/>
        </pc:sldMkLst>
        <pc:spChg chg="mod">
          <ac:chgData name="Tarachand Amgoth" userId="ea017c71-c3c5-459d-b04b-915c0e816ad1" providerId="ADAL" clId="{45D5D9E5-5B08-429E-8D2C-66CC277FB13C}" dt="2025-06-02T01:40:10.861" v="1916"/>
          <ac:spMkLst>
            <pc:docMk/>
            <pc:sldMk cId="2750308630" sldId="400"/>
            <ac:spMk id="2" creationId="{15928426-2A97-B1FB-CC27-02D2D29C1380}"/>
          </ac:spMkLst>
        </pc:spChg>
        <pc:spChg chg="mod">
          <ac:chgData name="Tarachand Amgoth" userId="ea017c71-c3c5-459d-b04b-915c0e816ad1" providerId="ADAL" clId="{45D5D9E5-5B08-429E-8D2C-66CC277FB13C}" dt="2025-06-02T13:37:35.055" v="2970" actId="6549"/>
          <ac:spMkLst>
            <pc:docMk/>
            <pc:sldMk cId="2750308630" sldId="400"/>
            <ac:spMk id="3" creationId="{1B493B8A-D6F6-8CF5-2779-1AC3C8FC787C}"/>
          </ac:spMkLst>
        </pc:spChg>
        <pc:spChg chg="del">
          <ac:chgData name="Tarachand Amgoth" userId="ea017c71-c3c5-459d-b04b-915c0e816ad1" providerId="ADAL" clId="{45D5D9E5-5B08-429E-8D2C-66CC277FB13C}" dt="2025-06-01T15:55:59.930" v="222" actId="478"/>
          <ac:spMkLst>
            <pc:docMk/>
            <pc:sldMk cId="2750308630" sldId="400"/>
            <ac:spMk id="8" creationId="{78FBD906-2CB1-AF58-BE6C-0FAF7C921FFB}"/>
          </ac:spMkLst>
        </pc:spChg>
        <pc:spChg chg="add mod">
          <ac:chgData name="Tarachand Amgoth" userId="ea017c71-c3c5-459d-b04b-915c0e816ad1" providerId="ADAL" clId="{45D5D9E5-5B08-429E-8D2C-66CC277FB13C}" dt="2025-06-01T18:09:15.225" v="1797" actId="14"/>
          <ac:spMkLst>
            <pc:docMk/>
            <pc:sldMk cId="2750308630" sldId="400"/>
            <ac:spMk id="12" creationId="{71913D49-95DF-EDBD-4904-6B976079B9D1}"/>
          </ac:spMkLst>
        </pc:spChg>
        <pc:graphicFrameChg chg="del">
          <ac:chgData name="Tarachand Amgoth" userId="ea017c71-c3c5-459d-b04b-915c0e816ad1" providerId="ADAL" clId="{45D5D9E5-5B08-429E-8D2C-66CC277FB13C}" dt="2025-06-01T15:55:56.724" v="221" actId="478"/>
          <ac:graphicFrameMkLst>
            <pc:docMk/>
            <pc:sldMk cId="2750308630" sldId="400"/>
            <ac:graphicFrameMk id="7" creationId="{34C5D5F7-5358-6882-5E7C-C9FB68FF373E}"/>
          </ac:graphicFrameMkLst>
        </pc:graphicFrameChg>
        <pc:picChg chg="add del mod">
          <ac:chgData name="Tarachand Amgoth" userId="ea017c71-c3c5-459d-b04b-915c0e816ad1" providerId="ADAL" clId="{45D5D9E5-5B08-429E-8D2C-66CC277FB13C}" dt="2025-06-01T18:07:37.512" v="1778" actId="478"/>
          <ac:picMkLst>
            <pc:docMk/>
            <pc:sldMk cId="2750308630" sldId="400"/>
            <ac:picMk id="6" creationId="{D46B0C26-A1CE-14A1-F0A3-5FB94CE76D86}"/>
          </ac:picMkLst>
        </pc:picChg>
        <pc:picChg chg="add mod">
          <ac:chgData name="Tarachand Amgoth" userId="ea017c71-c3c5-459d-b04b-915c0e816ad1" providerId="ADAL" clId="{45D5D9E5-5B08-429E-8D2C-66CC277FB13C}" dt="2025-06-01T18:12:00.468" v="1806" actId="1036"/>
          <ac:picMkLst>
            <pc:docMk/>
            <pc:sldMk cId="2750308630" sldId="400"/>
            <ac:picMk id="10" creationId="{610822B1-4116-3929-6099-D46E92BDDE81}"/>
          </ac:picMkLst>
        </pc:picChg>
      </pc:sldChg>
      <pc:sldChg chg="addSp delSp modSp add mod">
        <pc:chgData name="Tarachand Amgoth" userId="ea017c71-c3c5-459d-b04b-915c0e816ad1" providerId="ADAL" clId="{45D5D9E5-5B08-429E-8D2C-66CC277FB13C}" dt="2025-06-02T01:40:15.629" v="1917"/>
        <pc:sldMkLst>
          <pc:docMk/>
          <pc:sldMk cId="621976572" sldId="401"/>
        </pc:sldMkLst>
        <pc:spChg chg="mod">
          <ac:chgData name="Tarachand Amgoth" userId="ea017c71-c3c5-459d-b04b-915c0e816ad1" providerId="ADAL" clId="{45D5D9E5-5B08-429E-8D2C-66CC277FB13C}" dt="2025-06-02T01:40:15.629" v="1917"/>
          <ac:spMkLst>
            <pc:docMk/>
            <pc:sldMk cId="621976572" sldId="401"/>
            <ac:spMk id="2" creationId="{EC44EBC3-4FF1-5283-8BB3-CFB4A1437078}"/>
          </ac:spMkLst>
        </pc:spChg>
        <pc:spChg chg="mod">
          <ac:chgData name="Tarachand Amgoth" userId="ea017c71-c3c5-459d-b04b-915c0e816ad1" providerId="ADAL" clId="{45D5D9E5-5B08-429E-8D2C-66CC277FB13C}" dt="2025-06-01T18:06:52.620" v="1776" actId="6549"/>
          <ac:spMkLst>
            <pc:docMk/>
            <pc:sldMk cId="621976572" sldId="401"/>
            <ac:spMk id="3" creationId="{4FCF1249-4CD5-AA05-B121-89D582D0AAC9}"/>
          </ac:spMkLst>
        </pc:spChg>
        <pc:spChg chg="add">
          <ac:chgData name="Tarachand Amgoth" userId="ea017c71-c3c5-459d-b04b-915c0e816ad1" providerId="ADAL" clId="{45D5D9E5-5B08-429E-8D2C-66CC277FB13C}" dt="2025-06-01T15:56:57.827" v="232"/>
          <ac:spMkLst>
            <pc:docMk/>
            <pc:sldMk cId="621976572" sldId="401"/>
            <ac:spMk id="5" creationId="{9CA82CB4-AF8F-5DC1-6A32-FC743956E394}"/>
          </ac:spMkLst>
        </pc:spChg>
        <pc:spChg chg="add del mod">
          <ac:chgData name="Tarachand Amgoth" userId="ea017c71-c3c5-459d-b04b-915c0e816ad1" providerId="ADAL" clId="{45D5D9E5-5B08-429E-8D2C-66CC277FB13C}" dt="2025-06-01T15:57:06.974" v="236" actId="478"/>
          <ac:spMkLst>
            <pc:docMk/>
            <pc:sldMk cId="621976572" sldId="401"/>
            <ac:spMk id="6" creationId="{C43C16A5-9399-C95D-A0B1-38BF2B36512B}"/>
          </ac:spMkLst>
        </pc:spChg>
        <pc:spChg chg="add mod">
          <ac:chgData name="Tarachand Amgoth" userId="ea017c71-c3c5-459d-b04b-915c0e816ad1" providerId="ADAL" clId="{45D5D9E5-5B08-429E-8D2C-66CC277FB13C}" dt="2025-06-01T18:07:00.030" v="1777" actId="14100"/>
          <ac:spMkLst>
            <pc:docMk/>
            <pc:sldMk cId="621976572" sldId="401"/>
            <ac:spMk id="10" creationId="{D803F107-B4E3-7DFF-00E0-64717287E89C}"/>
          </ac:spMkLst>
        </pc:spChg>
        <pc:picChg chg="add mod">
          <ac:chgData name="Tarachand Amgoth" userId="ea017c71-c3c5-459d-b04b-915c0e816ad1" providerId="ADAL" clId="{45D5D9E5-5B08-429E-8D2C-66CC277FB13C}" dt="2025-06-01T18:06:34.779" v="1773" actId="14100"/>
          <ac:picMkLst>
            <pc:docMk/>
            <pc:sldMk cId="621976572" sldId="401"/>
            <ac:picMk id="8" creationId="{94D56842-0B3F-CF35-DDBC-E6FB90473E3E}"/>
          </ac:picMkLst>
        </pc:picChg>
      </pc:sldChg>
      <pc:sldChg chg="addSp modSp add mod">
        <pc:chgData name="Tarachand Amgoth" userId="ea017c71-c3c5-459d-b04b-915c0e816ad1" providerId="ADAL" clId="{45D5D9E5-5B08-429E-8D2C-66CC277FB13C}" dt="2025-06-02T01:40:20.524" v="1918"/>
        <pc:sldMkLst>
          <pc:docMk/>
          <pc:sldMk cId="1936976818" sldId="402"/>
        </pc:sldMkLst>
        <pc:spChg chg="mod">
          <ac:chgData name="Tarachand Amgoth" userId="ea017c71-c3c5-459d-b04b-915c0e816ad1" providerId="ADAL" clId="{45D5D9E5-5B08-429E-8D2C-66CC277FB13C}" dt="2025-06-02T01:40:20.524" v="1918"/>
          <ac:spMkLst>
            <pc:docMk/>
            <pc:sldMk cId="1936976818" sldId="402"/>
            <ac:spMk id="2" creationId="{F9A57F85-802A-6442-D666-7E5BC6ADAAF5}"/>
          </ac:spMkLst>
        </pc:spChg>
        <pc:spChg chg="mod">
          <ac:chgData name="Tarachand Amgoth" userId="ea017c71-c3c5-459d-b04b-915c0e816ad1" providerId="ADAL" clId="{45D5D9E5-5B08-429E-8D2C-66CC277FB13C}" dt="2025-06-01T18:13:47.030" v="1832" actId="14100"/>
          <ac:spMkLst>
            <pc:docMk/>
            <pc:sldMk cId="1936976818" sldId="402"/>
            <ac:spMk id="3" creationId="{4BAD2A3F-8746-DF3D-9299-3AC2167B5B57}"/>
          </ac:spMkLst>
        </pc:spChg>
        <pc:spChg chg="add mod">
          <ac:chgData name="Tarachand Amgoth" userId="ea017c71-c3c5-459d-b04b-915c0e816ad1" providerId="ADAL" clId="{45D5D9E5-5B08-429E-8D2C-66CC277FB13C}" dt="2025-06-01T18:13:38.840" v="1830" actId="20577"/>
          <ac:spMkLst>
            <pc:docMk/>
            <pc:sldMk cId="1936976818" sldId="402"/>
            <ac:spMk id="8" creationId="{A7663EB7-7AF6-C96A-0714-6EAFC65480ED}"/>
          </ac:spMkLst>
        </pc:spChg>
        <pc:picChg chg="add mod">
          <ac:chgData name="Tarachand Amgoth" userId="ea017c71-c3c5-459d-b04b-915c0e816ad1" providerId="ADAL" clId="{45D5D9E5-5B08-429E-8D2C-66CC277FB13C}" dt="2025-06-01T18:13:56.675" v="1835" actId="1076"/>
          <ac:picMkLst>
            <pc:docMk/>
            <pc:sldMk cId="1936976818" sldId="402"/>
            <ac:picMk id="6" creationId="{D383C926-8979-52DE-C526-BF5277EA5C74}"/>
          </ac:picMkLst>
        </pc:picChg>
      </pc:sldChg>
      <pc:sldChg chg="modSp add del mod ord">
        <pc:chgData name="Tarachand Amgoth" userId="ea017c71-c3c5-459d-b04b-915c0e816ad1" providerId="ADAL" clId="{45D5D9E5-5B08-429E-8D2C-66CC277FB13C}" dt="2025-06-01T17:12:00.240" v="1136" actId="47"/>
        <pc:sldMkLst>
          <pc:docMk/>
          <pc:sldMk cId="1181293220" sldId="403"/>
        </pc:sldMkLst>
        <pc:spChg chg="mod">
          <ac:chgData name="Tarachand Amgoth" userId="ea017c71-c3c5-459d-b04b-915c0e816ad1" providerId="ADAL" clId="{45D5D9E5-5B08-429E-8D2C-66CC277FB13C}" dt="2025-06-01T17:11:39.707" v="1133" actId="255"/>
          <ac:spMkLst>
            <pc:docMk/>
            <pc:sldMk cId="1181293220" sldId="403"/>
            <ac:spMk id="3" creationId="{192D6941-68E7-A927-9742-A19863401704}"/>
          </ac:spMkLst>
        </pc:spChg>
      </pc:sldChg>
      <pc:sldChg chg="addSp delSp modSp add mod">
        <pc:chgData name="Tarachand Amgoth" userId="ea017c71-c3c5-459d-b04b-915c0e816ad1" providerId="ADAL" clId="{45D5D9E5-5B08-429E-8D2C-66CC277FB13C}" dt="2025-06-02T01:40:24.949" v="1919"/>
        <pc:sldMkLst>
          <pc:docMk/>
          <pc:sldMk cId="3894012997" sldId="404"/>
        </pc:sldMkLst>
        <pc:spChg chg="mod">
          <ac:chgData name="Tarachand Amgoth" userId="ea017c71-c3c5-459d-b04b-915c0e816ad1" providerId="ADAL" clId="{45D5D9E5-5B08-429E-8D2C-66CC277FB13C}" dt="2025-06-02T01:40:24.949" v="1919"/>
          <ac:spMkLst>
            <pc:docMk/>
            <pc:sldMk cId="3894012997" sldId="404"/>
            <ac:spMk id="2" creationId="{15AD5253-64C8-80FB-5E8B-B6B4AA7D5015}"/>
          </ac:spMkLst>
        </pc:spChg>
        <pc:spChg chg="mod">
          <ac:chgData name="Tarachand Amgoth" userId="ea017c71-c3c5-459d-b04b-915c0e816ad1" providerId="ADAL" clId="{45D5D9E5-5B08-429E-8D2C-66CC277FB13C}" dt="2025-06-01T17:24:22.328" v="1315" actId="113"/>
          <ac:spMkLst>
            <pc:docMk/>
            <pc:sldMk cId="3894012997" sldId="404"/>
            <ac:spMk id="3" creationId="{E705874E-2DAE-9644-A75F-875121A65058}"/>
          </ac:spMkLst>
        </pc:spChg>
        <pc:spChg chg="add del mod">
          <ac:chgData name="Tarachand Amgoth" userId="ea017c71-c3c5-459d-b04b-915c0e816ad1" providerId="ADAL" clId="{45D5D9E5-5B08-429E-8D2C-66CC277FB13C}" dt="2025-06-01T17:14:12.667" v="1162" actId="478"/>
          <ac:spMkLst>
            <pc:docMk/>
            <pc:sldMk cId="3894012997" sldId="404"/>
            <ac:spMk id="6" creationId="{5C9F1769-30AC-8B70-C3EF-F354A72A3162}"/>
          </ac:spMkLst>
        </pc:spChg>
        <pc:graphicFrameChg chg="add del mod">
          <ac:chgData name="Tarachand Amgoth" userId="ea017c71-c3c5-459d-b04b-915c0e816ad1" providerId="ADAL" clId="{45D5D9E5-5B08-429E-8D2C-66CC277FB13C}" dt="2025-06-01T17:14:08.242" v="1161" actId="478"/>
          <ac:graphicFrameMkLst>
            <pc:docMk/>
            <pc:sldMk cId="3894012997" sldId="404"/>
            <ac:graphicFrameMk id="5" creationId="{C61A4C04-A507-4EC3-A7AB-24D820B38797}"/>
          </ac:graphicFrameMkLst>
        </pc:graphicFrameChg>
        <pc:graphicFrameChg chg="add del mod">
          <ac:chgData name="Tarachand Amgoth" userId="ea017c71-c3c5-459d-b04b-915c0e816ad1" providerId="ADAL" clId="{45D5D9E5-5B08-429E-8D2C-66CC277FB13C}" dt="2025-06-01T17:17:15.468" v="1193" actId="21"/>
          <ac:graphicFrameMkLst>
            <pc:docMk/>
            <pc:sldMk cId="3894012997" sldId="404"/>
            <ac:graphicFrameMk id="7" creationId="{0D9100E1-F1CE-B9EC-E4A4-F517DA8BBE20}"/>
          </ac:graphicFrameMkLst>
        </pc:graphicFrameChg>
        <pc:graphicFrameChg chg="add mod modGraphic">
          <ac:chgData name="Tarachand Amgoth" userId="ea017c71-c3c5-459d-b04b-915c0e816ad1" providerId="ADAL" clId="{45D5D9E5-5B08-429E-8D2C-66CC277FB13C}" dt="2025-06-01T17:18:36.835" v="1233" actId="113"/>
          <ac:graphicFrameMkLst>
            <pc:docMk/>
            <pc:sldMk cId="3894012997" sldId="404"/>
            <ac:graphicFrameMk id="8" creationId="{0D9100E1-F1CE-B9EC-E4A4-F517DA8BBE20}"/>
          </ac:graphicFrameMkLst>
        </pc:graphicFrameChg>
      </pc:sldChg>
      <pc:sldChg chg="addSp delSp modSp add mod">
        <pc:chgData name="Tarachand Amgoth" userId="ea017c71-c3c5-459d-b04b-915c0e816ad1" providerId="ADAL" clId="{45D5D9E5-5B08-429E-8D2C-66CC277FB13C}" dt="2025-06-02T01:40:30.108" v="1920"/>
        <pc:sldMkLst>
          <pc:docMk/>
          <pc:sldMk cId="4187256555" sldId="405"/>
        </pc:sldMkLst>
        <pc:spChg chg="mod">
          <ac:chgData name="Tarachand Amgoth" userId="ea017c71-c3c5-459d-b04b-915c0e816ad1" providerId="ADAL" clId="{45D5D9E5-5B08-429E-8D2C-66CC277FB13C}" dt="2025-06-02T01:40:30.108" v="1920"/>
          <ac:spMkLst>
            <pc:docMk/>
            <pc:sldMk cId="4187256555" sldId="405"/>
            <ac:spMk id="2" creationId="{FE0D6671-F8C5-ADAD-EC85-636FF2D40492}"/>
          </ac:spMkLst>
        </pc:spChg>
        <pc:spChg chg="mod">
          <ac:chgData name="Tarachand Amgoth" userId="ea017c71-c3c5-459d-b04b-915c0e816ad1" providerId="ADAL" clId="{45D5D9E5-5B08-429E-8D2C-66CC277FB13C}" dt="2025-06-01T17:20:37.637" v="1256" actId="20577"/>
          <ac:spMkLst>
            <pc:docMk/>
            <pc:sldMk cId="4187256555" sldId="405"/>
            <ac:spMk id="3" creationId="{DE65A835-9936-2E85-8FE6-0AE9041EB57C}"/>
          </ac:spMkLst>
        </pc:spChg>
        <pc:spChg chg="del">
          <ac:chgData name="Tarachand Amgoth" userId="ea017c71-c3c5-459d-b04b-915c0e816ad1" providerId="ADAL" clId="{45D5D9E5-5B08-429E-8D2C-66CC277FB13C}" dt="2025-06-01T15:58:58.928" v="252" actId="478"/>
          <ac:spMkLst>
            <pc:docMk/>
            <pc:sldMk cId="4187256555" sldId="405"/>
            <ac:spMk id="6" creationId="{AA6668E3-598D-835A-4F31-91E92DC99C32}"/>
          </ac:spMkLst>
        </pc:spChg>
        <pc:spChg chg="add del mod">
          <ac:chgData name="Tarachand Amgoth" userId="ea017c71-c3c5-459d-b04b-915c0e816ad1" providerId="ADAL" clId="{45D5D9E5-5B08-429E-8D2C-66CC277FB13C}" dt="2025-06-01T17:19:03.619" v="1236" actId="478"/>
          <ac:spMkLst>
            <pc:docMk/>
            <pc:sldMk cId="4187256555" sldId="405"/>
            <ac:spMk id="8" creationId="{7FC0AA43-CBEF-6BF2-BD5D-30EF7424AC43}"/>
          </ac:spMkLst>
        </pc:spChg>
        <pc:graphicFrameChg chg="del">
          <ac:chgData name="Tarachand Amgoth" userId="ea017c71-c3c5-459d-b04b-915c0e816ad1" providerId="ADAL" clId="{45D5D9E5-5B08-429E-8D2C-66CC277FB13C}" dt="2025-06-01T15:59:01.838" v="253" actId="478"/>
          <ac:graphicFrameMkLst>
            <pc:docMk/>
            <pc:sldMk cId="4187256555" sldId="405"/>
            <ac:graphicFrameMk id="5" creationId="{71521EE9-3965-894B-ECCC-B8C98AE97098}"/>
          </ac:graphicFrameMkLst>
        </pc:graphicFrameChg>
        <pc:graphicFrameChg chg="add mod modGraphic">
          <ac:chgData name="Tarachand Amgoth" userId="ea017c71-c3c5-459d-b04b-915c0e816ad1" providerId="ADAL" clId="{45D5D9E5-5B08-429E-8D2C-66CC277FB13C}" dt="2025-06-01T17:20:10.954" v="1253" actId="14100"/>
          <ac:graphicFrameMkLst>
            <pc:docMk/>
            <pc:sldMk cId="4187256555" sldId="405"/>
            <ac:graphicFrameMk id="7" creationId="{0821D74B-825F-3C2C-16FA-865F393091BC}"/>
          </ac:graphicFrameMkLst>
        </pc:graphicFrameChg>
      </pc:sldChg>
      <pc:sldChg chg="addSp delSp modSp add mod">
        <pc:chgData name="Tarachand Amgoth" userId="ea017c71-c3c5-459d-b04b-915c0e816ad1" providerId="ADAL" clId="{45D5D9E5-5B08-429E-8D2C-66CC277FB13C}" dt="2025-06-02T01:40:34.813" v="1921"/>
        <pc:sldMkLst>
          <pc:docMk/>
          <pc:sldMk cId="454761977" sldId="406"/>
        </pc:sldMkLst>
        <pc:spChg chg="mod">
          <ac:chgData name="Tarachand Amgoth" userId="ea017c71-c3c5-459d-b04b-915c0e816ad1" providerId="ADAL" clId="{45D5D9E5-5B08-429E-8D2C-66CC277FB13C}" dt="2025-06-02T01:40:34.813" v="1921"/>
          <ac:spMkLst>
            <pc:docMk/>
            <pc:sldMk cId="454761977" sldId="406"/>
            <ac:spMk id="2" creationId="{F174306E-F165-F5F9-7A80-1CF02CC998E3}"/>
          </ac:spMkLst>
        </pc:spChg>
        <pc:spChg chg="mod">
          <ac:chgData name="Tarachand Amgoth" userId="ea017c71-c3c5-459d-b04b-915c0e816ad1" providerId="ADAL" clId="{45D5D9E5-5B08-429E-8D2C-66CC277FB13C}" dt="2025-06-01T17:25:05.435" v="1322" actId="255"/>
          <ac:spMkLst>
            <pc:docMk/>
            <pc:sldMk cId="454761977" sldId="406"/>
            <ac:spMk id="3" creationId="{D51DEF88-E4FB-DA97-9070-9C8543DA07D3}"/>
          </ac:spMkLst>
        </pc:spChg>
        <pc:spChg chg="add del mod">
          <ac:chgData name="Tarachand Amgoth" userId="ea017c71-c3c5-459d-b04b-915c0e816ad1" providerId="ADAL" clId="{45D5D9E5-5B08-429E-8D2C-66CC277FB13C}" dt="2025-06-01T17:20:50.099" v="1258" actId="478"/>
          <ac:spMkLst>
            <pc:docMk/>
            <pc:sldMk cId="454761977" sldId="406"/>
            <ac:spMk id="6" creationId="{1D53BB70-0C27-F182-3D8D-7260BB8B9C3B}"/>
          </ac:spMkLst>
        </pc:spChg>
        <pc:spChg chg="del">
          <ac:chgData name="Tarachand Amgoth" userId="ea017c71-c3c5-459d-b04b-915c0e816ad1" providerId="ADAL" clId="{45D5D9E5-5B08-429E-8D2C-66CC277FB13C}" dt="2025-06-01T15:59:46.186" v="261" actId="478"/>
          <ac:spMkLst>
            <pc:docMk/>
            <pc:sldMk cId="454761977" sldId="406"/>
            <ac:spMk id="8" creationId="{F77BA427-E3F8-6D85-5242-8985A1503DEA}"/>
          </ac:spMkLst>
        </pc:spChg>
        <pc:graphicFrameChg chg="add mod modGraphic">
          <ac:chgData name="Tarachand Amgoth" userId="ea017c71-c3c5-459d-b04b-915c0e816ad1" providerId="ADAL" clId="{45D5D9E5-5B08-429E-8D2C-66CC277FB13C}" dt="2025-06-01T17:24:42.303" v="1319" actId="255"/>
          <ac:graphicFrameMkLst>
            <pc:docMk/>
            <pc:sldMk cId="454761977" sldId="406"/>
            <ac:graphicFrameMk id="5" creationId="{978D2EBB-3917-E688-0A99-493B48542929}"/>
          </ac:graphicFrameMkLst>
        </pc:graphicFrameChg>
        <pc:graphicFrameChg chg="del">
          <ac:chgData name="Tarachand Amgoth" userId="ea017c71-c3c5-459d-b04b-915c0e816ad1" providerId="ADAL" clId="{45D5D9E5-5B08-429E-8D2C-66CC277FB13C}" dt="2025-06-01T15:59:42.931" v="260" actId="478"/>
          <ac:graphicFrameMkLst>
            <pc:docMk/>
            <pc:sldMk cId="454761977" sldId="406"/>
            <ac:graphicFrameMk id="7" creationId="{DF5774FC-2F38-563A-013A-AD6A09A925AD}"/>
          </ac:graphicFrameMkLst>
        </pc:graphicFrameChg>
      </pc:sldChg>
      <pc:sldChg chg="addSp delSp modSp add mod">
        <pc:chgData name="Tarachand Amgoth" userId="ea017c71-c3c5-459d-b04b-915c0e816ad1" providerId="ADAL" clId="{45D5D9E5-5B08-429E-8D2C-66CC277FB13C}" dt="2025-06-02T01:40:40.333" v="1922"/>
        <pc:sldMkLst>
          <pc:docMk/>
          <pc:sldMk cId="3407468297" sldId="407"/>
        </pc:sldMkLst>
        <pc:spChg chg="mod">
          <ac:chgData name="Tarachand Amgoth" userId="ea017c71-c3c5-459d-b04b-915c0e816ad1" providerId="ADAL" clId="{45D5D9E5-5B08-429E-8D2C-66CC277FB13C}" dt="2025-06-02T01:40:40.333" v="1922"/>
          <ac:spMkLst>
            <pc:docMk/>
            <pc:sldMk cId="3407468297" sldId="407"/>
            <ac:spMk id="2" creationId="{E786BE96-E549-C91E-B269-B49E2BD91D18}"/>
          </ac:spMkLst>
        </pc:spChg>
        <pc:spChg chg="mod">
          <ac:chgData name="Tarachand Amgoth" userId="ea017c71-c3c5-459d-b04b-915c0e816ad1" providerId="ADAL" clId="{45D5D9E5-5B08-429E-8D2C-66CC277FB13C}" dt="2025-06-01T18:15:30.837" v="1860" actId="20577"/>
          <ac:spMkLst>
            <pc:docMk/>
            <pc:sldMk cId="3407468297" sldId="407"/>
            <ac:spMk id="3" creationId="{A70D8116-2F20-5979-9003-3BC8F9972686}"/>
          </ac:spMkLst>
        </pc:spChg>
        <pc:spChg chg="del">
          <ac:chgData name="Tarachand Amgoth" userId="ea017c71-c3c5-459d-b04b-915c0e816ad1" providerId="ADAL" clId="{45D5D9E5-5B08-429E-8D2C-66CC277FB13C}" dt="2025-06-01T16:00:11.773" v="268" actId="478"/>
          <ac:spMkLst>
            <pc:docMk/>
            <pc:sldMk cId="3407468297" sldId="407"/>
            <ac:spMk id="6" creationId="{CBB492D6-FF94-7747-49BC-8D6C07EF2B73}"/>
          </ac:spMkLst>
        </pc:spChg>
        <pc:spChg chg="add del mod">
          <ac:chgData name="Tarachand Amgoth" userId="ea017c71-c3c5-459d-b04b-915c0e816ad1" providerId="ADAL" clId="{45D5D9E5-5B08-429E-8D2C-66CC277FB13C}" dt="2025-06-01T16:00:42.427" v="275" actId="478"/>
          <ac:spMkLst>
            <pc:docMk/>
            <pc:sldMk cId="3407468297" sldId="407"/>
            <ac:spMk id="7" creationId="{393931FF-08E1-1C2D-0B79-46101F50B306}"/>
          </ac:spMkLst>
        </pc:spChg>
        <pc:graphicFrameChg chg="del">
          <ac:chgData name="Tarachand Amgoth" userId="ea017c71-c3c5-459d-b04b-915c0e816ad1" providerId="ADAL" clId="{45D5D9E5-5B08-429E-8D2C-66CC277FB13C}" dt="2025-06-01T16:00:08.457" v="267" actId="478"/>
          <ac:graphicFrameMkLst>
            <pc:docMk/>
            <pc:sldMk cId="3407468297" sldId="407"/>
            <ac:graphicFrameMk id="5" creationId="{6FF5144A-1521-6230-CF35-D6D5A68FFE40}"/>
          </ac:graphicFrameMkLst>
        </pc:graphicFrameChg>
        <pc:picChg chg="add del mod ord">
          <ac:chgData name="Tarachand Amgoth" userId="ea017c71-c3c5-459d-b04b-915c0e816ad1" providerId="ADAL" clId="{45D5D9E5-5B08-429E-8D2C-66CC277FB13C}" dt="2025-06-01T18:15:54.631" v="1861" actId="478"/>
          <ac:picMkLst>
            <pc:docMk/>
            <pc:sldMk cId="3407468297" sldId="407"/>
            <ac:picMk id="9" creationId="{D68DBA51-E5DB-3057-EB45-08C4B00DA32B}"/>
          </ac:picMkLst>
        </pc:picChg>
        <pc:picChg chg="add mod">
          <ac:chgData name="Tarachand Amgoth" userId="ea017c71-c3c5-459d-b04b-915c0e816ad1" providerId="ADAL" clId="{45D5D9E5-5B08-429E-8D2C-66CC277FB13C}" dt="2025-06-01T18:16:06.251" v="1865" actId="1076"/>
          <ac:picMkLst>
            <pc:docMk/>
            <pc:sldMk cId="3407468297" sldId="407"/>
            <ac:picMk id="11" creationId="{2AC48EB8-1756-0F14-0269-2B1EDEC63717}"/>
          </ac:picMkLst>
        </pc:picChg>
      </pc:sldChg>
      <pc:sldChg chg="modSp add mod">
        <pc:chgData name="Tarachand Amgoth" userId="ea017c71-c3c5-459d-b04b-915c0e816ad1" providerId="ADAL" clId="{45D5D9E5-5B08-429E-8D2C-66CC277FB13C}" dt="2025-06-02T01:40:45.569" v="1923"/>
        <pc:sldMkLst>
          <pc:docMk/>
          <pc:sldMk cId="3841770057" sldId="408"/>
        </pc:sldMkLst>
        <pc:spChg chg="mod">
          <ac:chgData name="Tarachand Amgoth" userId="ea017c71-c3c5-459d-b04b-915c0e816ad1" providerId="ADAL" clId="{45D5D9E5-5B08-429E-8D2C-66CC277FB13C}" dt="2025-06-02T01:40:45.569" v="1923"/>
          <ac:spMkLst>
            <pc:docMk/>
            <pc:sldMk cId="3841770057" sldId="408"/>
            <ac:spMk id="2" creationId="{C127DED6-3BB7-7C2F-886B-2AA418A751D4}"/>
          </ac:spMkLst>
        </pc:spChg>
        <pc:spChg chg="mod">
          <ac:chgData name="Tarachand Amgoth" userId="ea017c71-c3c5-459d-b04b-915c0e816ad1" providerId="ADAL" clId="{45D5D9E5-5B08-429E-8D2C-66CC277FB13C}" dt="2025-06-01T17:26:36.430" v="1355" actId="113"/>
          <ac:spMkLst>
            <pc:docMk/>
            <pc:sldMk cId="3841770057" sldId="408"/>
            <ac:spMk id="3" creationId="{BEFAF84A-3C0A-1325-78C9-1934C7A48C54}"/>
          </ac:spMkLst>
        </pc:spChg>
      </pc:sldChg>
      <pc:sldChg chg="modSp add del mod ord">
        <pc:chgData name="Tarachand Amgoth" userId="ea017c71-c3c5-459d-b04b-915c0e816ad1" providerId="ADAL" clId="{45D5D9E5-5B08-429E-8D2C-66CC277FB13C}" dt="2025-06-01T17:22:48.414" v="1283" actId="47"/>
        <pc:sldMkLst>
          <pc:docMk/>
          <pc:sldMk cId="4157364491" sldId="409"/>
        </pc:sldMkLst>
        <pc:spChg chg="mod">
          <ac:chgData name="Tarachand Amgoth" userId="ea017c71-c3c5-459d-b04b-915c0e816ad1" providerId="ADAL" clId="{45D5D9E5-5B08-429E-8D2C-66CC277FB13C}" dt="2025-06-01T17:22:34.926" v="1281" actId="21"/>
          <ac:spMkLst>
            <pc:docMk/>
            <pc:sldMk cId="4157364491" sldId="409"/>
            <ac:spMk id="3" creationId="{B3E7E59A-70A3-E9C4-6623-F00DCBBEFD98}"/>
          </ac:spMkLst>
        </pc:spChg>
      </pc:sldChg>
      <pc:sldChg chg="addSp modSp add mod">
        <pc:chgData name="Tarachand Amgoth" userId="ea017c71-c3c5-459d-b04b-915c0e816ad1" providerId="ADAL" clId="{45D5D9E5-5B08-429E-8D2C-66CC277FB13C}" dt="2025-06-02T01:41:02.896" v="1924"/>
        <pc:sldMkLst>
          <pc:docMk/>
          <pc:sldMk cId="3415737697" sldId="410"/>
        </pc:sldMkLst>
        <pc:spChg chg="mod">
          <ac:chgData name="Tarachand Amgoth" userId="ea017c71-c3c5-459d-b04b-915c0e816ad1" providerId="ADAL" clId="{45D5D9E5-5B08-429E-8D2C-66CC277FB13C}" dt="2025-06-02T01:41:02.896" v="1924"/>
          <ac:spMkLst>
            <pc:docMk/>
            <pc:sldMk cId="3415737697" sldId="410"/>
            <ac:spMk id="2" creationId="{E9878719-A7A0-3E81-5DF6-61DB1DB53B67}"/>
          </ac:spMkLst>
        </pc:spChg>
        <pc:spChg chg="mod">
          <ac:chgData name="Tarachand Amgoth" userId="ea017c71-c3c5-459d-b04b-915c0e816ad1" providerId="ADAL" clId="{45D5D9E5-5B08-429E-8D2C-66CC277FB13C}" dt="2025-06-01T17:24:04.537" v="1312" actId="113"/>
          <ac:spMkLst>
            <pc:docMk/>
            <pc:sldMk cId="3415737697" sldId="410"/>
            <ac:spMk id="3" creationId="{8B2B31F8-DCC1-5049-B4DA-4980959D37C2}"/>
          </ac:spMkLst>
        </pc:spChg>
        <pc:picChg chg="add mod">
          <ac:chgData name="Tarachand Amgoth" userId="ea017c71-c3c5-459d-b04b-915c0e816ad1" providerId="ADAL" clId="{45D5D9E5-5B08-429E-8D2C-66CC277FB13C}" dt="2025-06-01T18:19:58.733" v="1869" actId="1076"/>
          <ac:picMkLst>
            <pc:docMk/>
            <pc:sldMk cId="3415737697" sldId="410"/>
            <ac:picMk id="6" creationId="{72415AC7-23F0-D5A5-C7F8-28093EEB2642}"/>
          </ac:picMkLst>
        </pc:picChg>
      </pc:sldChg>
      <pc:sldChg chg="addSp delSp modSp add mod">
        <pc:chgData name="Tarachand Amgoth" userId="ea017c71-c3c5-459d-b04b-915c0e816ad1" providerId="ADAL" clId="{45D5D9E5-5B08-429E-8D2C-66CC277FB13C}" dt="2025-06-02T01:41:07.367" v="1925"/>
        <pc:sldMkLst>
          <pc:docMk/>
          <pc:sldMk cId="371486155" sldId="411"/>
        </pc:sldMkLst>
        <pc:spChg chg="mod">
          <ac:chgData name="Tarachand Amgoth" userId="ea017c71-c3c5-459d-b04b-915c0e816ad1" providerId="ADAL" clId="{45D5D9E5-5B08-429E-8D2C-66CC277FB13C}" dt="2025-06-02T01:41:07.367" v="1925"/>
          <ac:spMkLst>
            <pc:docMk/>
            <pc:sldMk cId="371486155" sldId="411"/>
            <ac:spMk id="2" creationId="{20622498-6559-3D46-9857-177C1D6E1A46}"/>
          </ac:spMkLst>
        </pc:spChg>
        <pc:spChg chg="mod">
          <ac:chgData name="Tarachand Amgoth" userId="ea017c71-c3c5-459d-b04b-915c0e816ad1" providerId="ADAL" clId="{45D5D9E5-5B08-429E-8D2C-66CC277FB13C}" dt="2025-06-01T17:28:02.927" v="1376" actId="12"/>
          <ac:spMkLst>
            <pc:docMk/>
            <pc:sldMk cId="371486155" sldId="411"/>
            <ac:spMk id="3" creationId="{4E377733-119D-F792-83FE-35B27D50EF89}"/>
          </ac:spMkLst>
        </pc:spChg>
        <pc:spChg chg="add del mod">
          <ac:chgData name="Tarachand Amgoth" userId="ea017c71-c3c5-459d-b04b-915c0e816ad1" providerId="ADAL" clId="{45D5D9E5-5B08-429E-8D2C-66CC277FB13C}" dt="2025-06-01T17:26:55.624" v="1357" actId="478"/>
          <ac:spMkLst>
            <pc:docMk/>
            <pc:sldMk cId="371486155" sldId="411"/>
            <ac:spMk id="6" creationId="{24AF6821-BDFE-05C5-AEDF-DAEEE27AA5A7}"/>
          </ac:spMkLst>
        </pc:spChg>
        <pc:graphicFrameChg chg="add mod modGraphic">
          <ac:chgData name="Tarachand Amgoth" userId="ea017c71-c3c5-459d-b04b-915c0e816ad1" providerId="ADAL" clId="{45D5D9E5-5B08-429E-8D2C-66CC277FB13C}" dt="2025-06-01T17:27:45.561" v="1370" actId="113"/>
          <ac:graphicFrameMkLst>
            <pc:docMk/>
            <pc:sldMk cId="371486155" sldId="411"/>
            <ac:graphicFrameMk id="5" creationId="{2915526D-F07E-9B30-D12D-251EBF4D7478}"/>
          </ac:graphicFrameMkLst>
        </pc:graphicFrameChg>
      </pc:sldChg>
      <pc:sldChg chg="addSp delSp modSp add mod">
        <pc:chgData name="Tarachand Amgoth" userId="ea017c71-c3c5-459d-b04b-915c0e816ad1" providerId="ADAL" clId="{45D5D9E5-5B08-429E-8D2C-66CC277FB13C}" dt="2025-06-02T01:41:11.923" v="1926"/>
        <pc:sldMkLst>
          <pc:docMk/>
          <pc:sldMk cId="3330565146" sldId="412"/>
        </pc:sldMkLst>
        <pc:spChg chg="mod">
          <ac:chgData name="Tarachand Amgoth" userId="ea017c71-c3c5-459d-b04b-915c0e816ad1" providerId="ADAL" clId="{45D5D9E5-5B08-429E-8D2C-66CC277FB13C}" dt="2025-06-02T01:41:11.923" v="1926"/>
          <ac:spMkLst>
            <pc:docMk/>
            <pc:sldMk cId="3330565146" sldId="412"/>
            <ac:spMk id="2" creationId="{1F09D243-C9D3-5207-E2D0-89312588AAF1}"/>
          </ac:spMkLst>
        </pc:spChg>
        <pc:spChg chg="mod">
          <ac:chgData name="Tarachand Amgoth" userId="ea017c71-c3c5-459d-b04b-915c0e816ad1" providerId="ADAL" clId="{45D5D9E5-5B08-429E-8D2C-66CC277FB13C}" dt="2025-06-01T17:29:09.414" v="1393" actId="12"/>
          <ac:spMkLst>
            <pc:docMk/>
            <pc:sldMk cId="3330565146" sldId="412"/>
            <ac:spMk id="3" creationId="{B1E21DCB-959A-D670-ADEB-AB9BF052784F}"/>
          </ac:spMkLst>
        </pc:spChg>
        <pc:spChg chg="del">
          <ac:chgData name="Tarachand Amgoth" userId="ea017c71-c3c5-459d-b04b-915c0e816ad1" providerId="ADAL" clId="{45D5D9E5-5B08-429E-8D2C-66CC277FB13C}" dt="2025-06-01T16:04:59.592" v="316" actId="478"/>
          <ac:spMkLst>
            <pc:docMk/>
            <pc:sldMk cId="3330565146" sldId="412"/>
            <ac:spMk id="6" creationId="{7842CE0B-0349-C7D4-8E39-0133CA71222C}"/>
          </ac:spMkLst>
        </pc:spChg>
        <pc:spChg chg="add del mod">
          <ac:chgData name="Tarachand Amgoth" userId="ea017c71-c3c5-459d-b04b-915c0e816ad1" providerId="ADAL" clId="{45D5D9E5-5B08-429E-8D2C-66CC277FB13C}" dt="2025-06-01T17:28:21.338" v="1380"/>
          <ac:spMkLst>
            <pc:docMk/>
            <pc:sldMk cId="3330565146" sldId="412"/>
            <ac:spMk id="8" creationId="{AE1C1DA2-5074-3DC8-FD55-917CF0680E8A}"/>
          </ac:spMkLst>
        </pc:spChg>
        <pc:graphicFrameChg chg="del">
          <ac:chgData name="Tarachand Amgoth" userId="ea017c71-c3c5-459d-b04b-915c0e816ad1" providerId="ADAL" clId="{45D5D9E5-5B08-429E-8D2C-66CC277FB13C}" dt="2025-06-01T16:04:54.434" v="315" actId="478"/>
          <ac:graphicFrameMkLst>
            <pc:docMk/>
            <pc:sldMk cId="3330565146" sldId="412"/>
            <ac:graphicFrameMk id="5" creationId="{3EB137FA-F5A5-2C6C-561A-A2E6306E58EB}"/>
          </ac:graphicFrameMkLst>
        </pc:graphicFrameChg>
        <pc:graphicFrameChg chg="add mod modGraphic">
          <ac:chgData name="Tarachand Amgoth" userId="ea017c71-c3c5-459d-b04b-915c0e816ad1" providerId="ADAL" clId="{45D5D9E5-5B08-429E-8D2C-66CC277FB13C}" dt="2025-06-01T17:29:00.719" v="1392" actId="1076"/>
          <ac:graphicFrameMkLst>
            <pc:docMk/>
            <pc:sldMk cId="3330565146" sldId="412"/>
            <ac:graphicFrameMk id="7" creationId="{72D455E3-58D1-1A7F-6324-6F4E63ED696C}"/>
          </ac:graphicFrameMkLst>
        </pc:graphicFrameChg>
      </pc:sldChg>
      <pc:sldChg chg="addSp delSp modSp add mod">
        <pc:chgData name="Tarachand Amgoth" userId="ea017c71-c3c5-459d-b04b-915c0e816ad1" providerId="ADAL" clId="{45D5D9E5-5B08-429E-8D2C-66CC277FB13C}" dt="2025-06-02T01:45:34.529" v="1935" actId="1076"/>
        <pc:sldMkLst>
          <pc:docMk/>
          <pc:sldMk cId="434534410" sldId="413"/>
        </pc:sldMkLst>
        <pc:spChg chg="mod">
          <ac:chgData name="Tarachand Amgoth" userId="ea017c71-c3c5-459d-b04b-915c0e816ad1" providerId="ADAL" clId="{45D5D9E5-5B08-429E-8D2C-66CC277FB13C}" dt="2025-06-02T01:41:16.284" v="1927"/>
          <ac:spMkLst>
            <pc:docMk/>
            <pc:sldMk cId="434534410" sldId="413"/>
            <ac:spMk id="2" creationId="{719F10CE-00FC-ED1C-3A64-78D394D5F4DA}"/>
          </ac:spMkLst>
        </pc:spChg>
        <pc:spChg chg="mod">
          <ac:chgData name="Tarachand Amgoth" userId="ea017c71-c3c5-459d-b04b-915c0e816ad1" providerId="ADAL" clId="{45D5D9E5-5B08-429E-8D2C-66CC277FB13C}" dt="2025-06-02T01:45:30.041" v="1934" actId="6549"/>
          <ac:spMkLst>
            <pc:docMk/>
            <pc:sldMk cId="434534410" sldId="413"/>
            <ac:spMk id="3" creationId="{C716BD36-130B-B742-DD85-6398D2A57B91}"/>
          </ac:spMkLst>
        </pc:spChg>
        <pc:spChg chg="del">
          <ac:chgData name="Tarachand Amgoth" userId="ea017c71-c3c5-459d-b04b-915c0e816ad1" providerId="ADAL" clId="{45D5D9E5-5B08-429E-8D2C-66CC277FB13C}" dt="2025-06-01T16:05:37.204" v="323" actId="478"/>
          <ac:spMkLst>
            <pc:docMk/>
            <pc:sldMk cId="434534410" sldId="413"/>
            <ac:spMk id="8" creationId="{ECB34C05-2EA1-2D9C-E103-14BD1DD11512}"/>
          </ac:spMkLst>
        </pc:spChg>
        <pc:graphicFrameChg chg="del">
          <ac:chgData name="Tarachand Amgoth" userId="ea017c71-c3c5-459d-b04b-915c0e816ad1" providerId="ADAL" clId="{45D5D9E5-5B08-429E-8D2C-66CC277FB13C}" dt="2025-06-01T16:05:29.448" v="322" actId="478"/>
          <ac:graphicFrameMkLst>
            <pc:docMk/>
            <pc:sldMk cId="434534410" sldId="413"/>
            <ac:graphicFrameMk id="7" creationId="{59BF24B2-9603-F88F-5577-E382689BF291}"/>
          </ac:graphicFrameMkLst>
        </pc:graphicFrameChg>
        <pc:picChg chg="add mod">
          <ac:chgData name="Tarachand Amgoth" userId="ea017c71-c3c5-459d-b04b-915c0e816ad1" providerId="ADAL" clId="{45D5D9E5-5B08-429E-8D2C-66CC277FB13C}" dt="2025-06-02T01:45:34.529" v="1935" actId="1076"/>
          <ac:picMkLst>
            <pc:docMk/>
            <pc:sldMk cId="434534410" sldId="413"/>
            <ac:picMk id="6" creationId="{92395F77-B13C-E922-A0A4-0805C30EE0BD}"/>
          </ac:picMkLst>
        </pc:picChg>
      </pc:sldChg>
      <pc:sldChg chg="addSp delSp modSp add mod">
        <pc:chgData name="Tarachand Amgoth" userId="ea017c71-c3c5-459d-b04b-915c0e816ad1" providerId="ADAL" clId="{45D5D9E5-5B08-429E-8D2C-66CC277FB13C}" dt="2025-06-02T13:42:20.853" v="2971"/>
        <pc:sldMkLst>
          <pc:docMk/>
          <pc:sldMk cId="237332681" sldId="414"/>
        </pc:sldMkLst>
        <pc:spChg chg="mod">
          <ac:chgData name="Tarachand Amgoth" userId="ea017c71-c3c5-459d-b04b-915c0e816ad1" providerId="ADAL" clId="{45D5D9E5-5B08-429E-8D2C-66CC277FB13C}" dt="2025-06-02T13:42:20.853" v="2971"/>
          <ac:spMkLst>
            <pc:docMk/>
            <pc:sldMk cId="237332681" sldId="414"/>
            <ac:spMk id="2" creationId="{53079FDC-8F6F-5CE1-CFF3-0CC59D7AE1CC}"/>
          </ac:spMkLst>
        </pc:spChg>
        <pc:spChg chg="mod">
          <ac:chgData name="Tarachand Amgoth" userId="ea017c71-c3c5-459d-b04b-915c0e816ad1" providerId="ADAL" clId="{45D5D9E5-5B08-429E-8D2C-66CC277FB13C}" dt="2025-06-02T01:49:53.902" v="1964" actId="21"/>
          <ac:spMkLst>
            <pc:docMk/>
            <pc:sldMk cId="237332681" sldId="414"/>
            <ac:spMk id="3" creationId="{AA7977BD-E1D7-27A4-B09C-A6F352DCA24D}"/>
          </ac:spMkLst>
        </pc:spChg>
        <pc:spChg chg="add del mod">
          <ac:chgData name="Tarachand Amgoth" userId="ea017c71-c3c5-459d-b04b-915c0e816ad1" providerId="ADAL" clId="{45D5D9E5-5B08-429E-8D2C-66CC277FB13C}" dt="2025-06-02T01:51:19.526" v="2012" actId="1037"/>
          <ac:spMkLst>
            <pc:docMk/>
            <pc:sldMk cId="237332681" sldId="414"/>
            <ac:spMk id="8" creationId="{A2F84615-3504-A223-53CC-61C6F33E9499}"/>
          </ac:spMkLst>
        </pc:spChg>
        <pc:spChg chg="add del">
          <ac:chgData name="Tarachand Amgoth" userId="ea017c71-c3c5-459d-b04b-915c0e816ad1" providerId="ADAL" clId="{45D5D9E5-5B08-429E-8D2C-66CC277FB13C}" dt="2025-06-02T01:50:30.079" v="1975" actId="22"/>
          <ac:spMkLst>
            <pc:docMk/>
            <pc:sldMk cId="237332681" sldId="414"/>
            <ac:spMk id="10" creationId="{9E93BA73-7735-B770-94EF-5D7EB6EFFEB9}"/>
          </ac:spMkLst>
        </pc:spChg>
        <pc:picChg chg="add mod">
          <ac:chgData name="Tarachand Amgoth" userId="ea017c71-c3c5-459d-b04b-915c0e816ad1" providerId="ADAL" clId="{45D5D9E5-5B08-429E-8D2C-66CC277FB13C}" dt="2025-06-02T01:50:48.954" v="1984" actId="1076"/>
          <ac:picMkLst>
            <pc:docMk/>
            <pc:sldMk cId="237332681" sldId="414"/>
            <ac:picMk id="6" creationId="{48A85F48-A00D-C64E-D56F-D206C4AF0AF9}"/>
          </ac:picMkLst>
        </pc:picChg>
      </pc:sldChg>
      <pc:sldChg chg="addSp modSp add mod">
        <pc:chgData name="Tarachand Amgoth" userId="ea017c71-c3c5-459d-b04b-915c0e816ad1" providerId="ADAL" clId="{45D5D9E5-5B08-429E-8D2C-66CC277FB13C}" dt="2025-06-02T13:42:25.869" v="2972"/>
        <pc:sldMkLst>
          <pc:docMk/>
          <pc:sldMk cId="4022229454" sldId="415"/>
        </pc:sldMkLst>
        <pc:spChg chg="mod">
          <ac:chgData name="Tarachand Amgoth" userId="ea017c71-c3c5-459d-b04b-915c0e816ad1" providerId="ADAL" clId="{45D5D9E5-5B08-429E-8D2C-66CC277FB13C}" dt="2025-06-02T13:42:25.869" v="2972"/>
          <ac:spMkLst>
            <pc:docMk/>
            <pc:sldMk cId="4022229454" sldId="415"/>
            <ac:spMk id="2" creationId="{64B08C44-C1F9-64EA-FAE0-DCB8FB5F2FE6}"/>
          </ac:spMkLst>
        </pc:spChg>
        <pc:spChg chg="mod">
          <ac:chgData name="Tarachand Amgoth" userId="ea017c71-c3c5-459d-b04b-915c0e816ad1" providerId="ADAL" clId="{45D5D9E5-5B08-429E-8D2C-66CC277FB13C}" dt="2025-06-02T01:55:07.142" v="2021" actId="21"/>
          <ac:spMkLst>
            <pc:docMk/>
            <pc:sldMk cId="4022229454" sldId="415"/>
            <ac:spMk id="3" creationId="{A7054F1B-446A-0A89-19B3-5C5AA3F27C12}"/>
          </ac:spMkLst>
        </pc:spChg>
        <pc:spChg chg="add mod">
          <ac:chgData name="Tarachand Amgoth" userId="ea017c71-c3c5-459d-b04b-915c0e816ad1" providerId="ADAL" clId="{45D5D9E5-5B08-429E-8D2C-66CC277FB13C}" dt="2025-06-02T10:51:05.592" v="2915" actId="20577"/>
          <ac:spMkLst>
            <pc:docMk/>
            <pc:sldMk cId="4022229454" sldId="415"/>
            <ac:spMk id="8" creationId="{142C7BB1-6523-9B41-9853-600B4C482300}"/>
          </ac:spMkLst>
        </pc:spChg>
        <pc:picChg chg="add mod">
          <ac:chgData name="Tarachand Amgoth" userId="ea017c71-c3c5-459d-b04b-915c0e816ad1" providerId="ADAL" clId="{45D5D9E5-5B08-429E-8D2C-66CC277FB13C}" dt="2025-06-02T01:55:51.106" v="2058" actId="1035"/>
          <ac:picMkLst>
            <pc:docMk/>
            <pc:sldMk cId="4022229454" sldId="415"/>
            <ac:picMk id="6" creationId="{88E531E8-004B-177F-F318-3955E26CA33C}"/>
          </ac:picMkLst>
        </pc:picChg>
      </pc:sldChg>
      <pc:sldChg chg="addSp delSp modSp add mod">
        <pc:chgData name="Tarachand Amgoth" userId="ea017c71-c3c5-459d-b04b-915c0e816ad1" providerId="ADAL" clId="{45D5D9E5-5B08-429E-8D2C-66CC277FB13C}" dt="2025-06-02T13:42:31.264" v="2973"/>
        <pc:sldMkLst>
          <pc:docMk/>
          <pc:sldMk cId="1692807320" sldId="416"/>
        </pc:sldMkLst>
        <pc:spChg chg="mod">
          <ac:chgData name="Tarachand Amgoth" userId="ea017c71-c3c5-459d-b04b-915c0e816ad1" providerId="ADAL" clId="{45D5D9E5-5B08-429E-8D2C-66CC277FB13C}" dt="2025-06-02T13:42:31.264" v="2973"/>
          <ac:spMkLst>
            <pc:docMk/>
            <pc:sldMk cId="1692807320" sldId="416"/>
            <ac:spMk id="2" creationId="{55C11B31-3B89-3541-8DBD-ADC41CBF6E03}"/>
          </ac:spMkLst>
        </pc:spChg>
        <pc:spChg chg="mod">
          <ac:chgData name="Tarachand Amgoth" userId="ea017c71-c3c5-459d-b04b-915c0e816ad1" providerId="ADAL" clId="{45D5D9E5-5B08-429E-8D2C-66CC277FB13C}" dt="2025-06-01T17:32:57.007" v="1461" actId="12"/>
          <ac:spMkLst>
            <pc:docMk/>
            <pc:sldMk cId="1692807320" sldId="416"/>
            <ac:spMk id="3" creationId="{30870E9D-3697-3954-7DC8-6AC2F77F82CC}"/>
          </ac:spMkLst>
        </pc:spChg>
        <pc:spChg chg="add del mod">
          <ac:chgData name="Tarachand Amgoth" userId="ea017c71-c3c5-459d-b04b-915c0e816ad1" providerId="ADAL" clId="{45D5D9E5-5B08-429E-8D2C-66CC277FB13C}" dt="2025-06-01T17:31:55.706" v="1444" actId="478"/>
          <ac:spMkLst>
            <pc:docMk/>
            <pc:sldMk cId="1692807320" sldId="416"/>
            <ac:spMk id="6" creationId="{98A84C73-A45C-21FF-2A67-306052B3126B}"/>
          </ac:spMkLst>
        </pc:spChg>
        <pc:spChg chg="add del mod">
          <ac:chgData name="Tarachand Amgoth" userId="ea017c71-c3c5-459d-b04b-915c0e816ad1" providerId="ADAL" clId="{45D5D9E5-5B08-429E-8D2C-66CC277FB13C}" dt="2025-06-01T16:08:18.326" v="351" actId="478"/>
          <ac:spMkLst>
            <pc:docMk/>
            <pc:sldMk cId="1692807320" sldId="416"/>
            <ac:spMk id="8" creationId="{A4327173-7D1A-F6BC-EECA-91781D481AD5}"/>
          </ac:spMkLst>
        </pc:spChg>
        <pc:graphicFrameChg chg="add del mod">
          <ac:chgData name="Tarachand Amgoth" userId="ea017c71-c3c5-459d-b04b-915c0e816ad1" providerId="ADAL" clId="{45D5D9E5-5B08-429E-8D2C-66CC277FB13C}" dt="2025-06-01T16:07:55.744" v="346" actId="478"/>
          <ac:graphicFrameMkLst>
            <pc:docMk/>
            <pc:sldMk cId="1692807320" sldId="416"/>
            <ac:graphicFrameMk id="5" creationId="{CAF91F68-D84A-C9EC-4E7D-4627CF06920D}"/>
          </ac:graphicFrameMkLst>
        </pc:graphicFrameChg>
        <pc:graphicFrameChg chg="add mod modGraphic">
          <ac:chgData name="Tarachand Amgoth" userId="ea017c71-c3c5-459d-b04b-915c0e816ad1" providerId="ADAL" clId="{45D5D9E5-5B08-429E-8D2C-66CC277FB13C}" dt="2025-06-02T10:51:16.487" v="2917" actId="113"/>
          <ac:graphicFrameMkLst>
            <pc:docMk/>
            <pc:sldMk cId="1692807320" sldId="416"/>
            <ac:graphicFrameMk id="7" creationId="{6B0C299B-E091-E077-0D6B-18313FE782D8}"/>
          </ac:graphicFrameMkLst>
        </pc:graphicFrameChg>
      </pc:sldChg>
      <pc:sldChg chg="add del">
        <pc:chgData name="Tarachand Amgoth" userId="ea017c71-c3c5-459d-b04b-915c0e816ad1" providerId="ADAL" clId="{45D5D9E5-5B08-429E-8D2C-66CC277FB13C}" dt="2025-06-01T16:07:36.368" v="342" actId="47"/>
        <pc:sldMkLst>
          <pc:docMk/>
          <pc:sldMk cId="2027001586" sldId="417"/>
        </pc:sldMkLst>
      </pc:sldChg>
      <pc:sldChg chg="addSp delSp modSp add mod">
        <pc:chgData name="Tarachand Amgoth" userId="ea017c71-c3c5-459d-b04b-915c0e816ad1" providerId="ADAL" clId="{45D5D9E5-5B08-429E-8D2C-66CC277FB13C}" dt="2025-06-02T13:42:36.281" v="2974"/>
        <pc:sldMkLst>
          <pc:docMk/>
          <pc:sldMk cId="3043309083" sldId="417"/>
        </pc:sldMkLst>
        <pc:spChg chg="mod">
          <ac:chgData name="Tarachand Amgoth" userId="ea017c71-c3c5-459d-b04b-915c0e816ad1" providerId="ADAL" clId="{45D5D9E5-5B08-429E-8D2C-66CC277FB13C}" dt="2025-06-02T13:42:36.281" v="2974"/>
          <ac:spMkLst>
            <pc:docMk/>
            <pc:sldMk cId="3043309083" sldId="417"/>
            <ac:spMk id="2" creationId="{9B81A42F-B918-C7A8-51C5-884C7C723F6C}"/>
          </ac:spMkLst>
        </pc:spChg>
        <pc:spChg chg="mod">
          <ac:chgData name="Tarachand Amgoth" userId="ea017c71-c3c5-459d-b04b-915c0e816ad1" providerId="ADAL" clId="{45D5D9E5-5B08-429E-8D2C-66CC277FB13C}" dt="2025-06-01T17:34:16.562" v="1497" actId="255"/>
          <ac:spMkLst>
            <pc:docMk/>
            <pc:sldMk cId="3043309083" sldId="417"/>
            <ac:spMk id="3" creationId="{2D827EEE-49E0-F7E6-67FD-C4B84AC05DDE}"/>
          </ac:spMkLst>
        </pc:spChg>
        <pc:spChg chg="del">
          <ac:chgData name="Tarachand Amgoth" userId="ea017c71-c3c5-459d-b04b-915c0e816ad1" providerId="ADAL" clId="{45D5D9E5-5B08-429E-8D2C-66CC277FB13C}" dt="2025-06-01T16:08:39.778" v="355" actId="478"/>
          <ac:spMkLst>
            <pc:docMk/>
            <pc:sldMk cId="3043309083" sldId="417"/>
            <ac:spMk id="6" creationId="{44217589-D789-7F54-1283-251CCAD4457C}"/>
          </ac:spMkLst>
        </pc:spChg>
        <pc:spChg chg="add del mod">
          <ac:chgData name="Tarachand Amgoth" userId="ea017c71-c3c5-459d-b04b-915c0e816ad1" providerId="ADAL" clId="{45D5D9E5-5B08-429E-8D2C-66CC277FB13C}" dt="2025-06-01T17:33:15.547" v="1478" actId="478"/>
          <ac:spMkLst>
            <pc:docMk/>
            <pc:sldMk cId="3043309083" sldId="417"/>
            <ac:spMk id="8" creationId="{DAD2C80F-70F6-F653-4C60-1ABC27B43DB9}"/>
          </ac:spMkLst>
        </pc:spChg>
        <pc:graphicFrameChg chg="add mod modGraphic">
          <ac:chgData name="Tarachand Amgoth" userId="ea017c71-c3c5-459d-b04b-915c0e816ad1" providerId="ADAL" clId="{45D5D9E5-5B08-429E-8D2C-66CC277FB13C}" dt="2025-06-01T17:34:23.924" v="1518" actId="1035"/>
          <ac:graphicFrameMkLst>
            <pc:docMk/>
            <pc:sldMk cId="3043309083" sldId="417"/>
            <ac:graphicFrameMk id="5" creationId="{89DF7BF1-6FC6-EA08-5386-B60AEC7EFB18}"/>
          </ac:graphicFrameMkLst>
        </pc:graphicFrameChg>
        <pc:graphicFrameChg chg="del">
          <ac:chgData name="Tarachand Amgoth" userId="ea017c71-c3c5-459d-b04b-915c0e816ad1" providerId="ADAL" clId="{45D5D9E5-5B08-429E-8D2C-66CC277FB13C}" dt="2025-06-01T16:08:35.393" v="354" actId="478"/>
          <ac:graphicFrameMkLst>
            <pc:docMk/>
            <pc:sldMk cId="3043309083" sldId="417"/>
            <ac:graphicFrameMk id="7" creationId="{4833D08A-302A-A7B6-3FE9-4A6CAEE317BB}"/>
          </ac:graphicFrameMkLst>
        </pc:graphicFrameChg>
      </pc:sldChg>
      <pc:sldChg chg="addSp delSp modSp add mod">
        <pc:chgData name="Tarachand Amgoth" userId="ea017c71-c3c5-459d-b04b-915c0e816ad1" providerId="ADAL" clId="{45D5D9E5-5B08-429E-8D2C-66CC277FB13C}" dt="2025-06-02T13:42:41.193" v="2975"/>
        <pc:sldMkLst>
          <pc:docMk/>
          <pc:sldMk cId="4018550987" sldId="418"/>
        </pc:sldMkLst>
        <pc:spChg chg="mod">
          <ac:chgData name="Tarachand Amgoth" userId="ea017c71-c3c5-459d-b04b-915c0e816ad1" providerId="ADAL" clId="{45D5D9E5-5B08-429E-8D2C-66CC277FB13C}" dt="2025-06-02T13:42:41.193" v="2975"/>
          <ac:spMkLst>
            <pc:docMk/>
            <pc:sldMk cId="4018550987" sldId="418"/>
            <ac:spMk id="2" creationId="{1D384DE8-B4EE-743E-EB6E-CF2A415FF7EE}"/>
          </ac:spMkLst>
        </pc:spChg>
        <pc:spChg chg="mod">
          <ac:chgData name="Tarachand Amgoth" userId="ea017c71-c3c5-459d-b04b-915c0e816ad1" providerId="ADAL" clId="{45D5D9E5-5B08-429E-8D2C-66CC277FB13C}" dt="2025-06-02T01:58:56.159" v="2085" actId="6549"/>
          <ac:spMkLst>
            <pc:docMk/>
            <pc:sldMk cId="4018550987" sldId="418"/>
            <ac:spMk id="3" creationId="{8B3CEFE0-9DFD-4C23-5264-09A4DE228404}"/>
          </ac:spMkLst>
        </pc:spChg>
        <pc:spChg chg="del">
          <ac:chgData name="Tarachand Amgoth" userId="ea017c71-c3c5-459d-b04b-915c0e816ad1" providerId="ADAL" clId="{45D5D9E5-5B08-429E-8D2C-66CC277FB13C}" dt="2025-06-01T16:09:12.499" v="362" actId="478"/>
          <ac:spMkLst>
            <pc:docMk/>
            <pc:sldMk cId="4018550987" sldId="418"/>
            <ac:spMk id="8" creationId="{60D16FDC-4C3C-B12F-2674-A91332D7B6EF}"/>
          </ac:spMkLst>
        </pc:spChg>
        <pc:graphicFrameChg chg="del">
          <ac:chgData name="Tarachand Amgoth" userId="ea017c71-c3c5-459d-b04b-915c0e816ad1" providerId="ADAL" clId="{45D5D9E5-5B08-429E-8D2C-66CC277FB13C}" dt="2025-06-01T16:09:06.853" v="361" actId="478"/>
          <ac:graphicFrameMkLst>
            <pc:docMk/>
            <pc:sldMk cId="4018550987" sldId="418"/>
            <ac:graphicFrameMk id="5" creationId="{9B2B8E1E-111C-CFE6-C36D-18107CEE2B51}"/>
          </ac:graphicFrameMkLst>
        </pc:graphicFrameChg>
        <pc:picChg chg="add mod">
          <ac:chgData name="Tarachand Amgoth" userId="ea017c71-c3c5-459d-b04b-915c0e816ad1" providerId="ADAL" clId="{45D5D9E5-5B08-429E-8D2C-66CC277FB13C}" dt="2025-06-02T01:59:47.009" v="2091" actId="1076"/>
          <ac:picMkLst>
            <pc:docMk/>
            <pc:sldMk cId="4018550987" sldId="418"/>
            <ac:picMk id="7" creationId="{E388F851-EFD6-B620-69EC-9CD7EA7509B7}"/>
          </ac:picMkLst>
        </pc:picChg>
      </pc:sldChg>
      <pc:sldChg chg="modSp add mod">
        <pc:chgData name="Tarachand Amgoth" userId="ea017c71-c3c5-459d-b04b-915c0e816ad1" providerId="ADAL" clId="{45D5D9E5-5B08-429E-8D2C-66CC277FB13C}" dt="2025-06-02T13:42:46.665" v="2976"/>
        <pc:sldMkLst>
          <pc:docMk/>
          <pc:sldMk cId="851933079" sldId="419"/>
        </pc:sldMkLst>
        <pc:spChg chg="mod">
          <ac:chgData name="Tarachand Amgoth" userId="ea017c71-c3c5-459d-b04b-915c0e816ad1" providerId="ADAL" clId="{45D5D9E5-5B08-429E-8D2C-66CC277FB13C}" dt="2025-06-02T13:42:46.665" v="2976"/>
          <ac:spMkLst>
            <pc:docMk/>
            <pc:sldMk cId="851933079" sldId="419"/>
            <ac:spMk id="2" creationId="{D93432C3-748D-A760-FB43-4AAF287B078C}"/>
          </ac:spMkLst>
        </pc:spChg>
        <pc:spChg chg="mod">
          <ac:chgData name="Tarachand Amgoth" userId="ea017c71-c3c5-459d-b04b-915c0e816ad1" providerId="ADAL" clId="{45D5D9E5-5B08-429E-8D2C-66CC277FB13C}" dt="2025-06-01T17:36:04.870" v="1547" actId="113"/>
          <ac:spMkLst>
            <pc:docMk/>
            <pc:sldMk cId="851933079" sldId="419"/>
            <ac:spMk id="3" creationId="{5465DE9E-4955-5F27-4D6E-81CBA9CFC357}"/>
          </ac:spMkLst>
        </pc:spChg>
      </pc:sldChg>
      <pc:sldChg chg="add del">
        <pc:chgData name="Tarachand Amgoth" userId="ea017c71-c3c5-459d-b04b-915c0e816ad1" providerId="ADAL" clId="{45D5D9E5-5B08-429E-8D2C-66CC277FB13C}" dt="2025-06-01T17:36:14.090" v="1548" actId="47"/>
        <pc:sldMkLst>
          <pc:docMk/>
          <pc:sldMk cId="4118242996" sldId="420"/>
        </pc:sldMkLst>
      </pc:sldChg>
      <pc:sldChg chg="addSp modSp add mod">
        <pc:chgData name="Tarachand Amgoth" userId="ea017c71-c3c5-459d-b04b-915c0e816ad1" providerId="ADAL" clId="{45D5D9E5-5B08-429E-8D2C-66CC277FB13C}" dt="2025-06-01T16:40:03.380" v="736" actId="14100"/>
        <pc:sldMkLst>
          <pc:docMk/>
          <pc:sldMk cId="3205468372" sldId="421"/>
        </pc:sldMkLst>
        <pc:spChg chg="mod">
          <ac:chgData name="Tarachand Amgoth" userId="ea017c71-c3c5-459d-b04b-915c0e816ad1" providerId="ADAL" clId="{45D5D9E5-5B08-429E-8D2C-66CC277FB13C}" dt="2025-06-01T16:39:55.853" v="734" actId="20577"/>
          <ac:spMkLst>
            <pc:docMk/>
            <pc:sldMk cId="3205468372" sldId="421"/>
            <ac:spMk id="3" creationId="{0A86FD1C-A384-73B0-F1E0-8D8DC81A8BB0}"/>
          </ac:spMkLst>
        </pc:spChg>
        <pc:picChg chg="add mod">
          <ac:chgData name="Tarachand Amgoth" userId="ea017c71-c3c5-459d-b04b-915c0e816ad1" providerId="ADAL" clId="{45D5D9E5-5B08-429E-8D2C-66CC277FB13C}" dt="2025-06-01T16:40:03.380" v="736" actId="14100"/>
          <ac:picMkLst>
            <pc:docMk/>
            <pc:sldMk cId="3205468372" sldId="421"/>
            <ac:picMk id="6" creationId="{36FCA15B-4295-3A70-A82F-AEAFBEA944C4}"/>
          </ac:picMkLst>
        </pc:picChg>
      </pc:sldChg>
      <pc:sldChg chg="addSp modSp add mod">
        <pc:chgData name="Tarachand Amgoth" userId="ea017c71-c3c5-459d-b04b-915c0e816ad1" providerId="ADAL" clId="{45D5D9E5-5B08-429E-8D2C-66CC277FB13C}" dt="2025-06-01T16:30:21.778" v="628" actId="255"/>
        <pc:sldMkLst>
          <pc:docMk/>
          <pc:sldMk cId="3034432109" sldId="422"/>
        </pc:sldMkLst>
        <pc:spChg chg="mod">
          <ac:chgData name="Tarachand Amgoth" userId="ea017c71-c3c5-459d-b04b-915c0e816ad1" providerId="ADAL" clId="{45D5D9E5-5B08-429E-8D2C-66CC277FB13C}" dt="2025-06-01T16:30:21.778" v="628" actId="255"/>
          <ac:spMkLst>
            <pc:docMk/>
            <pc:sldMk cId="3034432109" sldId="422"/>
            <ac:spMk id="3" creationId="{6CE1F9B9-F64A-A254-994A-2E2B9805FB30}"/>
          </ac:spMkLst>
        </pc:spChg>
        <pc:picChg chg="add mod">
          <ac:chgData name="Tarachand Amgoth" userId="ea017c71-c3c5-459d-b04b-915c0e816ad1" providerId="ADAL" clId="{45D5D9E5-5B08-429E-8D2C-66CC277FB13C}" dt="2025-06-01T16:30:11.770" v="627" actId="14100"/>
          <ac:picMkLst>
            <pc:docMk/>
            <pc:sldMk cId="3034432109" sldId="422"/>
            <ac:picMk id="6" creationId="{8B672AF4-B82B-DB61-95B6-29F407E808C3}"/>
          </ac:picMkLst>
        </pc:picChg>
      </pc:sldChg>
      <pc:sldChg chg="addSp modSp add mod">
        <pc:chgData name="Tarachand Amgoth" userId="ea017c71-c3c5-459d-b04b-915c0e816ad1" providerId="ADAL" clId="{45D5D9E5-5B08-429E-8D2C-66CC277FB13C}" dt="2025-06-01T16:46:23.173" v="807" actId="1076"/>
        <pc:sldMkLst>
          <pc:docMk/>
          <pc:sldMk cId="3118792684" sldId="423"/>
        </pc:sldMkLst>
        <pc:spChg chg="mod">
          <ac:chgData name="Tarachand Amgoth" userId="ea017c71-c3c5-459d-b04b-915c0e816ad1" providerId="ADAL" clId="{45D5D9E5-5B08-429E-8D2C-66CC277FB13C}" dt="2025-06-01T16:21:48.313" v="517" actId="207"/>
          <ac:spMkLst>
            <pc:docMk/>
            <pc:sldMk cId="3118792684" sldId="423"/>
            <ac:spMk id="3" creationId="{E3A4BB60-AB9D-FEA0-01EF-5D0F0B09D7CC}"/>
          </ac:spMkLst>
        </pc:spChg>
        <pc:picChg chg="add mod">
          <ac:chgData name="Tarachand Amgoth" userId="ea017c71-c3c5-459d-b04b-915c0e816ad1" providerId="ADAL" clId="{45D5D9E5-5B08-429E-8D2C-66CC277FB13C}" dt="2025-06-01T16:46:23.173" v="807" actId="1076"/>
          <ac:picMkLst>
            <pc:docMk/>
            <pc:sldMk cId="3118792684" sldId="423"/>
            <ac:picMk id="6" creationId="{CF5C7365-092C-4CA2-94F9-F57C0EBC4CB1}"/>
          </ac:picMkLst>
        </pc:picChg>
      </pc:sldChg>
      <pc:sldChg chg="delSp modSp add mod">
        <pc:chgData name="Tarachand Amgoth" userId="ea017c71-c3c5-459d-b04b-915c0e816ad1" providerId="ADAL" clId="{45D5D9E5-5B08-429E-8D2C-66CC277FB13C}" dt="2025-06-02T01:38:58.764" v="1905"/>
        <pc:sldMkLst>
          <pc:docMk/>
          <pc:sldMk cId="2752983111" sldId="424"/>
        </pc:sldMkLst>
        <pc:spChg chg="mod">
          <ac:chgData name="Tarachand Amgoth" userId="ea017c71-c3c5-459d-b04b-915c0e816ad1" providerId="ADAL" clId="{45D5D9E5-5B08-429E-8D2C-66CC277FB13C}" dt="2025-06-02T01:38:58.764" v="1905"/>
          <ac:spMkLst>
            <pc:docMk/>
            <pc:sldMk cId="2752983111" sldId="424"/>
            <ac:spMk id="2" creationId="{72F9B518-82FC-9040-99A7-32EEE05C2767}"/>
          </ac:spMkLst>
        </pc:spChg>
        <pc:spChg chg="mod">
          <ac:chgData name="Tarachand Amgoth" userId="ea017c71-c3c5-459d-b04b-915c0e816ad1" providerId="ADAL" clId="{45D5D9E5-5B08-429E-8D2C-66CC277FB13C}" dt="2025-06-01T16:36:41.819" v="700" actId="20577"/>
          <ac:spMkLst>
            <pc:docMk/>
            <pc:sldMk cId="2752983111" sldId="424"/>
            <ac:spMk id="3" creationId="{8514444A-E1BF-9E66-CD43-1E0B172F030A}"/>
          </ac:spMkLst>
        </pc:spChg>
        <pc:spChg chg="del mod">
          <ac:chgData name="Tarachand Amgoth" userId="ea017c71-c3c5-459d-b04b-915c0e816ad1" providerId="ADAL" clId="{45D5D9E5-5B08-429E-8D2C-66CC277FB13C}" dt="2025-06-01T16:32:57.522" v="637" actId="478"/>
          <ac:spMkLst>
            <pc:docMk/>
            <pc:sldMk cId="2752983111" sldId="424"/>
            <ac:spMk id="7" creationId="{19BC08D8-6983-6A7D-49D6-DED5AE71FEC7}"/>
          </ac:spMkLst>
        </pc:spChg>
        <pc:graphicFrameChg chg="mod modGraphic">
          <ac:chgData name="Tarachand Amgoth" userId="ea017c71-c3c5-459d-b04b-915c0e816ad1" providerId="ADAL" clId="{45D5D9E5-5B08-429E-8D2C-66CC277FB13C}" dt="2025-06-01T16:36:28.861" v="698" actId="1037"/>
          <ac:graphicFrameMkLst>
            <pc:docMk/>
            <pc:sldMk cId="2752983111" sldId="424"/>
            <ac:graphicFrameMk id="6" creationId="{AD119D44-5EA9-4B39-4CD3-00A146DC9F83}"/>
          </ac:graphicFrameMkLst>
        </pc:graphicFrameChg>
      </pc:sldChg>
      <pc:sldChg chg="addSp modSp add mod">
        <pc:chgData name="Tarachand Amgoth" userId="ea017c71-c3c5-459d-b04b-915c0e816ad1" providerId="ADAL" clId="{45D5D9E5-5B08-429E-8D2C-66CC277FB13C}" dt="2025-06-02T01:38:53.400" v="1904"/>
        <pc:sldMkLst>
          <pc:docMk/>
          <pc:sldMk cId="2704118673" sldId="425"/>
        </pc:sldMkLst>
        <pc:spChg chg="mod">
          <ac:chgData name="Tarachand Amgoth" userId="ea017c71-c3c5-459d-b04b-915c0e816ad1" providerId="ADAL" clId="{45D5D9E5-5B08-429E-8D2C-66CC277FB13C}" dt="2025-06-02T01:38:53.400" v="1904"/>
          <ac:spMkLst>
            <pc:docMk/>
            <pc:sldMk cId="2704118673" sldId="425"/>
            <ac:spMk id="2" creationId="{D0354EF8-A587-967B-3BFB-4510F835BA96}"/>
          </ac:spMkLst>
        </pc:spChg>
        <pc:spChg chg="mod">
          <ac:chgData name="Tarachand Amgoth" userId="ea017c71-c3c5-459d-b04b-915c0e816ad1" providerId="ADAL" clId="{45D5D9E5-5B08-429E-8D2C-66CC277FB13C}" dt="2025-06-01T16:32:20.574" v="634" actId="6549"/>
          <ac:spMkLst>
            <pc:docMk/>
            <pc:sldMk cId="2704118673" sldId="425"/>
            <ac:spMk id="3" creationId="{E0F95CCD-38D2-98D9-BB7F-E8A33DC0850F}"/>
          </ac:spMkLst>
        </pc:spChg>
        <pc:picChg chg="add mod">
          <ac:chgData name="Tarachand Amgoth" userId="ea017c71-c3c5-459d-b04b-915c0e816ad1" providerId="ADAL" clId="{45D5D9E5-5B08-429E-8D2C-66CC277FB13C}" dt="2025-06-01T17:09:13.934" v="1117" actId="14100"/>
          <ac:picMkLst>
            <pc:docMk/>
            <pc:sldMk cId="2704118673" sldId="425"/>
            <ac:picMk id="6" creationId="{6713595F-A754-A018-9BE6-C4D0875D4B9C}"/>
          </ac:picMkLst>
        </pc:picChg>
      </pc:sldChg>
      <pc:sldChg chg="delSp modSp add del mod">
        <pc:chgData name="Tarachand Amgoth" userId="ea017c71-c3c5-459d-b04b-915c0e816ad1" providerId="ADAL" clId="{45D5D9E5-5B08-429E-8D2C-66CC277FB13C}" dt="2025-06-01T17:18:53.003" v="1234" actId="47"/>
        <pc:sldMkLst>
          <pc:docMk/>
          <pc:sldMk cId="238179662" sldId="426"/>
        </pc:sldMkLst>
        <pc:spChg chg="del mod">
          <ac:chgData name="Tarachand Amgoth" userId="ea017c71-c3c5-459d-b04b-915c0e816ad1" providerId="ADAL" clId="{45D5D9E5-5B08-429E-8D2C-66CC277FB13C}" dt="2025-06-01T17:16:47.159" v="1188" actId="478"/>
          <ac:spMkLst>
            <pc:docMk/>
            <pc:sldMk cId="238179662" sldId="426"/>
            <ac:spMk id="6" creationId="{FDC6635E-9820-4FB5-6A78-7B421B686739}"/>
          </ac:spMkLst>
        </pc:spChg>
        <pc:graphicFrameChg chg="del modGraphic">
          <ac:chgData name="Tarachand Amgoth" userId="ea017c71-c3c5-459d-b04b-915c0e816ad1" providerId="ADAL" clId="{45D5D9E5-5B08-429E-8D2C-66CC277FB13C}" dt="2025-06-01T17:16:21.751" v="1184" actId="21"/>
          <ac:graphicFrameMkLst>
            <pc:docMk/>
            <pc:sldMk cId="238179662" sldId="426"/>
            <ac:graphicFrameMk id="5" creationId="{0D9100E1-F1CE-B9EC-E4A4-F517DA8BBE20}"/>
          </ac:graphicFrameMkLst>
        </pc:graphicFrameChg>
      </pc:sldChg>
      <pc:sldChg chg="modSp add del mod">
        <pc:chgData name="Tarachand Amgoth" userId="ea017c71-c3c5-459d-b04b-915c0e816ad1" providerId="ADAL" clId="{45D5D9E5-5B08-429E-8D2C-66CC277FB13C}" dt="2025-06-01T16:40:57.337" v="737" actId="47"/>
        <pc:sldMkLst>
          <pc:docMk/>
          <pc:sldMk cId="904495218" sldId="426"/>
        </pc:sldMkLst>
        <pc:spChg chg="mod">
          <ac:chgData name="Tarachand Amgoth" userId="ea017c71-c3c5-459d-b04b-915c0e816ad1" providerId="ADAL" clId="{45D5D9E5-5B08-429E-8D2C-66CC277FB13C}" dt="2025-06-01T16:35:44.330" v="665"/>
          <ac:spMkLst>
            <pc:docMk/>
            <pc:sldMk cId="904495218" sldId="426"/>
            <ac:spMk id="3" creationId="{1F13CC97-D3D4-D931-9FFC-EDE537C4AF7D}"/>
          </ac:spMkLst>
        </pc:spChg>
      </pc:sldChg>
      <pc:sldChg chg="addSp delSp modSp add mod">
        <pc:chgData name="Tarachand Amgoth" userId="ea017c71-c3c5-459d-b04b-915c0e816ad1" providerId="ADAL" clId="{45D5D9E5-5B08-429E-8D2C-66CC277FB13C}" dt="2025-06-02T03:17:41.642" v="2418" actId="20577"/>
        <pc:sldMkLst>
          <pc:docMk/>
          <pc:sldMk cId="3190477298" sldId="426"/>
        </pc:sldMkLst>
        <pc:spChg chg="mod">
          <ac:chgData name="Tarachand Amgoth" userId="ea017c71-c3c5-459d-b04b-915c0e816ad1" providerId="ADAL" clId="{45D5D9E5-5B08-429E-8D2C-66CC277FB13C}" dt="2025-06-02T02:08:16.256" v="2134" actId="6549"/>
          <ac:spMkLst>
            <pc:docMk/>
            <pc:sldMk cId="3190477298" sldId="426"/>
            <ac:spMk id="2" creationId="{BF4568E6-51E3-A4FB-9F33-2A20C6ED1C03}"/>
          </ac:spMkLst>
        </pc:spChg>
        <pc:spChg chg="mod">
          <ac:chgData name="Tarachand Amgoth" userId="ea017c71-c3c5-459d-b04b-915c0e816ad1" providerId="ADAL" clId="{45D5D9E5-5B08-429E-8D2C-66CC277FB13C}" dt="2025-06-02T03:17:41.642" v="2418" actId="20577"/>
          <ac:spMkLst>
            <pc:docMk/>
            <pc:sldMk cId="3190477298" sldId="426"/>
            <ac:spMk id="3" creationId="{A5BBB029-637E-6821-EA05-02F44DA84035}"/>
          </ac:spMkLst>
        </pc:spChg>
        <pc:picChg chg="mod">
          <ac:chgData name="Tarachand Amgoth" userId="ea017c71-c3c5-459d-b04b-915c0e816ad1" providerId="ADAL" clId="{45D5D9E5-5B08-429E-8D2C-66CC277FB13C}" dt="2025-06-02T03:16:20.073" v="2399" actId="1076"/>
          <ac:picMkLst>
            <pc:docMk/>
            <pc:sldMk cId="3190477298" sldId="426"/>
            <ac:picMk id="6" creationId="{4DC456CC-C14D-F2A6-EC32-E550E68E2E6A}"/>
          </ac:picMkLst>
        </pc:picChg>
        <pc:picChg chg="add del mod">
          <ac:chgData name="Tarachand Amgoth" userId="ea017c71-c3c5-459d-b04b-915c0e816ad1" providerId="ADAL" clId="{45D5D9E5-5B08-429E-8D2C-66CC277FB13C}" dt="2025-06-02T03:17:17.439" v="2407" actId="478"/>
          <ac:picMkLst>
            <pc:docMk/>
            <pc:sldMk cId="3190477298" sldId="426"/>
            <ac:picMk id="7" creationId="{402F38E5-38FC-31D6-E03D-FAAB47DF1949}"/>
          </ac:picMkLst>
        </pc:picChg>
        <pc:picChg chg="add mod">
          <ac:chgData name="Tarachand Amgoth" userId="ea017c71-c3c5-459d-b04b-915c0e816ad1" providerId="ADAL" clId="{45D5D9E5-5B08-429E-8D2C-66CC277FB13C}" dt="2025-06-02T03:17:37.703" v="2416" actId="1036"/>
          <ac:picMkLst>
            <pc:docMk/>
            <pc:sldMk cId="3190477298" sldId="426"/>
            <ac:picMk id="9" creationId="{F5387696-6C99-43BB-69DB-69C2585EB325}"/>
          </ac:picMkLst>
        </pc:picChg>
      </pc:sldChg>
      <pc:sldChg chg="addSp delSp modSp add mod">
        <pc:chgData name="Tarachand Amgoth" userId="ea017c71-c3c5-459d-b04b-915c0e816ad1" providerId="ADAL" clId="{45D5D9E5-5B08-429E-8D2C-66CC277FB13C}" dt="2025-06-02T10:51:32.319" v="2918" actId="113"/>
        <pc:sldMkLst>
          <pc:docMk/>
          <pc:sldMk cId="942057754" sldId="427"/>
        </pc:sldMkLst>
        <pc:spChg chg="mod">
          <ac:chgData name="Tarachand Amgoth" userId="ea017c71-c3c5-459d-b04b-915c0e816ad1" providerId="ADAL" clId="{45D5D9E5-5B08-429E-8D2C-66CC277FB13C}" dt="2025-06-02T02:08:36.606" v="2135" actId="6549"/>
          <ac:spMkLst>
            <pc:docMk/>
            <pc:sldMk cId="942057754" sldId="427"/>
            <ac:spMk id="2" creationId="{A0D159BA-C947-6CDD-DBFD-E5E51A07EAD5}"/>
          </ac:spMkLst>
        </pc:spChg>
        <pc:spChg chg="mod">
          <ac:chgData name="Tarachand Amgoth" userId="ea017c71-c3c5-459d-b04b-915c0e816ad1" providerId="ADAL" clId="{45D5D9E5-5B08-429E-8D2C-66CC277FB13C}" dt="2025-06-02T03:11:21.715" v="2360" actId="20577"/>
          <ac:spMkLst>
            <pc:docMk/>
            <pc:sldMk cId="942057754" sldId="427"/>
            <ac:spMk id="3" creationId="{6C5C88C8-AB4D-D1B5-5DDC-9DD1A8223E66}"/>
          </ac:spMkLst>
        </pc:spChg>
        <pc:spChg chg="add del mod">
          <ac:chgData name="Tarachand Amgoth" userId="ea017c71-c3c5-459d-b04b-915c0e816ad1" providerId="ADAL" clId="{45D5D9E5-5B08-429E-8D2C-66CC277FB13C}" dt="2025-06-02T03:11:18.196" v="2356"/>
          <ac:spMkLst>
            <pc:docMk/>
            <pc:sldMk cId="942057754" sldId="427"/>
            <ac:spMk id="7" creationId="{F3C68B18-9896-4A50-F1F6-F9A40A179B8E}"/>
          </ac:spMkLst>
        </pc:spChg>
        <pc:graphicFrameChg chg="add mod modGraphic">
          <ac:chgData name="Tarachand Amgoth" userId="ea017c71-c3c5-459d-b04b-915c0e816ad1" providerId="ADAL" clId="{45D5D9E5-5B08-429E-8D2C-66CC277FB13C}" dt="2025-06-02T10:51:32.319" v="2918" actId="113"/>
          <ac:graphicFrameMkLst>
            <pc:docMk/>
            <pc:sldMk cId="942057754" sldId="427"/>
            <ac:graphicFrameMk id="5" creationId="{6260A204-69FD-C49A-CB57-6BA6DDBDEB2A}"/>
          </ac:graphicFrameMkLst>
        </pc:graphicFrameChg>
        <pc:picChg chg="del">
          <ac:chgData name="Tarachand Amgoth" userId="ea017c71-c3c5-459d-b04b-915c0e816ad1" providerId="ADAL" clId="{45D5D9E5-5B08-429E-8D2C-66CC277FB13C}" dt="2025-06-02T02:03:50.214" v="2112" actId="478"/>
          <ac:picMkLst>
            <pc:docMk/>
            <pc:sldMk cId="942057754" sldId="427"/>
            <ac:picMk id="6" creationId="{0F164C23-79D2-EBD9-7835-B467CC40ACEA}"/>
          </ac:picMkLst>
        </pc:picChg>
      </pc:sldChg>
      <pc:sldChg chg="addSp delSp modSp add mod">
        <pc:chgData name="Tarachand Amgoth" userId="ea017c71-c3c5-459d-b04b-915c0e816ad1" providerId="ADAL" clId="{45D5D9E5-5B08-429E-8D2C-66CC277FB13C}" dt="2025-06-02T03:24:11.120" v="2531" actId="1036"/>
        <pc:sldMkLst>
          <pc:docMk/>
          <pc:sldMk cId="2746574111" sldId="428"/>
        </pc:sldMkLst>
        <pc:spChg chg="mod">
          <ac:chgData name="Tarachand Amgoth" userId="ea017c71-c3c5-459d-b04b-915c0e816ad1" providerId="ADAL" clId="{45D5D9E5-5B08-429E-8D2C-66CC277FB13C}" dt="2025-06-02T02:08:48.781" v="2137" actId="6549"/>
          <ac:spMkLst>
            <pc:docMk/>
            <pc:sldMk cId="2746574111" sldId="428"/>
            <ac:spMk id="2" creationId="{C6066DD2-D011-71B3-87A2-E14D5ACB2C93}"/>
          </ac:spMkLst>
        </pc:spChg>
        <pc:spChg chg="mod">
          <ac:chgData name="Tarachand Amgoth" userId="ea017c71-c3c5-459d-b04b-915c0e816ad1" providerId="ADAL" clId="{45D5D9E5-5B08-429E-8D2C-66CC277FB13C}" dt="2025-06-02T03:24:00.975" v="2495" actId="2711"/>
          <ac:spMkLst>
            <pc:docMk/>
            <pc:sldMk cId="2746574111" sldId="428"/>
            <ac:spMk id="3" creationId="{AFB762F5-D6F2-FE4F-F512-10421618E00E}"/>
          </ac:spMkLst>
        </pc:spChg>
        <pc:spChg chg="add del">
          <ac:chgData name="Tarachand Amgoth" userId="ea017c71-c3c5-459d-b04b-915c0e816ad1" providerId="ADAL" clId="{45D5D9E5-5B08-429E-8D2C-66CC277FB13C}" dt="2025-06-02T02:05:44.274" v="2123" actId="478"/>
          <ac:spMkLst>
            <pc:docMk/>
            <pc:sldMk cId="2746574111" sldId="428"/>
            <ac:spMk id="7" creationId="{BE658C82-9619-C90C-A697-3DCFBC984728}"/>
          </ac:spMkLst>
        </pc:spChg>
        <pc:graphicFrameChg chg="add del mod">
          <ac:chgData name="Tarachand Amgoth" userId="ea017c71-c3c5-459d-b04b-915c0e816ad1" providerId="ADAL" clId="{45D5D9E5-5B08-429E-8D2C-66CC277FB13C}" dt="2025-06-02T02:05:53.596" v="2125" actId="478"/>
          <ac:graphicFrameMkLst>
            <pc:docMk/>
            <pc:sldMk cId="2746574111" sldId="428"/>
            <ac:graphicFrameMk id="5" creationId="{D64AE6F2-029C-4875-320F-B154FF37081B}"/>
          </ac:graphicFrameMkLst>
        </pc:graphicFrameChg>
        <pc:picChg chg="add mod">
          <ac:chgData name="Tarachand Amgoth" userId="ea017c71-c3c5-459d-b04b-915c0e816ad1" providerId="ADAL" clId="{45D5D9E5-5B08-429E-8D2C-66CC277FB13C}" dt="2025-06-02T03:24:11.120" v="2531" actId="1036"/>
          <ac:picMkLst>
            <pc:docMk/>
            <pc:sldMk cId="2746574111" sldId="428"/>
            <ac:picMk id="18434" creationId="{05509472-4736-AE74-EDB0-4F135A96E4FB}"/>
          </ac:picMkLst>
        </pc:picChg>
      </pc:sldChg>
      <pc:sldChg chg="addSp modSp add mod ord">
        <pc:chgData name="Tarachand Amgoth" userId="ea017c71-c3c5-459d-b04b-915c0e816ad1" providerId="ADAL" clId="{45D5D9E5-5B08-429E-8D2C-66CC277FB13C}" dt="2025-06-02T03:21:33.379" v="2476" actId="1076"/>
        <pc:sldMkLst>
          <pc:docMk/>
          <pc:sldMk cId="1670319025" sldId="429"/>
        </pc:sldMkLst>
        <pc:spChg chg="mod">
          <ac:chgData name="Tarachand Amgoth" userId="ea017c71-c3c5-459d-b04b-915c0e816ad1" providerId="ADAL" clId="{45D5D9E5-5B08-429E-8D2C-66CC277FB13C}" dt="2025-06-02T02:08:43.060" v="2136" actId="6549"/>
          <ac:spMkLst>
            <pc:docMk/>
            <pc:sldMk cId="1670319025" sldId="429"/>
            <ac:spMk id="2" creationId="{FF5BC576-61A7-A481-9275-C49F5EF48BAE}"/>
          </ac:spMkLst>
        </pc:spChg>
        <pc:spChg chg="mod">
          <ac:chgData name="Tarachand Amgoth" userId="ea017c71-c3c5-459d-b04b-915c0e816ad1" providerId="ADAL" clId="{45D5D9E5-5B08-429E-8D2C-66CC277FB13C}" dt="2025-06-02T03:21:27.158" v="2473" actId="14100"/>
          <ac:spMkLst>
            <pc:docMk/>
            <pc:sldMk cId="1670319025" sldId="429"/>
            <ac:spMk id="3" creationId="{5060FA50-6B29-860C-B075-E58F9D2F7403}"/>
          </ac:spMkLst>
        </pc:spChg>
        <pc:picChg chg="add mod">
          <ac:chgData name="Tarachand Amgoth" userId="ea017c71-c3c5-459d-b04b-915c0e816ad1" providerId="ADAL" clId="{45D5D9E5-5B08-429E-8D2C-66CC277FB13C}" dt="2025-06-02T03:21:33.379" v="2476" actId="1076"/>
          <ac:picMkLst>
            <pc:docMk/>
            <pc:sldMk cId="1670319025" sldId="429"/>
            <ac:picMk id="6" creationId="{D10D2BEE-25A5-4E5B-5A1B-F6D91B075F52}"/>
          </ac:picMkLst>
        </pc:picChg>
      </pc:sldChg>
      <pc:sldChg chg="modSp add del mod">
        <pc:chgData name="Tarachand Amgoth" userId="ea017c71-c3c5-459d-b04b-915c0e816ad1" providerId="ADAL" clId="{45D5D9E5-5B08-429E-8D2C-66CC277FB13C}" dt="2025-06-02T03:22:05.344" v="2477" actId="47"/>
        <pc:sldMkLst>
          <pc:docMk/>
          <pc:sldMk cId="1713411922" sldId="430"/>
        </pc:sldMkLst>
        <pc:spChg chg="mod">
          <ac:chgData name="Tarachand Amgoth" userId="ea017c71-c3c5-459d-b04b-915c0e816ad1" providerId="ADAL" clId="{45D5D9E5-5B08-429E-8D2C-66CC277FB13C}" dt="2025-06-02T02:08:55.187" v="2138" actId="6549"/>
          <ac:spMkLst>
            <pc:docMk/>
            <pc:sldMk cId="1713411922" sldId="430"/>
            <ac:spMk id="2" creationId="{C083253E-560D-C8A6-A6C0-B10C2F910CD9}"/>
          </ac:spMkLst>
        </pc:spChg>
      </pc:sldChg>
      <pc:sldChg chg="addSp delSp modSp add mod setBg">
        <pc:chgData name="Tarachand Amgoth" userId="ea017c71-c3c5-459d-b04b-915c0e816ad1" providerId="ADAL" clId="{45D5D9E5-5B08-429E-8D2C-66CC277FB13C}" dt="2025-06-02T10:51:44.476" v="2920" actId="113"/>
        <pc:sldMkLst>
          <pc:docMk/>
          <pc:sldMk cId="2564502634" sldId="431"/>
        </pc:sldMkLst>
        <pc:spChg chg="mod">
          <ac:chgData name="Tarachand Amgoth" userId="ea017c71-c3c5-459d-b04b-915c0e816ad1" providerId="ADAL" clId="{45D5D9E5-5B08-429E-8D2C-66CC277FB13C}" dt="2025-06-02T03:22:24.006" v="2479" actId="26606"/>
          <ac:spMkLst>
            <pc:docMk/>
            <pc:sldMk cId="2564502634" sldId="431"/>
            <ac:spMk id="2" creationId="{8EFF3520-C1F9-674C-435C-3952B801A4C4}"/>
          </ac:spMkLst>
        </pc:spChg>
        <pc:spChg chg="mod">
          <ac:chgData name="Tarachand Amgoth" userId="ea017c71-c3c5-459d-b04b-915c0e816ad1" providerId="ADAL" clId="{45D5D9E5-5B08-429E-8D2C-66CC277FB13C}" dt="2025-06-02T10:51:44.476" v="2920" actId="113"/>
          <ac:spMkLst>
            <pc:docMk/>
            <pc:sldMk cId="2564502634" sldId="431"/>
            <ac:spMk id="3" creationId="{FDF4D03B-31F4-BDDA-CB9B-A33D675C4397}"/>
          </ac:spMkLst>
        </pc:spChg>
        <pc:spChg chg="mod">
          <ac:chgData name="Tarachand Amgoth" userId="ea017c71-c3c5-459d-b04b-915c0e816ad1" providerId="ADAL" clId="{45D5D9E5-5B08-429E-8D2C-66CC277FB13C}" dt="2025-06-02T03:22:24.006" v="2479" actId="26606"/>
          <ac:spMkLst>
            <pc:docMk/>
            <pc:sldMk cId="2564502634" sldId="431"/>
            <ac:spMk id="4" creationId="{80CD5010-EE42-AED9-E326-1C23AA9D22FB}"/>
          </ac:spMkLst>
        </pc:spChg>
        <pc:spChg chg="add del">
          <ac:chgData name="Tarachand Amgoth" userId="ea017c71-c3c5-459d-b04b-915c0e816ad1" providerId="ADAL" clId="{45D5D9E5-5B08-429E-8D2C-66CC277FB13C}" dt="2025-06-02T03:22:24.006" v="2479" actId="26606"/>
          <ac:spMkLst>
            <pc:docMk/>
            <pc:sldMk cId="2564502634" sldId="431"/>
            <ac:spMk id="10" creationId="{9F7D5CDA-D291-4307-BF55-1381FED29634}"/>
          </ac:spMkLst>
        </pc:spChg>
        <pc:spChg chg="add del">
          <ac:chgData name="Tarachand Amgoth" userId="ea017c71-c3c5-459d-b04b-915c0e816ad1" providerId="ADAL" clId="{45D5D9E5-5B08-429E-8D2C-66CC277FB13C}" dt="2025-06-02T03:22:24.006" v="2479" actId="26606"/>
          <ac:spMkLst>
            <pc:docMk/>
            <pc:sldMk cId="2564502634" sldId="431"/>
            <ac:spMk id="12" creationId="{59B296B9-C5A5-4E4F-9B60-C907B5F1466C}"/>
          </ac:spMkLst>
        </pc:spChg>
        <pc:spChg chg="add del">
          <ac:chgData name="Tarachand Amgoth" userId="ea017c71-c3c5-459d-b04b-915c0e816ad1" providerId="ADAL" clId="{45D5D9E5-5B08-429E-8D2C-66CC277FB13C}" dt="2025-06-02T03:22:24.006" v="2479" actId="26606"/>
          <ac:spMkLst>
            <pc:docMk/>
            <pc:sldMk cId="2564502634" sldId="431"/>
            <ac:spMk id="14" creationId="{D0300FD3-5AF1-6305-15FA-9078072672E2}"/>
          </ac:spMkLst>
        </pc:spChg>
        <pc:picChg chg="add mod">
          <ac:chgData name="Tarachand Amgoth" userId="ea017c71-c3c5-459d-b04b-915c0e816ad1" providerId="ADAL" clId="{45D5D9E5-5B08-429E-8D2C-66CC277FB13C}" dt="2025-06-02T03:23:04.305" v="2487" actId="1076"/>
          <ac:picMkLst>
            <pc:docMk/>
            <pc:sldMk cId="2564502634" sldId="431"/>
            <ac:picMk id="5" creationId="{4A37F10E-4FD4-E089-ED29-B97DCB526936}"/>
          </ac:picMkLst>
        </pc:picChg>
        <pc:picChg chg="add del">
          <ac:chgData name="Tarachand Amgoth" userId="ea017c71-c3c5-459d-b04b-915c0e816ad1" providerId="ADAL" clId="{45D5D9E5-5B08-429E-8D2C-66CC277FB13C}" dt="2025-06-02T03:22:24.006" v="2479" actId="26606"/>
          <ac:picMkLst>
            <pc:docMk/>
            <pc:sldMk cId="2564502634" sldId="431"/>
            <ac:picMk id="6" creationId="{DB9826E8-9764-108C-B618-5D3FD591FF3A}"/>
          </ac:picMkLst>
        </pc:picChg>
      </pc:sldChg>
      <pc:sldChg chg="addSp modSp add mod">
        <pc:chgData name="Tarachand Amgoth" userId="ea017c71-c3c5-459d-b04b-915c0e816ad1" providerId="ADAL" clId="{45D5D9E5-5B08-429E-8D2C-66CC277FB13C}" dt="2025-06-02T13:44:55.642" v="2988" actId="20577"/>
        <pc:sldMkLst>
          <pc:docMk/>
          <pc:sldMk cId="4280130857" sldId="432"/>
        </pc:sldMkLst>
        <pc:spChg chg="mod">
          <ac:chgData name="Tarachand Amgoth" userId="ea017c71-c3c5-459d-b04b-915c0e816ad1" providerId="ADAL" clId="{45D5D9E5-5B08-429E-8D2C-66CC277FB13C}" dt="2025-06-02T13:44:55.642" v="2988" actId="20577"/>
          <ac:spMkLst>
            <pc:docMk/>
            <pc:sldMk cId="4280130857" sldId="432"/>
            <ac:spMk id="3" creationId="{49BB3D81-546A-581D-B187-9EA8788A72D1}"/>
          </ac:spMkLst>
        </pc:spChg>
        <pc:picChg chg="add mod">
          <ac:chgData name="Tarachand Amgoth" userId="ea017c71-c3c5-459d-b04b-915c0e816ad1" providerId="ADAL" clId="{45D5D9E5-5B08-429E-8D2C-66CC277FB13C}" dt="2025-06-02T03:27:40.001" v="2554" actId="1076"/>
          <ac:picMkLst>
            <pc:docMk/>
            <pc:sldMk cId="4280130857" sldId="432"/>
            <ac:picMk id="6" creationId="{E3A594BC-EE57-A3E5-413D-37E46EB59A76}"/>
          </ac:picMkLst>
        </pc:picChg>
      </pc:sldChg>
      <pc:sldChg chg="addSp delSp modSp add mod">
        <pc:chgData name="Tarachand Amgoth" userId="ea017c71-c3c5-459d-b04b-915c0e816ad1" providerId="ADAL" clId="{45D5D9E5-5B08-429E-8D2C-66CC277FB13C}" dt="2025-06-02T10:52:03.064" v="2922" actId="113"/>
        <pc:sldMkLst>
          <pc:docMk/>
          <pc:sldMk cId="2854861002" sldId="433"/>
        </pc:sldMkLst>
        <pc:spChg chg="mod">
          <ac:chgData name="Tarachand Amgoth" userId="ea017c71-c3c5-459d-b04b-915c0e816ad1" providerId="ADAL" clId="{45D5D9E5-5B08-429E-8D2C-66CC277FB13C}" dt="2025-06-02T03:20:01.352" v="2438" actId="6549"/>
          <ac:spMkLst>
            <pc:docMk/>
            <pc:sldMk cId="2854861002" sldId="433"/>
            <ac:spMk id="3" creationId="{C70AE1CF-9701-43AB-9BDD-5E7C07888654}"/>
          </ac:spMkLst>
        </pc:spChg>
        <pc:spChg chg="add del mod">
          <ac:chgData name="Tarachand Amgoth" userId="ea017c71-c3c5-459d-b04b-915c0e816ad1" providerId="ADAL" clId="{45D5D9E5-5B08-429E-8D2C-66CC277FB13C}" dt="2025-06-02T02:12:53.836" v="2197" actId="478"/>
          <ac:spMkLst>
            <pc:docMk/>
            <pc:sldMk cId="2854861002" sldId="433"/>
            <ac:spMk id="6" creationId="{7CD302AB-7408-AED8-4AD6-7AFF0B27965F}"/>
          </ac:spMkLst>
        </pc:spChg>
        <pc:graphicFrameChg chg="add mod modGraphic">
          <ac:chgData name="Tarachand Amgoth" userId="ea017c71-c3c5-459d-b04b-915c0e816ad1" providerId="ADAL" clId="{45D5D9E5-5B08-429E-8D2C-66CC277FB13C}" dt="2025-06-02T10:52:03.064" v="2922" actId="113"/>
          <ac:graphicFrameMkLst>
            <pc:docMk/>
            <pc:sldMk cId="2854861002" sldId="433"/>
            <ac:graphicFrameMk id="5" creationId="{3580F69F-884C-684F-8B1E-E702FE837759}"/>
          </ac:graphicFrameMkLst>
        </pc:graphicFrameChg>
      </pc:sldChg>
      <pc:sldChg chg="addSp delSp modSp add mod">
        <pc:chgData name="Tarachand Amgoth" userId="ea017c71-c3c5-459d-b04b-915c0e816ad1" providerId="ADAL" clId="{45D5D9E5-5B08-429E-8D2C-66CC277FB13C}" dt="2025-06-02T13:50:32.175" v="2997" actId="1037"/>
        <pc:sldMkLst>
          <pc:docMk/>
          <pc:sldMk cId="1083580397" sldId="434"/>
        </pc:sldMkLst>
        <pc:spChg chg="mod">
          <ac:chgData name="Tarachand Amgoth" userId="ea017c71-c3c5-459d-b04b-915c0e816ad1" providerId="ADAL" clId="{45D5D9E5-5B08-429E-8D2C-66CC277FB13C}" dt="2025-06-02T03:31:40.166" v="2636" actId="12"/>
          <ac:spMkLst>
            <pc:docMk/>
            <pc:sldMk cId="1083580397" sldId="434"/>
            <ac:spMk id="3" creationId="{8957BDA0-14A1-30BD-1DBD-8FA3A145B730}"/>
          </ac:spMkLst>
        </pc:spChg>
        <pc:graphicFrameChg chg="del">
          <ac:chgData name="Tarachand Amgoth" userId="ea017c71-c3c5-459d-b04b-915c0e816ad1" providerId="ADAL" clId="{45D5D9E5-5B08-429E-8D2C-66CC277FB13C}" dt="2025-06-02T02:13:16.339" v="2200" actId="478"/>
          <ac:graphicFrameMkLst>
            <pc:docMk/>
            <pc:sldMk cId="1083580397" sldId="434"/>
            <ac:graphicFrameMk id="5" creationId="{04B1E22F-2D5C-8907-DA53-8DAE33D4BA0A}"/>
          </ac:graphicFrameMkLst>
        </pc:graphicFrameChg>
        <pc:picChg chg="add mod">
          <ac:chgData name="Tarachand Amgoth" userId="ea017c71-c3c5-459d-b04b-915c0e816ad1" providerId="ADAL" clId="{45D5D9E5-5B08-429E-8D2C-66CC277FB13C}" dt="2025-06-02T13:50:32.175" v="2997" actId="1037"/>
          <ac:picMkLst>
            <pc:docMk/>
            <pc:sldMk cId="1083580397" sldId="434"/>
            <ac:picMk id="6" creationId="{9BBCC348-8393-A195-8223-A1762806B4C3}"/>
          </ac:picMkLst>
        </pc:picChg>
      </pc:sldChg>
      <pc:sldChg chg="modSp add del mod ord">
        <pc:chgData name="Tarachand Amgoth" userId="ea017c71-c3c5-459d-b04b-915c0e816ad1" providerId="ADAL" clId="{45D5D9E5-5B08-429E-8D2C-66CC277FB13C}" dt="2025-06-02T03:25:03.147" v="2536" actId="47"/>
        <pc:sldMkLst>
          <pc:docMk/>
          <pc:sldMk cId="2812713631" sldId="435"/>
        </pc:sldMkLst>
        <pc:spChg chg="mod">
          <ac:chgData name="Tarachand Amgoth" userId="ea017c71-c3c5-459d-b04b-915c0e816ad1" providerId="ADAL" clId="{45D5D9E5-5B08-429E-8D2C-66CC277FB13C}" dt="2025-06-02T02:13:34.632" v="2203"/>
          <ac:spMkLst>
            <pc:docMk/>
            <pc:sldMk cId="2812713631" sldId="435"/>
            <ac:spMk id="3" creationId="{E0BE6EA6-1181-62AB-1F60-F1F058B3E30A}"/>
          </ac:spMkLst>
        </pc:spChg>
      </pc:sldChg>
      <pc:sldChg chg="modSp add del mod">
        <pc:chgData name="Tarachand Amgoth" userId="ea017c71-c3c5-459d-b04b-915c0e816ad1" providerId="ADAL" clId="{45D5D9E5-5B08-429E-8D2C-66CC277FB13C}" dt="2025-06-02T03:38:38.922" v="2764" actId="47"/>
        <pc:sldMkLst>
          <pc:docMk/>
          <pc:sldMk cId="2266834312" sldId="436"/>
        </pc:sldMkLst>
        <pc:spChg chg="mod">
          <ac:chgData name="Tarachand Amgoth" userId="ea017c71-c3c5-459d-b04b-915c0e816ad1" providerId="ADAL" clId="{45D5D9E5-5B08-429E-8D2C-66CC277FB13C}" dt="2025-06-02T02:14:38.674" v="2243" actId="313"/>
          <ac:spMkLst>
            <pc:docMk/>
            <pc:sldMk cId="2266834312" sldId="436"/>
            <ac:spMk id="2" creationId="{3876418B-00FD-35A1-03BA-08AEEA8D5DEA}"/>
          </ac:spMkLst>
        </pc:spChg>
        <pc:spChg chg="mod">
          <ac:chgData name="Tarachand Amgoth" userId="ea017c71-c3c5-459d-b04b-915c0e816ad1" providerId="ADAL" clId="{45D5D9E5-5B08-429E-8D2C-66CC277FB13C}" dt="2025-06-02T03:32:52.521" v="2662" actId="6549"/>
          <ac:spMkLst>
            <pc:docMk/>
            <pc:sldMk cId="2266834312" sldId="436"/>
            <ac:spMk id="3" creationId="{698252A0-A0BE-3A5A-3AB1-3C161024AA68}"/>
          </ac:spMkLst>
        </pc:spChg>
      </pc:sldChg>
      <pc:sldChg chg="addSp modSp add mod">
        <pc:chgData name="Tarachand Amgoth" userId="ea017c71-c3c5-459d-b04b-915c0e816ad1" providerId="ADAL" clId="{45D5D9E5-5B08-429E-8D2C-66CC277FB13C}" dt="2025-06-02T03:37:05.065" v="2668" actId="1076"/>
        <pc:sldMkLst>
          <pc:docMk/>
          <pc:sldMk cId="1387249826" sldId="437"/>
        </pc:sldMkLst>
        <pc:spChg chg="mod">
          <ac:chgData name="Tarachand Amgoth" userId="ea017c71-c3c5-459d-b04b-915c0e816ad1" providerId="ADAL" clId="{45D5D9E5-5B08-429E-8D2C-66CC277FB13C}" dt="2025-06-02T03:36:49.200" v="2665" actId="6549"/>
          <ac:spMkLst>
            <pc:docMk/>
            <pc:sldMk cId="1387249826" sldId="437"/>
            <ac:spMk id="3" creationId="{08FAE9F1-3D3D-03C4-6FBE-1F3D32B31663}"/>
          </ac:spMkLst>
        </pc:spChg>
        <pc:picChg chg="add mod">
          <ac:chgData name="Tarachand Amgoth" userId="ea017c71-c3c5-459d-b04b-915c0e816ad1" providerId="ADAL" clId="{45D5D9E5-5B08-429E-8D2C-66CC277FB13C}" dt="2025-06-02T03:37:05.065" v="2668" actId="1076"/>
          <ac:picMkLst>
            <pc:docMk/>
            <pc:sldMk cId="1387249826" sldId="437"/>
            <ac:picMk id="20482" creationId="{794509AC-57CC-7982-1B0C-2EBF81860F8F}"/>
          </ac:picMkLst>
        </pc:picChg>
      </pc:sldChg>
      <pc:sldChg chg="modSp add mod">
        <pc:chgData name="Tarachand Amgoth" userId="ea017c71-c3c5-459d-b04b-915c0e816ad1" providerId="ADAL" clId="{45D5D9E5-5B08-429E-8D2C-66CC277FB13C}" dt="2025-06-02T03:37:31.596" v="2680" actId="2711"/>
        <pc:sldMkLst>
          <pc:docMk/>
          <pc:sldMk cId="2247201421" sldId="438"/>
        </pc:sldMkLst>
        <pc:spChg chg="mod">
          <ac:chgData name="Tarachand Amgoth" userId="ea017c71-c3c5-459d-b04b-915c0e816ad1" providerId="ADAL" clId="{45D5D9E5-5B08-429E-8D2C-66CC277FB13C}" dt="2025-06-02T03:37:31.596" v="2680" actId="2711"/>
          <ac:spMkLst>
            <pc:docMk/>
            <pc:sldMk cId="2247201421" sldId="438"/>
            <ac:spMk id="3" creationId="{81313A88-A8AB-176B-A66E-75440E0B2012}"/>
          </ac:spMkLst>
        </pc:spChg>
      </pc:sldChg>
      <pc:sldChg chg="modSp add mod ord">
        <pc:chgData name="Tarachand Amgoth" userId="ea017c71-c3c5-459d-b04b-915c0e816ad1" providerId="ADAL" clId="{45D5D9E5-5B08-429E-8D2C-66CC277FB13C}" dt="2025-06-02T03:39:51.461" v="2778"/>
        <pc:sldMkLst>
          <pc:docMk/>
          <pc:sldMk cId="3347923463" sldId="439"/>
        </pc:sldMkLst>
        <pc:spChg chg="mod">
          <ac:chgData name="Tarachand Amgoth" userId="ea017c71-c3c5-459d-b04b-915c0e816ad1" providerId="ADAL" clId="{45D5D9E5-5B08-429E-8D2C-66CC277FB13C}" dt="2025-06-02T03:39:51.461" v="2778"/>
          <ac:spMkLst>
            <pc:docMk/>
            <pc:sldMk cId="3347923463" sldId="439"/>
            <ac:spMk id="3" creationId="{BCE180B2-09EA-BEEB-B6DF-2093B7B3F958}"/>
          </ac:spMkLst>
        </pc:spChg>
      </pc:sldChg>
      <pc:sldChg chg="modSp add del mod">
        <pc:chgData name="Tarachand Amgoth" userId="ea017c71-c3c5-459d-b04b-915c0e816ad1" providerId="ADAL" clId="{45D5D9E5-5B08-429E-8D2C-66CC277FB13C}" dt="2025-06-02T03:39:54.258" v="2779" actId="47"/>
        <pc:sldMkLst>
          <pc:docMk/>
          <pc:sldMk cId="3940619145" sldId="440"/>
        </pc:sldMkLst>
        <pc:spChg chg="mod">
          <ac:chgData name="Tarachand Amgoth" userId="ea017c71-c3c5-459d-b04b-915c0e816ad1" providerId="ADAL" clId="{45D5D9E5-5B08-429E-8D2C-66CC277FB13C}" dt="2025-06-02T03:39:42.158" v="2775" actId="20577"/>
          <ac:spMkLst>
            <pc:docMk/>
            <pc:sldMk cId="3940619145" sldId="440"/>
            <ac:spMk id="3" creationId="{80A028F2-2B2F-C68D-0947-EC16C0CB1F16}"/>
          </ac:spMkLst>
        </pc:spChg>
      </pc:sldChg>
      <pc:sldChg chg="modSp add mod">
        <pc:chgData name="Tarachand Amgoth" userId="ea017c71-c3c5-459d-b04b-915c0e816ad1" providerId="ADAL" clId="{45D5D9E5-5B08-429E-8D2C-66CC277FB13C}" dt="2025-06-02T13:49:38.072" v="2989" actId="20577"/>
        <pc:sldMkLst>
          <pc:docMk/>
          <pc:sldMk cId="3600553645" sldId="441"/>
        </pc:sldMkLst>
        <pc:spChg chg="mod">
          <ac:chgData name="Tarachand Amgoth" userId="ea017c71-c3c5-459d-b04b-915c0e816ad1" providerId="ADAL" clId="{45D5D9E5-5B08-429E-8D2C-66CC277FB13C}" dt="2025-06-02T02:17:45.725" v="2328" actId="6549"/>
          <ac:spMkLst>
            <pc:docMk/>
            <pc:sldMk cId="3600553645" sldId="441"/>
            <ac:spMk id="2" creationId="{2D2A1230-A30A-5B55-BBCF-0DDF7524FC7D}"/>
          </ac:spMkLst>
        </pc:spChg>
        <pc:spChg chg="mod">
          <ac:chgData name="Tarachand Amgoth" userId="ea017c71-c3c5-459d-b04b-915c0e816ad1" providerId="ADAL" clId="{45D5D9E5-5B08-429E-8D2C-66CC277FB13C}" dt="2025-06-02T13:49:38.072" v="2989" actId="20577"/>
          <ac:spMkLst>
            <pc:docMk/>
            <pc:sldMk cId="3600553645" sldId="441"/>
            <ac:spMk id="3" creationId="{596CA0D6-8E17-DD27-2227-22DB0F24010E}"/>
          </ac:spMkLst>
        </pc:spChg>
      </pc:sldChg>
      <pc:sldChg chg="addSp modSp add mod">
        <pc:chgData name="Tarachand Amgoth" userId="ea017c71-c3c5-459d-b04b-915c0e816ad1" providerId="ADAL" clId="{45D5D9E5-5B08-429E-8D2C-66CC277FB13C}" dt="2025-06-02T03:31:02.105" v="2629" actId="1076"/>
        <pc:sldMkLst>
          <pc:docMk/>
          <pc:sldMk cId="3069903736" sldId="442"/>
        </pc:sldMkLst>
        <pc:spChg chg="mod">
          <ac:chgData name="Tarachand Amgoth" userId="ea017c71-c3c5-459d-b04b-915c0e816ad1" providerId="ADAL" clId="{45D5D9E5-5B08-429E-8D2C-66CC277FB13C}" dt="2025-06-02T03:30:58.853" v="2628" actId="14100"/>
          <ac:spMkLst>
            <pc:docMk/>
            <pc:sldMk cId="3069903736" sldId="442"/>
            <ac:spMk id="3" creationId="{DBA1DDC1-7042-76E3-19CC-DBB2018579DF}"/>
          </ac:spMkLst>
        </pc:spChg>
        <pc:picChg chg="add mod">
          <ac:chgData name="Tarachand Amgoth" userId="ea017c71-c3c5-459d-b04b-915c0e816ad1" providerId="ADAL" clId="{45D5D9E5-5B08-429E-8D2C-66CC277FB13C}" dt="2025-06-02T03:31:02.105" v="2629" actId="1076"/>
          <ac:picMkLst>
            <pc:docMk/>
            <pc:sldMk cId="3069903736" sldId="442"/>
            <ac:picMk id="19458" creationId="{397A259F-7F53-599D-2576-BC8B9B068008}"/>
          </ac:picMkLst>
        </pc:picChg>
      </pc:sldChg>
      <pc:sldChg chg="modSp add mod">
        <pc:chgData name="Tarachand Amgoth" userId="ea017c71-c3c5-459d-b04b-915c0e816ad1" providerId="ADAL" clId="{45D5D9E5-5B08-429E-8D2C-66CC277FB13C}" dt="2025-06-02T03:39:00.090" v="2766" actId="20577"/>
        <pc:sldMkLst>
          <pc:docMk/>
          <pc:sldMk cId="3896718478" sldId="443"/>
        </pc:sldMkLst>
        <pc:spChg chg="mod">
          <ac:chgData name="Tarachand Amgoth" userId="ea017c71-c3c5-459d-b04b-915c0e816ad1" providerId="ADAL" clId="{45D5D9E5-5B08-429E-8D2C-66CC277FB13C}" dt="2025-06-02T03:39:00.090" v="2766" actId="20577"/>
          <ac:spMkLst>
            <pc:docMk/>
            <pc:sldMk cId="3896718478" sldId="443"/>
            <ac:spMk id="3" creationId="{D98ECFA0-58E8-FAA3-35BA-1E9246785754}"/>
          </ac:spMkLst>
        </pc:spChg>
      </pc:sldChg>
    </pc:docChg>
  </pc:docChgLst>
  <pc:docChgLst>
    <pc:chgData name="Tarachand Amgoth" userId="ea017c71-c3c5-459d-b04b-915c0e816ad1" providerId="ADAL" clId="{96EB1148-40AF-4894-8C47-B064AB043402}"/>
    <pc:docChg chg="undo custSel addSld delSld modSld">
      <pc:chgData name="Tarachand Amgoth" userId="ea017c71-c3c5-459d-b04b-915c0e816ad1" providerId="ADAL" clId="{96EB1148-40AF-4894-8C47-B064AB043402}" dt="2025-05-23T15:02:13.246" v="1014"/>
      <pc:docMkLst>
        <pc:docMk/>
      </pc:docMkLst>
      <pc:sldChg chg="modSp mod">
        <pc:chgData name="Tarachand Amgoth" userId="ea017c71-c3c5-459d-b04b-915c0e816ad1" providerId="ADAL" clId="{96EB1148-40AF-4894-8C47-B064AB043402}" dt="2025-05-23T12:45:41.445" v="938" actId="20577"/>
        <pc:sldMkLst>
          <pc:docMk/>
          <pc:sldMk cId="128509175" sldId="256"/>
        </pc:sldMkLst>
      </pc:sldChg>
      <pc:sldChg chg="addSp delSp modSp mod">
        <pc:chgData name="Tarachand Amgoth" userId="ea017c71-c3c5-459d-b04b-915c0e816ad1" providerId="ADAL" clId="{96EB1148-40AF-4894-8C47-B064AB043402}" dt="2025-05-21T16:02:57.929" v="489" actId="6549"/>
        <pc:sldMkLst>
          <pc:docMk/>
          <pc:sldMk cId="2347969515" sldId="257"/>
        </pc:sldMkLst>
        <pc:spChg chg="mod">
          <ac:chgData name="Tarachand Amgoth" userId="ea017c71-c3c5-459d-b04b-915c0e816ad1" providerId="ADAL" clId="{96EB1148-40AF-4894-8C47-B064AB043402}" dt="2025-05-21T16:02:57.929" v="489" actId="6549"/>
          <ac:spMkLst>
            <pc:docMk/>
            <pc:sldMk cId="2347969515" sldId="257"/>
            <ac:spMk id="2" creationId="{450BD554-0F4A-31B8-50C4-35F45BAF1BE0}"/>
          </ac:spMkLst>
        </pc:spChg>
        <pc:spChg chg="mod">
          <ac:chgData name="Tarachand Amgoth" userId="ea017c71-c3c5-459d-b04b-915c0e816ad1" providerId="ADAL" clId="{96EB1148-40AF-4894-8C47-B064AB043402}" dt="2025-05-21T15:54:52.235" v="358" actId="2710"/>
          <ac:spMkLst>
            <pc:docMk/>
            <pc:sldMk cId="2347969515" sldId="257"/>
            <ac:spMk id="3" creationId="{CD782DB9-7674-DF22-CD29-6AFD5C6EAC52}"/>
          </ac:spMkLst>
        </pc:spChg>
      </pc:sldChg>
      <pc:sldChg chg="del">
        <pc:chgData name="Tarachand Amgoth" userId="ea017c71-c3c5-459d-b04b-915c0e816ad1" providerId="ADAL" clId="{96EB1148-40AF-4894-8C47-B064AB043402}" dt="2025-05-21T15:45:41.116" v="249" actId="47"/>
        <pc:sldMkLst>
          <pc:docMk/>
          <pc:sldMk cId="65406577" sldId="265"/>
        </pc:sldMkLst>
      </pc:sldChg>
      <pc:sldChg chg="del">
        <pc:chgData name="Tarachand Amgoth" userId="ea017c71-c3c5-459d-b04b-915c0e816ad1" providerId="ADAL" clId="{96EB1148-40AF-4894-8C47-B064AB043402}" dt="2025-05-21T15:45:41.492" v="251" actId="47"/>
        <pc:sldMkLst>
          <pc:docMk/>
          <pc:sldMk cId="4005670066" sldId="266"/>
        </pc:sldMkLst>
      </pc:sldChg>
      <pc:sldChg chg="del">
        <pc:chgData name="Tarachand Amgoth" userId="ea017c71-c3c5-459d-b04b-915c0e816ad1" providerId="ADAL" clId="{96EB1148-40AF-4894-8C47-B064AB043402}" dt="2025-05-21T15:45:42.198" v="255" actId="47"/>
        <pc:sldMkLst>
          <pc:docMk/>
          <pc:sldMk cId="2906788377" sldId="267"/>
        </pc:sldMkLst>
      </pc:sldChg>
      <pc:sldChg chg="del">
        <pc:chgData name="Tarachand Amgoth" userId="ea017c71-c3c5-459d-b04b-915c0e816ad1" providerId="ADAL" clId="{96EB1148-40AF-4894-8C47-B064AB043402}" dt="2025-05-21T15:45:42.010" v="254" actId="47"/>
        <pc:sldMkLst>
          <pc:docMk/>
          <pc:sldMk cId="2360235567" sldId="269"/>
        </pc:sldMkLst>
      </pc:sldChg>
      <pc:sldChg chg="del">
        <pc:chgData name="Tarachand Amgoth" userId="ea017c71-c3c5-459d-b04b-915c0e816ad1" providerId="ADAL" clId="{96EB1148-40AF-4894-8C47-B064AB043402}" dt="2025-05-21T15:45:46.503" v="279" actId="47"/>
        <pc:sldMkLst>
          <pc:docMk/>
          <pc:sldMk cId="3299807422" sldId="270"/>
        </pc:sldMkLst>
      </pc:sldChg>
      <pc:sldChg chg="del">
        <pc:chgData name="Tarachand Amgoth" userId="ea017c71-c3c5-459d-b04b-915c0e816ad1" providerId="ADAL" clId="{96EB1148-40AF-4894-8C47-B064AB043402}" dt="2025-05-21T15:45:47.649" v="285" actId="47"/>
        <pc:sldMkLst>
          <pc:docMk/>
          <pc:sldMk cId="3537752806" sldId="271"/>
        </pc:sldMkLst>
      </pc:sldChg>
      <pc:sldChg chg="del">
        <pc:chgData name="Tarachand Amgoth" userId="ea017c71-c3c5-459d-b04b-915c0e816ad1" providerId="ADAL" clId="{96EB1148-40AF-4894-8C47-B064AB043402}" dt="2025-05-21T15:45:40.896" v="248" actId="47"/>
        <pc:sldMkLst>
          <pc:docMk/>
          <pc:sldMk cId="4154097889" sldId="272"/>
        </pc:sldMkLst>
      </pc:sldChg>
      <pc:sldChg chg="del">
        <pc:chgData name="Tarachand Amgoth" userId="ea017c71-c3c5-459d-b04b-915c0e816ad1" providerId="ADAL" clId="{96EB1148-40AF-4894-8C47-B064AB043402}" dt="2025-05-21T15:45:36.857" v="247" actId="47"/>
        <pc:sldMkLst>
          <pc:docMk/>
          <pc:sldMk cId="2729753253" sldId="273"/>
        </pc:sldMkLst>
      </pc:sldChg>
      <pc:sldChg chg="del">
        <pc:chgData name="Tarachand Amgoth" userId="ea017c71-c3c5-459d-b04b-915c0e816ad1" providerId="ADAL" clId="{96EB1148-40AF-4894-8C47-B064AB043402}" dt="2025-05-21T15:45:41.304" v="250" actId="47"/>
        <pc:sldMkLst>
          <pc:docMk/>
          <pc:sldMk cId="3043151034" sldId="275"/>
        </pc:sldMkLst>
      </pc:sldChg>
      <pc:sldChg chg="del">
        <pc:chgData name="Tarachand Amgoth" userId="ea017c71-c3c5-459d-b04b-915c0e816ad1" providerId="ADAL" clId="{96EB1148-40AF-4894-8C47-B064AB043402}" dt="2025-05-21T15:45:41.649" v="252" actId="47"/>
        <pc:sldMkLst>
          <pc:docMk/>
          <pc:sldMk cId="2324810049" sldId="277"/>
        </pc:sldMkLst>
      </pc:sldChg>
      <pc:sldChg chg="del">
        <pc:chgData name="Tarachand Amgoth" userId="ea017c71-c3c5-459d-b04b-915c0e816ad1" providerId="ADAL" clId="{96EB1148-40AF-4894-8C47-B064AB043402}" dt="2025-05-21T15:45:41.830" v="253" actId="47"/>
        <pc:sldMkLst>
          <pc:docMk/>
          <pc:sldMk cId="1944628629" sldId="278"/>
        </pc:sldMkLst>
      </pc:sldChg>
      <pc:sldChg chg="del">
        <pc:chgData name="Tarachand Amgoth" userId="ea017c71-c3c5-459d-b04b-915c0e816ad1" providerId="ADAL" clId="{96EB1148-40AF-4894-8C47-B064AB043402}" dt="2025-05-21T15:45:42.371" v="256" actId="47"/>
        <pc:sldMkLst>
          <pc:docMk/>
          <pc:sldMk cId="3355584099" sldId="279"/>
        </pc:sldMkLst>
      </pc:sldChg>
      <pc:sldChg chg="del">
        <pc:chgData name="Tarachand Amgoth" userId="ea017c71-c3c5-459d-b04b-915c0e816ad1" providerId="ADAL" clId="{96EB1148-40AF-4894-8C47-B064AB043402}" dt="2025-05-21T15:45:42.560" v="257" actId="47"/>
        <pc:sldMkLst>
          <pc:docMk/>
          <pc:sldMk cId="1043555560" sldId="280"/>
        </pc:sldMkLst>
      </pc:sldChg>
      <pc:sldChg chg="del">
        <pc:chgData name="Tarachand Amgoth" userId="ea017c71-c3c5-459d-b04b-915c0e816ad1" providerId="ADAL" clId="{96EB1148-40AF-4894-8C47-B064AB043402}" dt="2025-05-21T15:45:42.732" v="258" actId="47"/>
        <pc:sldMkLst>
          <pc:docMk/>
          <pc:sldMk cId="424562274" sldId="281"/>
        </pc:sldMkLst>
      </pc:sldChg>
      <pc:sldChg chg="del">
        <pc:chgData name="Tarachand Amgoth" userId="ea017c71-c3c5-459d-b04b-915c0e816ad1" providerId="ADAL" clId="{96EB1148-40AF-4894-8C47-B064AB043402}" dt="2025-05-21T15:45:42.932" v="259" actId="47"/>
        <pc:sldMkLst>
          <pc:docMk/>
          <pc:sldMk cId="3549983590" sldId="282"/>
        </pc:sldMkLst>
      </pc:sldChg>
      <pc:sldChg chg="del">
        <pc:chgData name="Tarachand Amgoth" userId="ea017c71-c3c5-459d-b04b-915c0e816ad1" providerId="ADAL" clId="{96EB1148-40AF-4894-8C47-B064AB043402}" dt="2025-05-21T15:45:43.267" v="261" actId="47"/>
        <pc:sldMkLst>
          <pc:docMk/>
          <pc:sldMk cId="3014833025" sldId="283"/>
        </pc:sldMkLst>
      </pc:sldChg>
      <pc:sldChg chg="del">
        <pc:chgData name="Tarachand Amgoth" userId="ea017c71-c3c5-459d-b04b-915c0e816ad1" providerId="ADAL" clId="{96EB1148-40AF-4894-8C47-B064AB043402}" dt="2025-05-21T15:45:43.094" v="260" actId="47"/>
        <pc:sldMkLst>
          <pc:docMk/>
          <pc:sldMk cId="917481439" sldId="284"/>
        </pc:sldMkLst>
      </pc:sldChg>
      <pc:sldChg chg="del">
        <pc:chgData name="Tarachand Amgoth" userId="ea017c71-c3c5-459d-b04b-915c0e816ad1" providerId="ADAL" clId="{96EB1148-40AF-4894-8C47-B064AB043402}" dt="2025-05-21T15:45:43.612" v="263" actId="47"/>
        <pc:sldMkLst>
          <pc:docMk/>
          <pc:sldMk cId="4172560094" sldId="285"/>
        </pc:sldMkLst>
      </pc:sldChg>
      <pc:sldChg chg="del">
        <pc:chgData name="Tarachand Amgoth" userId="ea017c71-c3c5-459d-b04b-915c0e816ad1" providerId="ADAL" clId="{96EB1148-40AF-4894-8C47-B064AB043402}" dt="2025-05-21T15:45:43.433" v="262" actId="47"/>
        <pc:sldMkLst>
          <pc:docMk/>
          <pc:sldMk cId="3005731703" sldId="286"/>
        </pc:sldMkLst>
      </pc:sldChg>
      <pc:sldChg chg="del">
        <pc:chgData name="Tarachand Amgoth" userId="ea017c71-c3c5-459d-b04b-915c0e816ad1" providerId="ADAL" clId="{96EB1148-40AF-4894-8C47-B064AB043402}" dt="2025-05-21T15:45:43.801" v="264" actId="47"/>
        <pc:sldMkLst>
          <pc:docMk/>
          <pc:sldMk cId="4289185962" sldId="287"/>
        </pc:sldMkLst>
      </pc:sldChg>
      <pc:sldChg chg="del">
        <pc:chgData name="Tarachand Amgoth" userId="ea017c71-c3c5-459d-b04b-915c0e816ad1" providerId="ADAL" clId="{96EB1148-40AF-4894-8C47-B064AB043402}" dt="2025-05-21T15:45:43.959" v="265" actId="47"/>
        <pc:sldMkLst>
          <pc:docMk/>
          <pc:sldMk cId="134183764" sldId="288"/>
        </pc:sldMkLst>
      </pc:sldChg>
      <pc:sldChg chg="del">
        <pc:chgData name="Tarachand Amgoth" userId="ea017c71-c3c5-459d-b04b-915c0e816ad1" providerId="ADAL" clId="{96EB1148-40AF-4894-8C47-B064AB043402}" dt="2025-05-21T15:45:44.135" v="266" actId="47"/>
        <pc:sldMkLst>
          <pc:docMk/>
          <pc:sldMk cId="3696450892" sldId="289"/>
        </pc:sldMkLst>
      </pc:sldChg>
      <pc:sldChg chg="del">
        <pc:chgData name="Tarachand Amgoth" userId="ea017c71-c3c5-459d-b04b-915c0e816ad1" providerId="ADAL" clId="{96EB1148-40AF-4894-8C47-B064AB043402}" dt="2025-05-21T15:45:44.319" v="267" actId="47"/>
        <pc:sldMkLst>
          <pc:docMk/>
          <pc:sldMk cId="1336418505" sldId="290"/>
        </pc:sldMkLst>
      </pc:sldChg>
      <pc:sldChg chg="del">
        <pc:chgData name="Tarachand Amgoth" userId="ea017c71-c3c5-459d-b04b-915c0e816ad1" providerId="ADAL" clId="{96EB1148-40AF-4894-8C47-B064AB043402}" dt="2025-05-21T15:45:44.476" v="268" actId="47"/>
        <pc:sldMkLst>
          <pc:docMk/>
          <pc:sldMk cId="822956490" sldId="291"/>
        </pc:sldMkLst>
      </pc:sldChg>
      <pc:sldChg chg="del">
        <pc:chgData name="Tarachand Amgoth" userId="ea017c71-c3c5-459d-b04b-915c0e816ad1" providerId="ADAL" clId="{96EB1148-40AF-4894-8C47-B064AB043402}" dt="2025-05-21T15:45:44.681" v="269" actId="47"/>
        <pc:sldMkLst>
          <pc:docMk/>
          <pc:sldMk cId="2151144268" sldId="292"/>
        </pc:sldMkLst>
      </pc:sldChg>
      <pc:sldChg chg="del">
        <pc:chgData name="Tarachand Amgoth" userId="ea017c71-c3c5-459d-b04b-915c0e816ad1" providerId="ADAL" clId="{96EB1148-40AF-4894-8C47-B064AB043402}" dt="2025-05-21T15:45:46.141" v="277" actId="47"/>
        <pc:sldMkLst>
          <pc:docMk/>
          <pc:sldMk cId="3423193436" sldId="293"/>
        </pc:sldMkLst>
      </pc:sldChg>
      <pc:sldChg chg="del">
        <pc:chgData name="Tarachand Amgoth" userId="ea017c71-c3c5-459d-b04b-915c0e816ad1" providerId="ADAL" clId="{96EB1148-40AF-4894-8C47-B064AB043402}" dt="2025-05-21T15:45:46.314" v="278" actId="47"/>
        <pc:sldMkLst>
          <pc:docMk/>
          <pc:sldMk cId="150917950" sldId="294"/>
        </pc:sldMkLst>
      </pc:sldChg>
      <pc:sldChg chg="del">
        <pc:chgData name="Tarachand Amgoth" userId="ea017c71-c3c5-459d-b04b-915c0e816ad1" providerId="ADAL" clId="{96EB1148-40AF-4894-8C47-B064AB043402}" dt="2025-05-21T15:45:46.675" v="280" actId="47"/>
        <pc:sldMkLst>
          <pc:docMk/>
          <pc:sldMk cId="2815229992" sldId="295"/>
        </pc:sldMkLst>
      </pc:sldChg>
      <pc:sldChg chg="del">
        <pc:chgData name="Tarachand Amgoth" userId="ea017c71-c3c5-459d-b04b-915c0e816ad1" providerId="ADAL" clId="{96EB1148-40AF-4894-8C47-B064AB043402}" dt="2025-05-21T15:45:44.838" v="270" actId="47"/>
        <pc:sldMkLst>
          <pc:docMk/>
          <pc:sldMk cId="2407653366" sldId="296"/>
        </pc:sldMkLst>
      </pc:sldChg>
      <pc:sldChg chg="del">
        <pc:chgData name="Tarachand Amgoth" userId="ea017c71-c3c5-459d-b04b-915c0e816ad1" providerId="ADAL" clId="{96EB1148-40AF-4894-8C47-B064AB043402}" dt="2025-05-21T15:45:45.026" v="271" actId="47"/>
        <pc:sldMkLst>
          <pc:docMk/>
          <pc:sldMk cId="334937096" sldId="297"/>
        </pc:sldMkLst>
      </pc:sldChg>
      <pc:sldChg chg="del">
        <pc:chgData name="Tarachand Amgoth" userId="ea017c71-c3c5-459d-b04b-915c0e816ad1" providerId="ADAL" clId="{96EB1148-40AF-4894-8C47-B064AB043402}" dt="2025-05-21T15:45:45.200" v="272" actId="47"/>
        <pc:sldMkLst>
          <pc:docMk/>
          <pc:sldMk cId="2364548149" sldId="298"/>
        </pc:sldMkLst>
      </pc:sldChg>
      <pc:sldChg chg="del">
        <pc:chgData name="Tarachand Amgoth" userId="ea017c71-c3c5-459d-b04b-915c0e816ad1" providerId="ADAL" clId="{96EB1148-40AF-4894-8C47-B064AB043402}" dt="2025-05-21T15:45:45.387" v="273" actId="47"/>
        <pc:sldMkLst>
          <pc:docMk/>
          <pc:sldMk cId="3475734599" sldId="299"/>
        </pc:sldMkLst>
      </pc:sldChg>
      <pc:sldChg chg="del">
        <pc:chgData name="Tarachand Amgoth" userId="ea017c71-c3c5-459d-b04b-915c0e816ad1" providerId="ADAL" clId="{96EB1148-40AF-4894-8C47-B064AB043402}" dt="2025-05-21T15:45:45.560" v="274" actId="47"/>
        <pc:sldMkLst>
          <pc:docMk/>
          <pc:sldMk cId="3331910124" sldId="300"/>
        </pc:sldMkLst>
      </pc:sldChg>
      <pc:sldChg chg="del">
        <pc:chgData name="Tarachand Amgoth" userId="ea017c71-c3c5-459d-b04b-915c0e816ad1" providerId="ADAL" clId="{96EB1148-40AF-4894-8C47-B064AB043402}" dt="2025-05-21T15:45:45.738" v="275" actId="47"/>
        <pc:sldMkLst>
          <pc:docMk/>
          <pc:sldMk cId="1855308433" sldId="301"/>
        </pc:sldMkLst>
      </pc:sldChg>
      <pc:sldChg chg="del">
        <pc:chgData name="Tarachand Amgoth" userId="ea017c71-c3c5-459d-b04b-915c0e816ad1" providerId="ADAL" clId="{96EB1148-40AF-4894-8C47-B064AB043402}" dt="2025-05-21T15:45:45.952" v="276" actId="47"/>
        <pc:sldMkLst>
          <pc:docMk/>
          <pc:sldMk cId="2421706847" sldId="302"/>
        </pc:sldMkLst>
      </pc:sldChg>
      <pc:sldChg chg="del">
        <pc:chgData name="Tarachand Amgoth" userId="ea017c71-c3c5-459d-b04b-915c0e816ad1" providerId="ADAL" clId="{96EB1148-40AF-4894-8C47-B064AB043402}" dt="2025-05-21T15:45:46.880" v="281" actId="47"/>
        <pc:sldMkLst>
          <pc:docMk/>
          <pc:sldMk cId="804413471" sldId="303"/>
        </pc:sldMkLst>
      </pc:sldChg>
      <pc:sldChg chg="del">
        <pc:chgData name="Tarachand Amgoth" userId="ea017c71-c3c5-459d-b04b-915c0e816ad1" providerId="ADAL" clId="{96EB1148-40AF-4894-8C47-B064AB043402}" dt="2025-05-21T15:45:47.068" v="282" actId="47"/>
        <pc:sldMkLst>
          <pc:docMk/>
          <pc:sldMk cId="1920981875" sldId="304"/>
        </pc:sldMkLst>
      </pc:sldChg>
      <pc:sldChg chg="del">
        <pc:chgData name="Tarachand Amgoth" userId="ea017c71-c3c5-459d-b04b-915c0e816ad1" providerId="ADAL" clId="{96EB1148-40AF-4894-8C47-B064AB043402}" dt="2025-05-21T15:45:47.256" v="283" actId="47"/>
        <pc:sldMkLst>
          <pc:docMk/>
          <pc:sldMk cId="2223747564" sldId="305"/>
        </pc:sldMkLst>
      </pc:sldChg>
      <pc:sldChg chg="del">
        <pc:chgData name="Tarachand Amgoth" userId="ea017c71-c3c5-459d-b04b-915c0e816ad1" providerId="ADAL" clId="{96EB1148-40AF-4894-8C47-B064AB043402}" dt="2025-05-21T15:45:47.460" v="284" actId="47"/>
        <pc:sldMkLst>
          <pc:docMk/>
          <pc:sldMk cId="3299482063" sldId="306"/>
        </pc:sldMkLst>
      </pc:sldChg>
      <pc:sldChg chg="del">
        <pc:chgData name="Tarachand Amgoth" userId="ea017c71-c3c5-459d-b04b-915c0e816ad1" providerId="ADAL" clId="{96EB1148-40AF-4894-8C47-B064AB043402}" dt="2025-05-21T15:45:47.822" v="286" actId="47"/>
        <pc:sldMkLst>
          <pc:docMk/>
          <pc:sldMk cId="678273295" sldId="307"/>
        </pc:sldMkLst>
      </pc:sldChg>
      <pc:sldChg chg="del">
        <pc:chgData name="Tarachand Amgoth" userId="ea017c71-c3c5-459d-b04b-915c0e816ad1" providerId="ADAL" clId="{96EB1148-40AF-4894-8C47-B064AB043402}" dt="2025-05-21T15:45:48.026" v="287" actId="47"/>
        <pc:sldMkLst>
          <pc:docMk/>
          <pc:sldMk cId="2654949015" sldId="308"/>
        </pc:sldMkLst>
      </pc:sldChg>
      <pc:sldChg chg="del">
        <pc:chgData name="Tarachand Amgoth" userId="ea017c71-c3c5-459d-b04b-915c0e816ad1" providerId="ADAL" clId="{96EB1148-40AF-4894-8C47-B064AB043402}" dt="2025-05-21T15:45:48.402" v="289" actId="47"/>
        <pc:sldMkLst>
          <pc:docMk/>
          <pc:sldMk cId="54627421" sldId="309"/>
        </pc:sldMkLst>
      </pc:sldChg>
      <pc:sldChg chg="del">
        <pc:chgData name="Tarachand Amgoth" userId="ea017c71-c3c5-459d-b04b-915c0e816ad1" providerId="ADAL" clId="{96EB1148-40AF-4894-8C47-B064AB043402}" dt="2025-05-21T15:45:48.214" v="288" actId="47"/>
        <pc:sldMkLst>
          <pc:docMk/>
          <pc:sldMk cId="1990471472" sldId="310"/>
        </pc:sldMkLst>
      </pc:sldChg>
      <pc:sldChg chg="del">
        <pc:chgData name="Tarachand Amgoth" userId="ea017c71-c3c5-459d-b04b-915c0e816ad1" providerId="ADAL" clId="{96EB1148-40AF-4894-8C47-B064AB043402}" dt="2025-05-21T15:45:48.591" v="290" actId="47"/>
        <pc:sldMkLst>
          <pc:docMk/>
          <pc:sldMk cId="1188313946" sldId="311"/>
        </pc:sldMkLst>
      </pc:sldChg>
      <pc:sldChg chg="del">
        <pc:chgData name="Tarachand Amgoth" userId="ea017c71-c3c5-459d-b04b-915c0e816ad1" providerId="ADAL" clId="{96EB1148-40AF-4894-8C47-B064AB043402}" dt="2025-05-21T15:45:48.795" v="291" actId="47"/>
        <pc:sldMkLst>
          <pc:docMk/>
          <pc:sldMk cId="3078319948" sldId="312"/>
        </pc:sldMkLst>
      </pc:sldChg>
      <pc:sldChg chg="del">
        <pc:chgData name="Tarachand Amgoth" userId="ea017c71-c3c5-459d-b04b-915c0e816ad1" providerId="ADAL" clId="{96EB1148-40AF-4894-8C47-B064AB043402}" dt="2025-05-21T15:45:48.968" v="292" actId="47"/>
        <pc:sldMkLst>
          <pc:docMk/>
          <pc:sldMk cId="40416960" sldId="313"/>
        </pc:sldMkLst>
      </pc:sldChg>
      <pc:sldChg chg="add del">
        <pc:chgData name="Tarachand Amgoth" userId="ea017c71-c3c5-459d-b04b-915c0e816ad1" providerId="ADAL" clId="{96EB1148-40AF-4894-8C47-B064AB043402}" dt="2025-05-21T15:45:51.841" v="296" actId="47"/>
        <pc:sldMkLst>
          <pc:docMk/>
          <pc:sldMk cId="530033050" sldId="314"/>
        </pc:sldMkLst>
      </pc:sldChg>
      <pc:sldChg chg="addSp modSp add mod">
        <pc:chgData name="Tarachand Amgoth" userId="ea017c71-c3c5-459d-b04b-915c0e816ad1" providerId="ADAL" clId="{96EB1148-40AF-4894-8C47-B064AB043402}" dt="2025-05-21T16:05:43.033" v="560" actId="207"/>
        <pc:sldMkLst>
          <pc:docMk/>
          <pc:sldMk cId="253024993" sldId="315"/>
        </pc:sldMkLst>
      </pc:sldChg>
      <pc:sldChg chg="modSp add mod">
        <pc:chgData name="Tarachand Amgoth" userId="ea017c71-c3c5-459d-b04b-915c0e816ad1" providerId="ADAL" clId="{96EB1148-40AF-4894-8C47-B064AB043402}" dt="2025-05-21T15:43:29.328" v="172" actId="20577"/>
        <pc:sldMkLst>
          <pc:docMk/>
          <pc:sldMk cId="1775737029" sldId="316"/>
        </pc:sldMkLst>
      </pc:sldChg>
      <pc:sldChg chg="modSp add mod">
        <pc:chgData name="Tarachand Amgoth" userId="ea017c71-c3c5-459d-b04b-915c0e816ad1" providerId="ADAL" clId="{96EB1148-40AF-4894-8C47-B064AB043402}" dt="2025-05-21T15:44:36.755" v="203" actId="20577"/>
        <pc:sldMkLst>
          <pc:docMk/>
          <pc:sldMk cId="1123631443" sldId="317"/>
        </pc:sldMkLst>
      </pc:sldChg>
      <pc:sldChg chg="modSp add del mod">
        <pc:chgData name="Tarachand Amgoth" userId="ea017c71-c3c5-459d-b04b-915c0e816ad1" providerId="ADAL" clId="{96EB1148-40AF-4894-8C47-B064AB043402}" dt="2025-05-23T13:27:41.033" v="961" actId="255"/>
        <pc:sldMkLst>
          <pc:docMk/>
          <pc:sldMk cId="690633543" sldId="318"/>
        </pc:sldMkLst>
      </pc:sldChg>
      <pc:sldChg chg="addSp modSp add mod">
        <pc:chgData name="Tarachand Amgoth" userId="ea017c71-c3c5-459d-b04b-915c0e816ad1" providerId="ADAL" clId="{96EB1148-40AF-4894-8C47-B064AB043402}" dt="2025-05-21T16:03:09.720" v="490" actId="6549"/>
        <pc:sldMkLst>
          <pc:docMk/>
          <pc:sldMk cId="3490958606" sldId="319"/>
        </pc:sldMkLst>
      </pc:sldChg>
      <pc:sldChg chg="addSp delSp modSp add mod">
        <pc:chgData name="Tarachand Amgoth" userId="ea017c71-c3c5-459d-b04b-915c0e816ad1" providerId="ADAL" clId="{96EB1148-40AF-4894-8C47-B064AB043402}" dt="2025-05-21T16:11:25.356" v="585" actId="1076"/>
        <pc:sldMkLst>
          <pc:docMk/>
          <pc:sldMk cId="1790486328" sldId="320"/>
        </pc:sldMkLst>
      </pc:sldChg>
      <pc:sldChg chg="add">
        <pc:chgData name="Tarachand Amgoth" userId="ea017c71-c3c5-459d-b04b-915c0e816ad1" providerId="ADAL" clId="{96EB1148-40AF-4894-8C47-B064AB043402}" dt="2025-05-21T16:06:21.534" v="564" actId="2890"/>
        <pc:sldMkLst>
          <pc:docMk/>
          <pc:sldMk cId="1682508144" sldId="321"/>
        </pc:sldMkLst>
      </pc:sldChg>
      <pc:sldChg chg="addSp delSp modSp add mod">
        <pc:chgData name="Tarachand Amgoth" userId="ea017c71-c3c5-459d-b04b-915c0e816ad1" providerId="ADAL" clId="{96EB1148-40AF-4894-8C47-B064AB043402}" dt="2025-05-21T16:13:04.887" v="597" actId="1076"/>
        <pc:sldMkLst>
          <pc:docMk/>
          <pc:sldMk cId="2778869226" sldId="322"/>
        </pc:sldMkLst>
      </pc:sldChg>
      <pc:sldChg chg="addSp delSp modSp add mod">
        <pc:chgData name="Tarachand Amgoth" userId="ea017c71-c3c5-459d-b04b-915c0e816ad1" providerId="ADAL" clId="{96EB1148-40AF-4894-8C47-B064AB043402}" dt="2025-05-23T13:08:12.769" v="939" actId="20577"/>
        <pc:sldMkLst>
          <pc:docMk/>
          <pc:sldMk cId="3741778065" sldId="323"/>
        </pc:sldMkLst>
      </pc:sldChg>
      <pc:sldChg chg="addSp delSp modSp add mod">
        <pc:chgData name="Tarachand Amgoth" userId="ea017c71-c3c5-459d-b04b-915c0e816ad1" providerId="ADAL" clId="{96EB1148-40AF-4894-8C47-B064AB043402}" dt="2025-05-23T14:21:58.711" v="1004" actId="9405"/>
        <pc:sldMkLst>
          <pc:docMk/>
          <pc:sldMk cId="2370921673" sldId="324"/>
        </pc:sldMkLst>
      </pc:sldChg>
      <pc:sldChg chg="addSp delSp modSp mod">
        <pc:chgData name="Tarachand Amgoth" userId="ea017c71-c3c5-459d-b04b-915c0e816ad1" providerId="ADAL" clId="{96EB1148-40AF-4894-8C47-B064AB043402}" dt="2025-05-23T14:40:02.228" v="1007"/>
        <pc:sldMkLst>
          <pc:docMk/>
          <pc:sldMk cId="1635738912" sldId="325"/>
        </pc:sldMkLst>
      </pc:sldChg>
      <pc:sldChg chg="addSp">
        <pc:chgData name="Tarachand Amgoth" userId="ea017c71-c3c5-459d-b04b-915c0e816ad1" providerId="ADAL" clId="{96EB1148-40AF-4894-8C47-B064AB043402}" dt="2025-05-23T14:46:36.739" v="1008"/>
        <pc:sldMkLst>
          <pc:docMk/>
          <pc:sldMk cId="803470464" sldId="328"/>
        </pc:sldMkLst>
      </pc:sldChg>
      <pc:sldChg chg="addSp">
        <pc:chgData name="Tarachand Amgoth" userId="ea017c71-c3c5-459d-b04b-915c0e816ad1" providerId="ADAL" clId="{96EB1148-40AF-4894-8C47-B064AB043402}" dt="2025-05-23T15:00:17.821" v="1009"/>
        <pc:sldMkLst>
          <pc:docMk/>
          <pc:sldMk cId="2448923712" sldId="330"/>
        </pc:sldMkLst>
      </pc:sldChg>
      <pc:sldChg chg="addSp">
        <pc:chgData name="Tarachand Amgoth" userId="ea017c71-c3c5-459d-b04b-915c0e816ad1" providerId="ADAL" clId="{96EB1148-40AF-4894-8C47-B064AB043402}" dt="2025-05-23T15:00:17.821" v="1009"/>
        <pc:sldMkLst>
          <pc:docMk/>
          <pc:sldMk cId="3704941778" sldId="331"/>
        </pc:sldMkLst>
      </pc:sldChg>
      <pc:sldChg chg="addSp delSp modSp mod">
        <pc:chgData name="Tarachand Amgoth" userId="ea017c71-c3c5-459d-b04b-915c0e816ad1" providerId="ADAL" clId="{96EB1148-40AF-4894-8C47-B064AB043402}" dt="2025-05-23T15:02:13.246" v="1014"/>
        <pc:sldMkLst>
          <pc:docMk/>
          <pc:sldMk cId="457691629" sldId="332"/>
        </pc:sldMkLst>
      </pc:sldChg>
      <pc:sldChg chg="addSp">
        <pc:chgData name="Tarachand Amgoth" userId="ea017c71-c3c5-459d-b04b-915c0e816ad1" providerId="ADAL" clId="{96EB1148-40AF-4894-8C47-B064AB043402}" dt="2025-05-23T15:00:17.821" v="1009"/>
        <pc:sldMkLst>
          <pc:docMk/>
          <pc:sldMk cId="910585747" sldId="333"/>
        </pc:sldMkLst>
      </pc:sldChg>
      <pc:sldChg chg="modSp mod">
        <pc:chgData name="Tarachand Amgoth" userId="ea017c71-c3c5-459d-b04b-915c0e816ad1" providerId="ADAL" clId="{96EB1148-40AF-4894-8C47-B064AB043402}" dt="2025-05-23T13:45:16.890" v="1003" actId="6549"/>
        <pc:sldMkLst>
          <pc:docMk/>
          <pc:sldMk cId="1145285980" sldId="334"/>
        </pc:sldMkLst>
      </pc:sldChg>
      <pc:sldChg chg="add">
        <pc:chgData name="Tarachand Amgoth" userId="ea017c71-c3c5-459d-b04b-915c0e816ad1" providerId="ADAL" clId="{96EB1148-40AF-4894-8C47-B064AB043402}" dt="2025-05-22T16:21:09.217" v="639" actId="2890"/>
        <pc:sldMkLst>
          <pc:docMk/>
          <pc:sldMk cId="1515040505" sldId="335"/>
        </pc:sldMkLst>
      </pc:sldChg>
      <pc:sldChg chg="addSp delSp modSp add mod">
        <pc:chgData name="Tarachand Amgoth" userId="ea017c71-c3c5-459d-b04b-915c0e816ad1" providerId="ADAL" clId="{96EB1148-40AF-4894-8C47-B064AB043402}" dt="2025-05-23T14:46:36.739" v="1008"/>
        <pc:sldMkLst>
          <pc:docMk/>
          <pc:sldMk cId="759525106" sldId="336"/>
        </pc:sldMkLst>
      </pc:sldChg>
      <pc:sldChg chg="addSp delSp modSp add mod">
        <pc:chgData name="Tarachand Amgoth" userId="ea017c71-c3c5-459d-b04b-915c0e816ad1" providerId="ADAL" clId="{96EB1148-40AF-4894-8C47-B064AB043402}" dt="2025-05-23T14:46:36.739" v="1008"/>
        <pc:sldMkLst>
          <pc:docMk/>
          <pc:sldMk cId="3419718172" sldId="337"/>
        </pc:sldMkLst>
      </pc:sldChg>
      <pc:sldChg chg="addSp delSp modSp add mod">
        <pc:chgData name="Tarachand Amgoth" userId="ea017c71-c3c5-459d-b04b-915c0e816ad1" providerId="ADAL" clId="{96EB1148-40AF-4894-8C47-B064AB043402}" dt="2025-05-23T15:00:17.821" v="1009"/>
        <pc:sldMkLst>
          <pc:docMk/>
          <pc:sldMk cId="918537840" sldId="338"/>
        </pc:sldMkLst>
      </pc:sldChg>
      <pc:sldChg chg="addSp delSp modSp add mod">
        <pc:chgData name="Tarachand Amgoth" userId="ea017c71-c3c5-459d-b04b-915c0e816ad1" providerId="ADAL" clId="{96EB1148-40AF-4894-8C47-B064AB043402}" dt="2025-05-23T15:02:13.246" v="1014"/>
        <pc:sldMkLst>
          <pc:docMk/>
          <pc:sldMk cId="3775312083" sldId="339"/>
        </pc:sldMkLst>
      </pc:sldChg>
    </pc:docChg>
  </pc:docChgLst>
  <pc:docChgLst>
    <pc:chgData name="Tarachand Amgoth" userId="ea017c71-c3c5-459d-b04b-915c0e816ad1" providerId="ADAL" clId="{450FC495-86E8-4DBD-B010-8EF485ABC89E}"/>
    <pc:docChg chg="undo redo custSel addSld delSld modSld sldOrd">
      <pc:chgData name="Tarachand Amgoth" userId="ea017c71-c3c5-459d-b04b-915c0e816ad1" providerId="ADAL" clId="{450FC495-86E8-4DBD-B010-8EF485ABC89E}" dt="2025-05-19T15:20:16.292" v="3024"/>
      <pc:docMkLst>
        <pc:docMk/>
      </pc:docMkLst>
      <pc:sldChg chg="addSp modSp new mod">
        <pc:chgData name="Tarachand Amgoth" userId="ea017c71-c3c5-459d-b04b-915c0e816ad1" providerId="ADAL" clId="{450FC495-86E8-4DBD-B010-8EF485ABC89E}" dt="2025-05-18T16:52:37.067" v="680" actId="2711"/>
        <pc:sldMkLst>
          <pc:docMk/>
          <pc:sldMk cId="128509175" sldId="256"/>
        </pc:sldMkLst>
      </pc:sldChg>
      <pc:sldChg chg="addSp delSp modSp new mod">
        <pc:chgData name="Tarachand Amgoth" userId="ea017c71-c3c5-459d-b04b-915c0e816ad1" providerId="ADAL" clId="{450FC495-86E8-4DBD-B010-8EF485ABC89E}" dt="2025-05-19T15:07:06.475" v="3021"/>
        <pc:sldMkLst>
          <pc:docMk/>
          <pc:sldMk cId="2347969515" sldId="257"/>
        </pc:sldMkLst>
        <pc:spChg chg="mod">
          <ac:chgData name="Tarachand Amgoth" userId="ea017c71-c3c5-459d-b04b-915c0e816ad1" providerId="ADAL" clId="{450FC495-86E8-4DBD-B010-8EF485ABC89E}" dt="2025-05-18T16:52:47.221" v="681" actId="2711"/>
          <ac:spMkLst>
            <pc:docMk/>
            <pc:sldMk cId="2347969515" sldId="257"/>
            <ac:spMk id="2" creationId="{450BD554-0F4A-31B8-50C4-35F45BAF1BE0}"/>
          </ac:spMkLst>
        </pc:spChg>
        <pc:spChg chg="mod">
          <ac:chgData name="Tarachand Amgoth" userId="ea017c71-c3c5-459d-b04b-915c0e816ad1" providerId="ADAL" clId="{450FC495-86E8-4DBD-B010-8EF485ABC89E}" dt="2025-05-18T16:59:25.797" v="726" actId="255"/>
          <ac:spMkLst>
            <pc:docMk/>
            <pc:sldMk cId="2347969515" sldId="257"/>
            <ac:spMk id="3" creationId="{CD782DB9-7674-DF22-CD29-6AFD5C6EAC52}"/>
          </ac:spMkLst>
        </pc:spChg>
      </pc:sldChg>
      <pc:sldChg chg="add del">
        <pc:chgData name="Tarachand Amgoth" userId="ea017c71-c3c5-459d-b04b-915c0e816ad1" providerId="ADAL" clId="{450FC495-86E8-4DBD-B010-8EF485ABC89E}" dt="2025-05-17T17:38:15.046" v="178" actId="47"/>
        <pc:sldMkLst>
          <pc:docMk/>
          <pc:sldMk cId="166379589" sldId="258"/>
        </pc:sldMkLst>
      </pc:sldChg>
      <pc:sldChg chg="modSp add del mod">
        <pc:chgData name="Tarachand Amgoth" userId="ea017c71-c3c5-459d-b04b-915c0e816ad1" providerId="ADAL" clId="{450FC495-86E8-4DBD-B010-8EF485ABC89E}" dt="2025-05-18T16:32:59.584" v="337" actId="47"/>
        <pc:sldMkLst>
          <pc:docMk/>
          <pc:sldMk cId="1746535523" sldId="258"/>
        </pc:sldMkLst>
      </pc:sldChg>
      <pc:sldChg chg="modSp add del mod">
        <pc:chgData name="Tarachand Amgoth" userId="ea017c71-c3c5-459d-b04b-915c0e816ad1" providerId="ADAL" clId="{450FC495-86E8-4DBD-B010-8EF485ABC89E}" dt="2025-05-18T16:33:25.499" v="339" actId="47"/>
        <pc:sldMkLst>
          <pc:docMk/>
          <pc:sldMk cId="2855868326" sldId="259"/>
        </pc:sldMkLst>
      </pc:sldChg>
      <pc:sldChg chg="modSp add del mod">
        <pc:chgData name="Tarachand Amgoth" userId="ea017c71-c3c5-459d-b04b-915c0e816ad1" providerId="ADAL" clId="{450FC495-86E8-4DBD-B010-8EF485ABC89E}" dt="2025-05-18T16:33:52.661" v="342" actId="47"/>
        <pc:sldMkLst>
          <pc:docMk/>
          <pc:sldMk cId="3236206752" sldId="260"/>
        </pc:sldMkLst>
      </pc:sldChg>
      <pc:sldChg chg="add del">
        <pc:chgData name="Tarachand Amgoth" userId="ea017c71-c3c5-459d-b04b-915c0e816ad1" providerId="ADAL" clId="{450FC495-86E8-4DBD-B010-8EF485ABC89E}" dt="2025-05-18T16:35:37.858" v="357" actId="47"/>
        <pc:sldMkLst>
          <pc:docMk/>
          <pc:sldMk cId="4082737632" sldId="261"/>
        </pc:sldMkLst>
      </pc:sldChg>
      <pc:sldChg chg="modSp add del mod">
        <pc:chgData name="Tarachand Amgoth" userId="ea017c71-c3c5-459d-b04b-915c0e816ad1" providerId="ADAL" clId="{450FC495-86E8-4DBD-B010-8EF485ABC89E}" dt="2025-05-18T16:34:28.318" v="349" actId="47"/>
        <pc:sldMkLst>
          <pc:docMk/>
          <pc:sldMk cId="3216077309" sldId="262"/>
        </pc:sldMkLst>
      </pc:sldChg>
      <pc:sldChg chg="modSp add del mod">
        <pc:chgData name="Tarachand Amgoth" userId="ea017c71-c3c5-459d-b04b-915c0e816ad1" providerId="ADAL" clId="{450FC495-86E8-4DBD-B010-8EF485ABC89E}" dt="2025-05-18T16:35:07.343" v="354" actId="47"/>
        <pc:sldMkLst>
          <pc:docMk/>
          <pc:sldMk cId="459854985" sldId="263"/>
        </pc:sldMkLst>
      </pc:sldChg>
      <pc:sldChg chg="modSp add del mod">
        <pc:chgData name="Tarachand Amgoth" userId="ea017c71-c3c5-459d-b04b-915c0e816ad1" providerId="ADAL" clId="{450FC495-86E8-4DBD-B010-8EF485ABC89E}" dt="2025-05-18T16:35:59.024" v="360" actId="47"/>
        <pc:sldMkLst>
          <pc:docMk/>
          <pc:sldMk cId="3431882639" sldId="264"/>
        </pc:sldMkLst>
      </pc:sldChg>
      <pc:sldChg chg="add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65406577" sldId="265"/>
        </pc:sldMkLst>
      </pc:sldChg>
      <pc:sldChg chg="add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4005670066" sldId="266"/>
        </pc:sldMkLst>
      </pc:sldChg>
      <pc:sldChg chg="add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2906788377" sldId="267"/>
        </pc:sldMkLst>
      </pc:sldChg>
      <pc:sldChg chg="modSp add del mod">
        <pc:chgData name="Tarachand Amgoth" userId="ea017c71-c3c5-459d-b04b-915c0e816ad1" providerId="ADAL" clId="{450FC495-86E8-4DBD-B010-8EF485ABC89E}" dt="2025-05-18T17:15:00.438" v="864" actId="47"/>
        <pc:sldMkLst>
          <pc:docMk/>
          <pc:sldMk cId="2479104044" sldId="268"/>
        </pc:sldMkLst>
      </pc:sldChg>
      <pc:sldChg chg="addSp delSp modSp add mod ord">
        <pc:chgData name="Tarachand Amgoth" userId="ea017c71-c3c5-459d-b04b-915c0e816ad1" providerId="ADAL" clId="{450FC495-86E8-4DBD-B010-8EF485ABC89E}" dt="2025-05-19T15:07:06.475" v="3021"/>
        <pc:sldMkLst>
          <pc:docMk/>
          <pc:sldMk cId="2360235567" sldId="269"/>
        </pc:sldMkLst>
      </pc:sldChg>
      <pc:sldChg chg="addSp delSp modSp add mod ord setBg">
        <pc:chgData name="Tarachand Amgoth" userId="ea017c71-c3c5-459d-b04b-915c0e816ad1" providerId="ADAL" clId="{450FC495-86E8-4DBD-B010-8EF485ABC89E}" dt="2025-05-19T15:07:06.475" v="3021"/>
        <pc:sldMkLst>
          <pc:docMk/>
          <pc:sldMk cId="3299807422" sldId="270"/>
        </pc:sldMkLst>
      </pc:sldChg>
      <pc:sldChg chg="addSp delSp modSp add mod">
        <pc:chgData name="Tarachand Amgoth" userId="ea017c71-c3c5-459d-b04b-915c0e816ad1" providerId="ADAL" clId="{450FC495-86E8-4DBD-B010-8EF485ABC89E}" dt="2025-05-19T15:20:16.292" v="3024"/>
        <pc:sldMkLst>
          <pc:docMk/>
          <pc:sldMk cId="3537752806" sldId="271"/>
        </pc:sldMkLst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4154097889" sldId="272"/>
        </pc:sldMkLst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2729753253" sldId="273"/>
        </pc:sldMkLst>
      </pc:sldChg>
      <pc:sldChg chg="addSp delSp modSp add del mod">
        <pc:chgData name="Tarachand Amgoth" userId="ea017c71-c3c5-459d-b04b-915c0e816ad1" providerId="ADAL" clId="{450FC495-86E8-4DBD-B010-8EF485ABC89E}" dt="2025-05-18T17:00:01.809" v="727" actId="47"/>
        <pc:sldMkLst>
          <pc:docMk/>
          <pc:sldMk cId="216221203" sldId="274"/>
        </pc:sldMkLst>
      </pc:sldChg>
      <pc:sldChg chg="addSp delSp modSp add del mod">
        <pc:chgData name="Tarachand Amgoth" userId="ea017c71-c3c5-459d-b04b-915c0e816ad1" providerId="ADAL" clId="{450FC495-86E8-4DBD-B010-8EF485ABC89E}" dt="2025-05-18T17:04:16.406" v="787" actId="47"/>
        <pc:sldMkLst>
          <pc:docMk/>
          <pc:sldMk cId="3031546680" sldId="274"/>
        </pc:sldMkLst>
      </pc:sldChg>
      <pc:sldChg chg="add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3043151034" sldId="275"/>
        </pc:sldMkLst>
      </pc:sldChg>
      <pc:sldChg chg="addSp delSp modSp add del mod">
        <pc:chgData name="Tarachand Amgoth" userId="ea017c71-c3c5-459d-b04b-915c0e816ad1" providerId="ADAL" clId="{450FC495-86E8-4DBD-B010-8EF485ABC89E}" dt="2025-05-18T17:09:33.196" v="831" actId="47"/>
        <pc:sldMkLst>
          <pc:docMk/>
          <pc:sldMk cId="4091327059" sldId="276"/>
        </pc:sldMkLst>
      </pc:sldChg>
      <pc:sldChg chg="add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2324810049" sldId="277"/>
        </pc:sldMkLst>
      </pc:sldChg>
      <pc:sldChg chg="add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1944628629" sldId="278"/>
        </pc:sldMkLst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3355584099" sldId="279"/>
        </pc:sldMkLst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1043555560" sldId="280"/>
        </pc:sldMkLst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424562274" sldId="281"/>
        </pc:sldMkLst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3549983590" sldId="282"/>
        </pc:sldMkLst>
      </pc:sldChg>
      <pc:sldChg chg="addSp modSp add del mod">
        <pc:chgData name="Tarachand Amgoth" userId="ea017c71-c3c5-459d-b04b-915c0e816ad1" providerId="ADAL" clId="{450FC495-86E8-4DBD-B010-8EF485ABC89E}" dt="2025-05-18T17:39:42.099" v="1027" actId="2890"/>
        <pc:sldMkLst>
          <pc:docMk/>
          <pc:sldMk cId="2057099486" sldId="283"/>
        </pc:sldMkLst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3014833025" sldId="283"/>
        </pc:sldMkLst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917481439" sldId="284"/>
        </pc:sldMkLst>
      </pc:sldChg>
      <pc:sldChg chg="addSp delSp modSp add mod setBg">
        <pc:chgData name="Tarachand Amgoth" userId="ea017c71-c3c5-459d-b04b-915c0e816ad1" providerId="ADAL" clId="{450FC495-86E8-4DBD-B010-8EF485ABC89E}" dt="2025-05-19T03:26:41.932" v="1644" actId="113"/>
        <pc:sldMkLst>
          <pc:docMk/>
          <pc:sldMk cId="4172560094" sldId="285"/>
        </pc:sldMkLst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3005731703" sldId="286"/>
        </pc:sldMkLst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4289185962" sldId="287"/>
        </pc:sldMkLst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134183764" sldId="288"/>
        </pc:sldMkLst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3696450892" sldId="289"/>
        </pc:sldMkLst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1336418505" sldId="290"/>
        </pc:sldMkLst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822956490" sldId="291"/>
        </pc:sldMkLst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2151144268" sldId="292"/>
        </pc:sldMkLst>
      </pc:sldChg>
      <pc:sldChg chg="add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3423193436" sldId="293"/>
        </pc:sldMkLst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150917950" sldId="294"/>
        </pc:sldMkLst>
      </pc:sldChg>
      <pc:sldChg chg="addSp delSp modSp add del mod setBg">
        <pc:chgData name="Tarachand Amgoth" userId="ea017c71-c3c5-459d-b04b-915c0e816ad1" providerId="ADAL" clId="{450FC495-86E8-4DBD-B010-8EF485ABC89E}" dt="2025-05-19T15:07:06.475" v="3021"/>
        <pc:sldMkLst>
          <pc:docMk/>
          <pc:sldMk cId="2815229992" sldId="295"/>
        </pc:sldMkLst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2407653366" sldId="296"/>
        </pc:sldMkLst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334937096" sldId="297"/>
        </pc:sldMkLst>
      </pc:sldChg>
      <pc:sldChg chg="addSp delSp modSp add del mod">
        <pc:chgData name="Tarachand Amgoth" userId="ea017c71-c3c5-459d-b04b-915c0e816ad1" providerId="ADAL" clId="{450FC495-86E8-4DBD-B010-8EF485ABC89E}" dt="2025-05-19T15:07:06.475" v="3021"/>
        <pc:sldMkLst>
          <pc:docMk/>
          <pc:sldMk cId="2364548149" sldId="298"/>
        </pc:sldMkLst>
      </pc:sldChg>
      <pc:sldChg chg="addSp delSp modSp add mod">
        <pc:chgData name="Tarachand Amgoth" userId="ea017c71-c3c5-459d-b04b-915c0e816ad1" providerId="ADAL" clId="{450FC495-86E8-4DBD-B010-8EF485ABC89E}" dt="2025-05-19T07:19:16.715" v="2499" actId="14100"/>
        <pc:sldMkLst>
          <pc:docMk/>
          <pc:sldMk cId="3475734599" sldId="299"/>
        </pc:sldMkLst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3331910124" sldId="300"/>
        </pc:sldMkLst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1855308433" sldId="301"/>
        </pc:sldMkLst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2421706847" sldId="302"/>
        </pc:sldMkLst>
      </pc:sldChg>
      <pc:sldChg chg="addSp delSp modSp add del mod">
        <pc:chgData name="Tarachand Amgoth" userId="ea017c71-c3c5-459d-b04b-915c0e816ad1" providerId="ADAL" clId="{450FC495-86E8-4DBD-B010-8EF485ABC89E}" dt="2025-05-19T11:10:25.890" v="2656" actId="47"/>
        <pc:sldMkLst>
          <pc:docMk/>
          <pc:sldMk cId="3061306980" sldId="302"/>
        </pc:sldMkLst>
      </pc:sldChg>
      <pc:sldChg chg="addSp delSp modSp add mod">
        <pc:chgData name="Tarachand Amgoth" userId="ea017c71-c3c5-459d-b04b-915c0e816ad1" providerId="ADAL" clId="{450FC495-86E8-4DBD-B010-8EF485ABC89E}" dt="2025-05-19T15:07:06.475" v="3021"/>
        <pc:sldMkLst>
          <pc:docMk/>
          <pc:sldMk cId="804413471" sldId="303"/>
        </pc:sldMkLst>
      </pc:sldChg>
      <pc:sldChg chg="addSp delSp modSp add mod">
        <pc:chgData name="Tarachand Amgoth" userId="ea017c71-c3c5-459d-b04b-915c0e816ad1" providerId="ADAL" clId="{450FC495-86E8-4DBD-B010-8EF485ABC89E}" dt="2025-05-19T15:13:12.172" v="3023"/>
        <pc:sldMkLst>
          <pc:docMk/>
          <pc:sldMk cId="1920981875" sldId="304"/>
        </pc:sldMkLst>
      </pc:sldChg>
      <pc:sldChg chg="addSp delSp modSp add mod">
        <pc:chgData name="Tarachand Amgoth" userId="ea017c71-c3c5-459d-b04b-915c0e816ad1" providerId="ADAL" clId="{450FC495-86E8-4DBD-B010-8EF485ABC89E}" dt="2025-05-19T15:13:12.172" v="3023"/>
        <pc:sldMkLst>
          <pc:docMk/>
          <pc:sldMk cId="2223747564" sldId="305"/>
        </pc:sldMkLst>
      </pc:sldChg>
      <pc:sldChg chg="addSp delSp modSp add mod">
        <pc:chgData name="Tarachand Amgoth" userId="ea017c71-c3c5-459d-b04b-915c0e816ad1" providerId="ADAL" clId="{450FC495-86E8-4DBD-B010-8EF485ABC89E}" dt="2025-05-19T13:30:46.884" v="3020" actId="15"/>
        <pc:sldMkLst>
          <pc:docMk/>
          <pc:sldMk cId="3299482063" sldId="306"/>
        </pc:sldMkLst>
      </pc:sldChg>
      <pc:sldChg chg="addSp modSp add mod">
        <pc:chgData name="Tarachand Amgoth" userId="ea017c71-c3c5-459d-b04b-915c0e816ad1" providerId="ADAL" clId="{450FC495-86E8-4DBD-B010-8EF485ABC89E}" dt="2025-05-19T15:20:16.292" v="3024"/>
        <pc:sldMkLst>
          <pc:docMk/>
          <pc:sldMk cId="678273295" sldId="307"/>
        </pc:sldMkLst>
      </pc:sldChg>
      <pc:sldChg chg="addSp modSp add mod">
        <pc:chgData name="Tarachand Amgoth" userId="ea017c71-c3c5-459d-b04b-915c0e816ad1" providerId="ADAL" clId="{450FC495-86E8-4DBD-B010-8EF485ABC89E}" dt="2025-05-19T15:20:16.292" v="3024"/>
        <pc:sldMkLst>
          <pc:docMk/>
          <pc:sldMk cId="2654949015" sldId="308"/>
        </pc:sldMkLst>
      </pc:sldChg>
      <pc:sldChg chg="addSp modSp add mod">
        <pc:chgData name="Tarachand Amgoth" userId="ea017c71-c3c5-459d-b04b-915c0e816ad1" providerId="ADAL" clId="{450FC495-86E8-4DBD-B010-8EF485ABC89E}" dt="2025-05-19T15:20:16.292" v="3024"/>
        <pc:sldMkLst>
          <pc:docMk/>
          <pc:sldMk cId="54627421" sldId="309"/>
        </pc:sldMkLst>
      </pc:sldChg>
      <pc:sldChg chg="addSp add ord">
        <pc:chgData name="Tarachand Amgoth" userId="ea017c71-c3c5-459d-b04b-915c0e816ad1" providerId="ADAL" clId="{450FC495-86E8-4DBD-B010-8EF485ABC89E}" dt="2025-05-19T15:20:16.292" v="3024"/>
        <pc:sldMkLst>
          <pc:docMk/>
          <pc:sldMk cId="1990471472" sldId="310"/>
        </pc:sldMkLst>
      </pc:sldChg>
      <pc:sldChg chg="addSp modSp add mod">
        <pc:chgData name="Tarachand Amgoth" userId="ea017c71-c3c5-459d-b04b-915c0e816ad1" providerId="ADAL" clId="{450FC495-86E8-4DBD-B010-8EF485ABC89E}" dt="2025-05-19T15:20:16.292" v="3024"/>
        <pc:sldMkLst>
          <pc:docMk/>
          <pc:sldMk cId="1188313946" sldId="311"/>
        </pc:sldMkLst>
      </pc:sldChg>
      <pc:sldChg chg="addSp modSp add mod">
        <pc:chgData name="Tarachand Amgoth" userId="ea017c71-c3c5-459d-b04b-915c0e816ad1" providerId="ADAL" clId="{450FC495-86E8-4DBD-B010-8EF485ABC89E}" dt="2025-05-19T15:20:16.292" v="3024"/>
        <pc:sldMkLst>
          <pc:docMk/>
          <pc:sldMk cId="3078319948" sldId="312"/>
        </pc:sldMkLst>
      </pc:sldChg>
      <pc:sldChg chg="modSp add mod">
        <pc:chgData name="Tarachand Amgoth" userId="ea017c71-c3c5-459d-b04b-915c0e816ad1" providerId="ADAL" clId="{450FC495-86E8-4DBD-B010-8EF485ABC89E}" dt="2025-05-19T12:33:55.465" v="2991" actId="2711"/>
        <pc:sldMkLst>
          <pc:docMk/>
          <pc:sldMk cId="40416960" sldId="313"/>
        </pc:sldMkLst>
      </pc:sldChg>
      <pc:sldChg chg="delSp modSp new mod">
        <pc:chgData name="Tarachand Amgoth" userId="ea017c71-c3c5-459d-b04b-915c0e816ad1" providerId="ADAL" clId="{450FC495-86E8-4DBD-B010-8EF485ABC89E}" dt="2025-05-19T13:29:41.015" v="3017" actId="255"/>
        <pc:sldMkLst>
          <pc:docMk/>
          <pc:sldMk cId="530033050" sldId="314"/>
        </pc:sldMkLst>
        <pc:spChg chg="mod">
          <ac:chgData name="Tarachand Amgoth" userId="ea017c71-c3c5-459d-b04b-915c0e816ad1" providerId="ADAL" clId="{450FC495-86E8-4DBD-B010-8EF485ABC89E}" dt="2025-05-19T13:29:41.015" v="3017" actId="255"/>
          <ac:spMkLst>
            <pc:docMk/>
            <pc:sldMk cId="530033050" sldId="314"/>
            <ac:spMk id="3" creationId="{65CA08A3-AB97-1F87-01B7-6DADCD8B2B7A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4.31053E-6" units="1/dev"/>
          <inkml:channelProperty channel="T" name="resolution" value="1" units="1/dev"/>
        </inkml:channelProperties>
      </inkml:inkSource>
      <inkml:timestamp xml:id="ts0" timeString="2025-06-06T14:01:26.1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4074 4301 856 0,'0'2'202'16,"0"-2"-140"-16,2-2-53 15,4 2 39-15,-2-2-41 16,3 0-5-16,-3 2-2 16,0 0 10-16,0 0-5 0,-4 0 19 15,3 0 15-15,-3-2 18 16,0 2-36-16,0 0-8 16,0-2 62-16,0 2-31 15,0 2 10-15,-3-2-17 16,3 0-11-16,0 0-26 15,3-2 0-15,-1 2-27 16,1 0 18-16,-1 2-24 16,0-2-36-16,0 0-24 15,1 0-9-15,-1 0-77 16,0 0-95-16</inkml:trace>
  <inkml:trace contextRef="#ctx0" brushRef="#br0" timeOffset="1647.13">4238 4193 987 0,'0'0'241'0,"0"0"-181"16,0 2-30-16,-2-4 20 15,4 4 1-15,-2-2-42 16,0 0-9-16,2 0 0 15,-2-2 37-15,2 2 28 16,0-2 40-16,-2 2-38 16,2 0-20-16,0-4 41 15,3 2-70-15,1 2-7 16,2-4 40-16,5 2-39 16,-5 0 4-16,-1 0-10 0,2 0-5 15,-2 2 18 1,6 0-19-16,1-2 0 0,3 2 38 15,8 0-4-15,4-3-1 16,0-1-22-16,4 1-11 16,3 1 18-16,-3 0-18 15,1-5-3-15,-6 6 1 16,-3-3 4-16,-3 0 8 16,-1 2-10-16,-6 2 0 15,8-2 8-15,-3 0-8 16,2-2 0-16,-4 1 22 15,4-1-10-15,0 4-9 16,-2-1-3-16,-2 1 0 0,-5 1-7 16,6-1 7-1,-9 0 0-15,1 3 0 0,3-3 12 16,-3 1-3 0,2-2-9-16,5-2 0 0,-2 3 6 15,-1-1-6-15,1 1 0 16,-5 0 24-16,-4 0-24 15,1 0 0-15,4 0-8 16,-3-2 8-16,-3 2-7 16,2 2 7-16,-4-1 0 15,9-1 12-15,-2 0-11 16,5-3 3-16,4-1-4 16,-3 1 0-16,8 2-12 15,-2 1 12-15,-2 0 0 16,0 0 32-16,1 1-31 0,-9-1-2 15,1 3-21 1,3 1 16-16,-3-4 6 0,1 2 0 16,-1-4 0-16,1 2 12 15,6 0 2-15,-4 0-17 16,6 0 3-16,-1 0 0 16,-3-4-15-16,0 4 22 15,1-3-7-15,-5 3 23 16,1-1-14-16,-1 1-18 15,1-3 1-15,0 3 1 16,6-1 7-16,5 1 0 16,0 0 6-16,2-3 23 15,0 3-28-15,-8-1-2 16,4 2-5-16,-4 2-2 0,-2-3 8 16,-3 1 8-16,-1-2-8 15,3 2 24-15,-7-1-24 16,5-1 0-16,4 1-8 15,-4 0 7-15,6 0 1 16,-4 1 16-16,6-2-1 16,-1 1 6-16,4 0-15 15,0 1-6-15,-4-1-9 16,6 0 5-16,-2-1 3 16,-2 1 2-16,0 0 10 15,-6 0 1-15,4 0-6 0,-1 0-12 16,3 0 4-1,-4 0-5-15,6 0 7 16,2 1 10-16,-2-2-1 0,4 1 3 16,3 0-4-16,-5 0-11 15,4 0 3-15,3 0-8 16,-5-3 8-16,4 3 26 16,-4 0-20-16,2-1 7 15,-5 1-13-15,1 0 0 16,-5-3-5-16,1 6-1 15,-2-6 6-15,-2 3 6 16,2 0-5-16,-1-2 13 16,1 1-14-16,-2 1 1 15,-2 0-1-15,1 1 0 16,-5-2 8-16,1 1 17 0,1 1-23 16,-3-1 8-16,-1 0-8 15,6 0 5-15,-4-1-7 16,3-2 0-16,-1-1 21 15,-1 3 8-15,-1 1-1 16,-1 0-17-16,-1 0-10 16,-1-3 4-16,-3 3-5 15,-3 0 0-15,-6 0 9 16,2 3 1-16,-4-6 3 16,2 3-13-16,-2 0 0 15,2 0 34-15,0-1-34 16,0 1 8-16,0 0 2 15,0 0-9-15,-2 1 2 0,2-1-3 16,0 0 0 0,0-1-23-16,0 1 2 0,-2 1-78 15,2-1 50-15,-3 3-76 16,-3-3-76-16,-1 5-93 16,-6-1-212-16,-37 19-87 15</inkml:trace>
  <inkml:trace contextRef="#ctx0" brushRef="#br0" timeOffset="4367.8">8874 4034 379 0,'-2'0'291'0,"2"0"-168"15,-3-2-114-15,3 2 14 16,0-2 7-16,0 4-29 15,0-2 4-15,0 0 37 16,0 0 68-16,0-2 67 16,0 4-32-16,0-4-8 15,0 2 19-15,0-2-63 16,0 0 4-16,3 2-20 16,-1-2 1-16,2-2 19 15,0 0-59-15,4 2-20 16,-4-2 52-16,3 2-49 0,-3 0 12 15,2 0-10-15,2 2-5 16,-2 0-11-16,7 0-7 16,-3 0-24-1,3-2 24-15,5 2 6 0,-3 0 15 16,10 0-1-16,4-2 11 16,4 2 26-16,7-4-57 15,0 0 0-15,1 2 6 16,-2-2 2-16,-5 4 1 15,-7 0-9-15,-3 0 11 16,-9 0-11-16,2 0-3 16,-5 0-14-16,0 2 16 15,-1-2 2-15,4 2 14 0,1-4-14 16,2 2 14 0,0 0-14-16,4 0-1 0,3 0-19 15,4-4 18 1,-3 4 2-16,6-4 21 0,-1-4-21 15,-9 4 8-15,5 0-6 16,-7 0-3-16,-3 4-15 16,2 0 15-16,-1-2 0 15,-5 2 11-15,0 0-10 16,1-2 15-16,1 2-16 16,3-2-1-16,-3 4-13 15,3-4 14-15,3-2 0 16,-4 2 23-16,3-2-22 0,-2 0 13 15,2 2 4-15,-4 0-18 16,-1 0-2-16,3 2 2 16,-5-2 0-16,1 0 21 15,-1-2-20-15,0 4 12 16,3-4-1-16,1 2-12 16,2 0-6-16,3-2 6 15,-2 4 9-15,0-4 22 16,-2 2-31-16,-5 4 0 15,5-4 11-15,-5 2-11 16,4 0-9-16,-2-2 8 16,-1-2 2-16,-2 8 13 0,1-8-14 15,1 8 0 1,1-4-6-16,2-4 6 0,3 4 0 16,-1 0 2-16,0 0-1 15,2 0 8-15,-5 0-9 16,2 0 0-16,-2 0-2 15,-3 0 2-15,0 4 0 16,0-4-12-16,-3 2 24 16,3 0-4-16,3-2-8 15,-5 2 0-15,4-2-8 16,3 2 8-16,-2-2 0 16,1 0 26-16,0-2-13 15,0 0 17-15,5-2-30 16,-3 0 0-16,0 4-6 15,-3 0 6-15,-1 0 0 0,-3 0 5 16,-1 0 7 0,-3 0-14-16,2 0 2 0,-6 6 0 15,1-8-6-15,-3 2 6 16,0 0 0-16,0 0 33 16,-4 0-32-16,4 0 26 15,-4 0-27-15,2 0 0 16,2 0 14-16,-2 0-14 15,0 0 2-15,-2 0 46 16,2 0-47-16,0 2-2 16,0-2-7-16,0 0 8 15,0-2-12-15,0 2 12 0,0 0 0 16,0 0 26 0,0 0-25-16,0 0-2 0,0 0-5 15,0 0-1 1,0 0-4-16,0 0 20 0,0 0-9 15,0 0 6-15,0 0-6 16,-9 2-6-16,9-2-85 16,0 2-58-16,-2-2-19 15,-5 2-118-15,-2 0-178 16,-31 22-109-16</inkml:trace>
  <inkml:trace contextRef="#ctx0" brushRef="#br0" timeOffset="6913.1">11574 4131 457 0,'0'0'511'0,"0"0"-300"15,3 0-101-15,1-3-13 0,2 2 34 16,6 1 16-16,3-3-48 15,4 3-56-15,4 3 38 16,0 2-10-16,8 2 16 16,4 0-66-16,4 0-21 15,1 3 0-15,-2 0 14 16,5-2-7-16,-4 2 34 16,3-4-31-16,-1 0-2 15,1-4 17-15,0 2-24 16,3 2 23-16,1-2 14 15,2-2-25-15,-2 0 47 0,-3 0-60 16,-5-4 11-16,-7 2-5 16,-4 0 6-16,-1-2-12 15,-8 2 28-15,4-2-13 16,-3 0 42-16,0 2-42 16,1-2 14-16,5-2-4 15,-1 0-13-15,7 0 2 16,2 0 5-16,6 0 1 15,-4 0-7-15,3-2-13 16,-5 6-1-16,-4-3-11 16,0 6 7-16,-4-3 5 15,4 2 26-15,0-2-25 0,0-2 10 16,5-1-11-16,3-2 0 16,3-1-2-16,7-4 16 15,2-2-11-15,9-2 10 16,0 2 13-16,-4 2-14 15,-3-1-12-15,-2 8-6 16,-10-5-6-16,-2 4 24 16,-4-1-12-16,-4 1 5 15,-5 3-4-15,3-3 7 16,-3-3-8-16,-1 3-3 16,4-2-6-16,-2 5 18 15,-4-2-2-15,0 1 1 16,1 2 4-16,0-2-9 15,0-2-3-15,3 2-27 0,-6 2 25 16,6-1 4-16,-2 1 10 16,1 0-2-16,-1-4 4 15,1 4-14-15,-2-3-6 16,1 1-6-16,-10 2-11 16,-2 0 46-16,2 0-22 15,-4 0 0-15,1 0 11 16,-4-2-11-16,7 2-1 15,-1 0-9-15,3 0 9 16,5 0 9-16,-2 0 6 16,2-2-4-16,-5 0-1 15,1 0-4-15,0 2-6 0,-5-4-13 16,-5 8 2 0,-3-4 22-16,-1 0 16 15,-4 0 0-15,2-4 13 0,0 8-14 16,0-8-26-16,0 4-17 15,0 0 16-15,0 0 2 16,2 0 13-16,-4 4-13 16,-1-4 10-16,1 0-10 15,2 0-1-15,0 0-10 16,0 0-7-16,0 0 17 16,-4 0-30-16,-2-4-67 15,-4 2-140-15,-7 0-102 16,-44-14-414-16</inkml:trace>
  <inkml:trace contextRef="#ctx0" brushRef="#br0" timeOffset="9256.35">14754 3378 880 0,'0'-1'377'15,"2"-2"-199"-15,-4 2 35 16,6-1-10-16,-4 2-16 16,0 0-89-16,2 0-98 15,-2 2 26-15,4-1 29 16,6 3 1-16,-3 0 47 15,1 3-53-15,2-5 41 16,1 3-25-16,4 8-55 16,1-3-10-16,1 8-1 0,-1 4 21 15,-1 2 5 1,6 0-25-16,-1 4 16 0,3 2-17 16,-2-4-22-16,0-4 22 15,-9-8-1-15,2-10-35 16,-5-2 35-16,-5-2-39 15,-2 0 19-15,-4 0-15 16,2 2-46-16,0-4 25 16,0 2 9-16,2 0-36 15,-2-2 1-15,3 4-124 16,-3-6-58-16,0-2-190 16,-11-10-258-16</inkml:trace>
  <inkml:trace contextRef="#ctx0" brushRef="#br0" timeOffset="9590.77">15012 3431 574 0,'-2'0'605'0,"2"1"-438"16,-3-2-109-16,1 2 55 15,2-2 23-15,-2 1-22 16,4 4-91-16,-4-2 40 15,0-2 49-15,0 0-64 16,0 2-7-16,2 0-11 0,-2 2-12 16,2 0-3-1,-3 8-6-15,-3 4-9 0,-4 2 25 16,2 8-19-16,-1-2 9 16,-1 4 5-16,4-4-10 15,-3-2-10-15,5-8-1 16,2 1-14-1,2-8 14-15,0 1-86 0,4-2-24 16,-4-4-66-16,4-4-134 16,5-4-179-16,1-8-390 15</inkml:trace>
  <inkml:trace contextRef="#ctx0" brushRef="#br0" timeOffset="9841.79">14845 3639 915 0,'0'-2'335'15,"0"4"-217"-15,4-4-64 16,-1 0 120-16,3 0-55 16,1-2-62-16,-2 2 46 15,6-2-11-15,3-6-34 16,5 2 26-16,3-6-73 15,3 2 2-15,4-2-13 16,-2 2-76-16,2-2-92 16,-1 2-384-16,22-20-136 15</inkml:trace>
  <inkml:trace contextRef="#ctx0" brushRef="#br0" timeOffset="10740.98">15105 3269 796 0,'-2'-7'315'0,"-2"1"-96"0,-5 0-78 16,-2 2 35-16,-7 2-46 15,0 0-62-15,-4 2-16 16,0-2-52-16,-5 2 26 16,2 2-2-16,-4 0-14 15,0 4 7-15,5 0-17 16,-5 11 12-16,3-2-12 16,-1 2-7-16,0 6-7 15,2 1 13-15,1-2 2 16,6 11 16-16,-2-1-9 15,7 2 2-15,-1 8 19 0,7-2-29 16,3 2 0 0,6-4 33-16,0 0-11 0,10-4 31 15,-3-2-47 1,4-4-6-16,3 3 40 0,6-4-40 16,-4 6 0-16,4-7 2 15,-5-4-1-15,4 2-2 16,-3-8-2-16,4 2 1 15,0-4-22-15,3-6 15 16,0 0 9-16,-2-2 8 16,2-2-1-16,2-4-8 15,0 0 1-15,2-8 0 16,-2-2 31-16,0-4-31 16,-4-4 1-16,2-2 22 15,0-4-5-15,-7-4 9 0,-1 0-27 16,1-2 6-1,-7 2 0-15,-4-1-6 0,-2 1 0 16,-1-4 30-16,-4 5-29 16,0 0 46-16,-2-1-32 15,0 6 9-15,-1 0 91 16,1 2-74-16,2 8-22 16,0-4 41-16,0 4-48 15,2 2-3-15,-4 0-9 16,0 0 0-16,-1-2 17 15,-3-2-8-15,2 2-2 16,-5-2 19-16,-3 0-11 16,4 2-21-16,-5-2 6 15,1 4-15-15,-3-2 15 0,3 6 1 16,1-2 10 0,-3-3 20-16,6 5-31 0,-3 1 0 15,2-2-12-15,-7 0-8 16,5 3 20-16,0-3 0 15,4 5 12-15,3 1 1 16,0 1-4-16,1 0-18 16,3-3-87-16,3 7-150 15,1 1-28-15,-4 4-300 16,4 30-296-16</inkml:trace>
  <inkml:trace contextRef="#ctx0" brushRef="#br0" timeOffset="10905.76">15175 3421 639 0,'0'-2'822'0,"0"2"-720"0,0-2-102 0,2 2-103 15,3 2-173-15</inkml:trace>
  <inkml:trace contextRef="#ctx0" brushRef="#br0" timeOffset="39915.08">12720 12818 933 0,'0'0'370'15,"0"-3"-232"-15,2 2-105 0,4 1 48 16,4-3 41 0,5 6-53-16,1-2 31 0,3 2-80 15,-3 0 47-15,-3 1-25 16,6 0-18-16,-4 3 44 15,3-2-11-15,1 0-6 16,8-1 45-16,0 0-77 16,11-4 13-16,7 0-29 15,11-3 9-15,10-2 25 16,10-5 1-16,4-5-2 16,3 1 0-16,-5 3-36 15,-4-2 0-15,-1 1-10 16,-2-2 5-16,-7 2 5 15,4 4 14-15,-11 2-4 16,-1 2-10-16,-11 4-3 0,-1 0 3 16,-2 0-8-16,1 4 8 15,-3 0 5-15,0 2-5 16,-6-2 32-16,4-2-22 16,-5 2-10-16,0 0-9 15,3-4 9-15,-7 0 0 16,6-2 34-16,-3 0-20 15,-1-2 29-15,-2-2-7 16,0-2-25-16,-7 4-19 16,-9 0 8-16,-5 2 0 15,-6 2 20-15,-4 0-14 16,-1 0 9-16,-4 2-15 0,-10 2-113 16,-6 2-91-16,-19 6-52 15,-14 6-257-15,-160 20-264 16</inkml:trace>
  <inkml:trace contextRef="#ctx0" brushRef="#br0" timeOffset="41031.78">10336 12169 579 0,'2'0'260'0,"-4"-3"-95"16,2-3-9-16,2 4 37 16,-2-5 28-16,7-3-34 15,-1 6-55-15,3-4 2 16,-2 5-13-16,4-1-23 16,2-3 2-16,-1 10-67 15,9 2-18-15,0 1 33 16,1 5-27-16,3 3 9 15,-1 1-6-15,0 2-7 0,-1 3-14 16,-8-4-3-16,1-4-20 16,-7-2 20-16,0-6 12 15,-4-2 3-15,-1-2-6 16,0-2 2-16,-4 2-11 16,7-6-17-16,4-6 11 15,13-14 6-15,9-12 1 16,13-14 23-16,9-9-19 15,-2-3-4-15,3-4-2 16,2 6-11-16,-6 1-15 16,-6 10 27-16,-7 8 0 0,-10 13 19 15,-12 10-13-15,-6 6 6 16,-4 9-10-16,-5 2-2 16,3 1-27-16,-3 2 19 15,-2 2 10-15,-2 1-3 16,2-2 2-16,0 1 7 15,0 4-8-15,0-6-21 16,0 2-3-16,-5-2 24 16,5 2 1-16,-2 0 27 15,0 1-28-15,0-2 1 16,-3 3-2-16,-4 6-108 16,0 0-82-16,-5 5 41 15,1 3-138-15,-1 6-202 0,-38 38-114 16</inkml:trace>
  <inkml:trace contextRef="#ctx0" brushRef="#br0" timeOffset="52424.22">1612 16230 363 0,'0'0'828'0,"-2"-4"-677"0,0 0-142 16,4 4-9-16,6-4-12 15,0 4 12-15,3-10 11 16,5 10 2-16,-7-4-12 16,1 0 49-16,-2-2 28 15,-2 2-17-15,3 0-29 16,-3 0 59-16,4 4-56 0,1 0 8 16,4 0-20-16,5 0 7 15,12 0-14-15,1 4-16 16,-2 2-7-16,9-2 7 15,1 0 0-15,-2 0 16 16,7-4-15-16,0 0 0 16,1-4 6-16,4-2-7 15,-4 2-10-15,-3 0 10 16,1 4 0-16,-5 4 0 16,-4 0-4-16,-3 2 1 15,2-2-12-15,-1 0 15 16,6-2 0-16,-2 0-9 15,2 4 19-15,1-6-1 0,-1 0-9 16,-1-6 0 0,-1 4-12-16,-7 2 12 15,0-2 0-15,-2 2 3 0,-4 0-1 16,2-4-4-16,-7 0-1 16,9 4 3-16,-3 0-6 15,3 0 6-15,6-4 0 16,-2 4 8-16,0-2-7 15,1 0-1-15,-5 4-4 16,0 0-2-16,0 2-8 16,-6 0 14-16,0-4 0 15,-3 0 8-15,5-4 1 0,-6 4-12 16,6-6 3-16,-4 4-3 16,-4 2-12-16,1 0 15 15,-1 2 0-15,2 0 8 16,-1 2 2-16,1-4-17 15,4-4 7-15,4 2-6 16,2-2 5-16,0 0 2 16,2 0-1-16,-2 0 25 15,2 2-24-15,0 4-2 16,3-2-12-16,5 4 13 16,7-4-8-16,2-6 16 15,6 2-8-15,-1-4 12 16,0 4-3-16,-3-2-18 0,-6 2 3 15,-6 4-15 1,-6 2 21-16,-11 2 0 0,2 4 1 16,-3 0 5-16,-1-2 2 15,-2-2-11-15,0 0 3 16,-1-4-9-16,4 4 9 16,-3-4 1-16,4 0 12 15,1 0 7-15,2 2-20 16,1 2 0-16,0 0-14 15,-3 0 5-15,2 0 9 16,-4-4 14-16,-1 4-13 16,-9-4 1-16,-3 6 6 15,-3-6-16-15,-4 0 7 16,0 0 1-16,0 0 4 16,-2 0 10-16,2 0-14 15,-2 0-19-15,0-6-100 16,-1 4-94-16,1-4-244 0,4-24-288 15</inkml:trace>
  <inkml:trace contextRef="#ctx0" brushRef="#br0" timeOffset="54136.88">5630 16152 751 0,'0'-2'180'0,"0"2"-134"15,0 0-40-15,0 0 44 16,0 0-13-16,2 0-11 16,-2 0-8-16,0 0 27 15,4 2 19-15,1 0 8 16,-1 4-37-16,4-2 59 16,0 4-37-16,5-4 18 15,1 2-33-15,-1 4-41 16,5-2 20-16,-3-4 8 15,1 0-20-15,4-4 45 16,0 2-44-16,11-2 25 16,9 0 55-16,7 2-68 15,7 4-10-15,1-2-7 0,-3 4 11 16,1-4-1 0,-8 6-15-16,-2-6 14 0,-8 2-14 15,0-2-22-15,-3 0 22 16,-1 0 14-16,2-4-8 15,3 0 29-15,3 0-28 16,4-4 4-16,4 0 25 16,2-6-35-16,9 2 23 15,-6-2 12-15,3 2-19 16,-2-4 14-16,-1 6-31 16,-6-6 0-16,-8 6 0 15,-7 2-6-15,-2-2 6 16,-6 4 2-16,-3 0 11 0,-3 2-2 15,2 0-5 1,1-8-6-16,4 4 30 0,5 4-24 16,0-6 22-16,4 2-13 15,6 4-7-15,-6-4-7 16,3 0-1-16,-7 4-21 16,2-4 21-16,-2 2 0 15,-2 0 12-15,2 0 0 16,2 2-12-16,-2-4 7 15,11 4-7-15,2-4 0 16,7 0 3-16,-1-2 6 16,4 2 6-16,-3 4-14 15,-4 0 17-15,-6 2-18 0,0 2-9 16,-8 4-6-16,-5-4 15 16,1 0 8-16,0 0 8 15,-5-2-1-15,5 2 6 16,-2-8 3-16,1 2-24 15,3 0 0-15,0 0 6 16,4-2 8-16,2 0 8 16,0 0-20-16,3-2 17 15,-5 2-19-15,7 0-1 16,1 0-16-16,1-6 16 16,-5 6 2-16,1 0 21 15,-2 4-22-15,-7 0 1 16,-1 4 14-16,-3-4-15 15,-4 0 0-15,3 0 2 0,-4 0 10 16,-2 0 13-16,-5 0-8 16,-1 0-4-1,-2-4 19-15,-3 4-32 0,0 0 0 16,0-4 36-16,-5 4-29 16,2 0 25-16,-2 0-32 15,-2 0 0-15,3 0 27 16,-6 0-27-16,3 4 0 15,-2-4 29-15,0 0-11 16,0 0-3-16,2 0-15 16,2 0 0-16,-4 0-20 15,2 0-17-15,-4 0-86 16,-1 0 7-16,-4 4-101 16,-2-4-88-16,-45 4-353 0</inkml:trace>
  <inkml:trace contextRef="#ctx0" brushRef="#br0" timeOffset="58518.16">4554 16986 211 0,'-5'0'714'0,"3"0"-582"0,-3 0-91 16,5-4-32-16,0 4 7 15,3 0-14-15,1 0-2 16,3 0 0-16,-3 0 9 16,1 0 37-16,-3-2 44 15,2 2-10-15,-1 0-16 16,-3-4 32-16,2 4-49 15,1-4-34-15,-1 4 40 16,2-4-38-16,0 4 13 0,1 0-14 16,3-4-13-16,6 0 46 15,7-2 1-15,7 2 0 16,6 0 4-16,-1 0-51 16,3 4 30-16,1 0-29 15,1 4 5-15,3 0-7 16,-6-4 1-16,-6 4-1 15,-2 0 30-15,-3-4-30 16,-8 0 6-16,-3 0-6 16,3 2 0-16,-9-2 24 15,-3 4-24-15,-2-4 6 16,0 0 33-16,0 0-22 16,4-4 10-16,0 4-27 15,3 0 0-15,-3 0 44 0,6-2-38 16,-3 2 18-16,-1-4-7 15,4 0-8-15,-3 4-12 16,1-4 3-16,-3 4-15 16,5-4 15-16,-6 4 24 15,-2 4-14-15,1-4 10 16,-3 0-19-16,2-4 0 16,-4 8-1-16,8-4-2 15,-4 0 2-15,2 0 15 16,3 0-9-16,1 0 17 15,3 0-23-15,5 0 4 16,-1 0-4-16,6 0-1 16,-3-4 1-16,-1 2 0 0,0 2 14 15,-4 0-2-15,3 0-11 16,-3 0-2-16,-3 0-5 16,-1-4-3-16,-3 4 9 15,0 0 14-15,0 0-14 16,5 0 5-16,-1 0-4 15,1-4-2-15,5 0-4 16,2 4 2-16,4-4 3 16,-1 0 12-16,2 2-6 15,-6-2-6-15,4 4 0 16,-5-4-4-16,-1 4 4 16,-5 0-3-16,1 0 2 15,3 0 2-15,-5-4 12 0,9 4-13 16,0-6-8-16,2 6 8 15,1-4 0-15,-4 0 0 16,8 0 1 0,4-2 14-16,-2-2-15 0,0 8-8 15,0-4 8-15,-8 4 0 16,0 0 0-16,-3-4 0 16,1 4 9-16,-4-4-8 15,-1 2-1-15,3-2-9 16,3 0 9-16,7 0 9 15,-1 0-9-15,5 2 0 16,4-2-9-16,-6 8 24 0,-8-8-30 16,6 4 13-16,-9 0-8 15,2 0 10-15,-6 4 0 16,1-4 7-16,3 0 2 16,-3-4-8-16,8 4-2 15,-3-8 0-15,2 4-11 16,0 4 12-16,3 0 0 15,-3 0 8-15,2 0 2 16,-6-4-10-16,3 8-1 16,-6-8-5-16,-1 2-2 15,1 2 8-15,-3 0 6 16,3 0 2-16,5-4-8 16,-3 4 7-16,4 0-16 0,-4 0 0 15,10-4 8 1,-5 8 1-16,5-4 0 0,0-4 14 15,-4 4-14-15,-2 0-5 16,0 0-14-16,1 4 17 16,-2-4 2-16,0 0 6 15,0-4-4-15,2 4 13 16,1-4-15-16,1 4-17 16,1 0 10-16,1-4 7 15,1 4 0-15,-3-2 4 16,1 2-3-16,-4 0 15 15,2 6-16-15,-2-2-18 16,1 0 17-16,3 0-8 0,1-4 9 16,1 2 8-1,-3 2 5-15,1 0-13 0,-5 0 0 16,2 0-13-16,-2 0-12 16,3-4 24-16,-4 0 2 15,6 0 11-15,0-4-6 16,2 4-1-16,4 0-5 15,-4 0-21-15,4 0 18 16,2 0-9-16,1 0 24 16,-1 0 2-16,-2-4-13 15,2 4 14-15,-4 0-15 16,-4 0-30-16,-5 4 30 16,-4-4 0-16,-6 4 0 15,2-4 5-15,-3 0 5 0,-3 6-10 16,3-6 0-16,5 4-15 15,1 0 11 1,5 2-4-16,5-2 16 0,4 0-5 16,-2 0-3-16,4-4 0 15,-2 0-1-15,0 0-24 16,2 0 25-16,-5 0 0 16,1 0 1-16,-2-4 11 15,2 4-12-15,-5 4 0 16,2-4-1-16,-1 0-14 15,3 0 15-15,1-4 6 16,0 0 3-16,0 4-9 16,-3-4 0-16,7-2-7 15,-2 6-2-15,-4-4 10 16,1 0-1-16,-3 0 17 0,-4 4-11 16,-2-2-6-16,1 2 0 15,-5 2 0-15,0 2-18 16,3-4 25-16,-3 0-7 15,1 0 11-15,3 0-10 16,-1-4 1-16,3 4-2 16,0-2-11-16,5 2 1 15,-3 0 20-15,2-4-4 16,0 0 2-16,0 0-1 16,1 0 4-16,4-2-11 15,1 2-12-15,-2 0 12 0,0 4 1 16,0-4 16-1,-2 4-7-15,-1 0 4 0,-2 0-14 16,0 0-6-16,-1-4 0 16,-2 2-6-16,2 2 24 15,-1-4-5-15,-5 8 1 16,-3-8 5-16,1 8-13 16,-7-4 0-16,1 0-4 15,0 0 4-15,-5 0 6 16,1 0 16-16,-1 0-8 15,-4 0 4-15,2 0 4 16,0 0-22-16,0 0 0 16,0 0 12-16,0 0 9 15,0 0 5-15,2 0-14 16,-2 0-3-16,0 0 3 16,0 0-12-16,-2 0-8 15,2 0-1-15,0 0 18 0,0 0 9 16,0 0-18-1,0 0 0-15,0 0-1 0,0 0-1 16,0 0-47-16,0 0 40 16,0 0-41-16,0 0-1 15,0 0-75-15,0 0-40 16,-12-4-44-16,5 4-141 16,-3 0-159-16,-26-18-272 15</inkml:trace>
  <inkml:trace contextRef="#ctx0" brushRef="#br0" timeOffset="61190.59">10881 16940 772 0,'-2'-4'372'16,"-2"4"-210"-16,1-4-102 16,3 0 7-16,0 4 50 15,3 0-61-15,1 0-56 16,2-4 0-16,2 4 10 0,-2-4 32 15,1 2 45-15,1-2 6 16,6 4 6-16,1-4 26 16,8 4-88-16,2-8-14 15,6 6 64-15,11-2-39 16,5-4 10-16,13-2-20 16,11-2 2-16,6-2-19 15,-2 4-21-15,2-2-10 16,-7 4 8-16,-3 2 4 15,-3 6 2-15,-1-4-4 16,-3 0 6-16,0 4-6 16,0 4-6-16,1 0-11 0,3-4 17 15,5 0 0-15,0-4 17 16,5 0-17-16,-1-2 0 16,-4-2 9-16,-2 4-9 15,-4 4-6-15,-5-6 6 16,-8 6 0-16,-2 0 9 15,-6-4-9-15,-3 4 0 16,0 0-5-16,-1-4 5 16,-3 0-1-16,5 0-1 15,5-2 4-15,-1-2 11 16,4 3-13-16,-2 0 0 16,-1 5-6-16,-1 0 6 15,-1 0 0-15,-5 1 6 16,-1 3 3-16,-3 1-9 15,-3-1-6-15,2-4 6 0,3 0-3 16,4 0 3 0,5-4 0-16,2 4 18 0,-1-5-6 15,-1 5-13-15,-1 0 1 16,-6 5-5-16,0-1-5 16,0-4 10-16,-2 0 0 15,6-4 32-15,1-1-32 16,1 1 7-16,3 3-7 15,-3 1 0-15,0-4-4 16,-1 0 13-16,-5 4-9 16,0-5 28-16,-5 5-27 15,-4 0 8-15,4 0-9 16,-2 0 0-16,3-4 11 16,0 3 11-16,2-2 1 0,-1 2 15 15,3-8-37-15,-5 9 2 16,0 5-3-16,-6-1 0 15,2 1 5-15,-2-1 1 16,0 1 1-16,-2 3 13 16,-4-7-19-16,4 3 10 15,-2 1-11-15,3-5 0 16,-1 0 3-16,-1 4 12 16,5-4 7-16,-4 0 2 15,1 0-22-15,-3-4-2 16,-10 8-9-16,-2-4 3 0,-6 0 6 15,-1 0 16-15,-4 4-5 16,-2-4-10-16,0 0 8 16,0 0 20-1,2 0-29-15,0 0 0 0,0 0 7 16,-3 0 13-16,1-4-7 16,-3 8-13-1,-1-4-3-15,-5 6-12 0,-3-6-75 16,3 4-135-16,-3-4-4 15,-3 4-375-15,-61-8-725 16</inkml:trace>
  <inkml:trace contextRef="#ctx0" brushRef="#br0" timeOffset="81615.28">5306 5631 819 0,'-4'-3'177'0,"2"2"-93"0,-5-2-5 0,1-1 23 16,4-2 9-16,2 6-78 15,0 0-9-15,2-1-23 16,2 1 21-16,-4 0 74 16,2-3-28-16,-2 3-2 15,3 0 18-15,3-1-53 16,6 1 10-16,3 0-20 0,8 0-20 16,6 1 30-1,2 3-14-15,11 2 5 0,9-2-22 16,0 0-3-16,0-1-7 15,1-2 4-15,-4 2 6 16,2-2 7-16,-6-1-7 16,3 0 14-16,0 0-14 15,-2 0-21-15,-3 0 9 16,3 0 6-16,-1-1 6 16,3-2 7-16,-3-1-5 15,-2-1 13-15,1-4-15 16,-7 8-17-16,-7-2 7 15,-2 2 9-15,-1-2 1 16,-4 3 15-16,1-2-6 16,1 2-6-16,-7 2-3 0,2-4-21 15,1 2 21-15,0 0-6 16,4-2 17-16,-3 2 5 16,6-2-7-16,-6 2-9 15,6-1 0-15,2 1-18 16,0 0 18-16,4 0 0 15,-2 1 9-15,1-1 9 16,-1 0-3-16,-4-1-15 16,-3 1 0-16,-5 0-25 15,-2 0 25-15,-1 0 16 16,-1-3-14-16,3 3 44 16,0-5-14-16,0 2-13 15,-3 1-19-15,3-2 14 0,3 3-14 16,-2-2 0-16,4 2 13 15,-3 1 1 1,-1 0-14-16,-3 0 0 16,0 4-8-16,-7-4 13 0,-2 1-5 15,-1 1 0-15,1-2 15 16,-1 0 0-16,6-2-14 16,-1 2-1-16,3 0 55 15,1 0-43-15,-1-1 12 16,1 1-6-16,1 0-9 0,-6-3-4 15,3 6-5 1,4-2-5-16,-2-1 4 0,3 2 2 16,4 0 10-1,5 0-2-15,1 1 21 0,9-2-23 16,3 3-7-16,-1 0-18 16,-1 2 3-16,-1 1 30 15,-8 0-12-15,0 1 5 16,-4 0-2-16,-4 1-6 15,4-4-8-15,-3 2-23 16,4-4 31-16,3 0 1 16,0-2 15-16,-2-1-15 15,2 0 10-15,-7 7-11 16,-2-5-8-16,-2 2-23 16,0 0 22-16,0-3 18 0,2 2-5 15,3-2-4-15,-2-1 12 16,8 0-12-16,2-4-15 15,3 3-6-15,-5-1 21 16,4 0 1-16,-2 0 19 16,-6 2-20-16,2 0 0 15,-5 0-9-15,-4 2 9 16,2 0-8-16,0 1 7 16,0 0 2-16,7-3 13 15,0 0-14-15,-1-3 0 16,6 2-1-16,-1 1 1 15,-4 1-9-15,0-1 9 16,-4 3 9-16,0-2-9 16,4-1-2-16,0 0 2 15,6-4-18-15,2 1 18 0,3-3 0 16,5-3 6-16,-1 4 2 16,-2 0-10-16,1 0 2 15,-4 1 0-15,3-2-7 16,-1 3 7-16,-2-1 0 15,-1 3 1-15,-1 1-1 16,1-3 0-16,-3 3 0 16,3-1 0-16,-5-3-18 15,-2 4 18-15,0-3 0 16,-4 3 9-16,-1-3 3 16,1-1-24-16,2 1 12 0,4-3 0 15,2 1 8 1,-1-3-8-16,1 1 0 0,0 1 4 15,1 1 8-15,-5-4-24 16,2 5 11-16,2 3 1 16,-4 1-20-16,0 0 22 15,0 0-2-15,-2 0 16 16,2 1-16-16,2-2 0 16,3 1-9-16,-1-3 3 15,2 1 6-15,1 2 2 16,-1-2-1-16,-1 2 2 15,-5 2 18-15,-9 0-42 16,1 1 20-16,-6 0-13 16,-1 1 14-16,3 3 0 0,-3-3 6 15,3 1 8-15,8-1-13 16,2 1-2-16,-1 0-8 16,6-1-7-16,-3 2 16 15,-8 1 1-15,0 0-1 16,-11 1-12-16,-2 0-26 15,-6 1 37-15,-2-4-34 16,2-1 19-16,0 2 16 16,0 2 9-16,3 1-9 15,1-1-2-15,6 0-8 16,1-6 4-16,9 0-20 16,0-2 17-16,5 0 9 15,0-2 0-15,2 2 15 16,0-6-15-16,2-1 6 0,-6 0-20 15,4-8 14-15,-5 0-13 16,0-6 13-16,-3-1 22 16,-3-2-8-16,-5 0 4 15,-2-4-3-15,-2 4 39 16,0 0-54-16,-1 0 7 16,0 4 32-16,-2 0-25 15,5 0 7-15,-4-2-21 16,2-4 0-16,2-2 4 15,2-6-4-15,1-1 0 16,-1-3 11-16,5 4-5 16,-7 4-6-16,3 0-2 15,-6 10 1-15,5 0 0 16,-5 4 1-16,-6 4 0 16,0-2 26-16,-4 4-20 15,-6-2 40-15,-2 0-46 0,-5-4-6 16,1 0 6-16,-6 0 6 15,-2-5 1-15,1 3 13 16,-1-4-14-16,-2 3-12 16,6-4-5-16,-3 7 10 15,6-4 1-15,-1 4 0 16,1 0 2-16,1 4 4 16,-3-2-6-16,-1 6-6 15,-2 0-15-15,-4-2 9 16,-3 2 12-16,2 4 15 0,0-4-6 15,6 4 10 1,-4 2-19-16,5-2-7 16,-3 2-4-16,0-2 4 15,-4 2 7-15,1 4 1 0,-2-2 14 16,-3 4-15-16,-2 0-8 16,2 2-4-16,-3 2 6 15,3-2 6-15,3 0 5 16,-1-4 13-16,6 2-2 15,0-2-8-15,0 6-8 16,-1-4-1-16,2 2-11 16,-4 2 12-16,5-4 26 15,-2 0-26-15,0 2 39 0,1-2-33 16,1 7-6-16,-4-4-12 16,3 1 6-16,-3 6 12 15,6-6 4 1,1 2-9-16,-1 1 17 0,3-1-18 15,-4-2-21-15,2-1 21 16,3-3-1-16,3 3 2 16,0-1 14-16,3-5-14 15,3 3 13-15,-2 0-14 16,4-1-20-16,-6 3 12 16,-1-1 7-16,3 2 2 15,-3-1 11-15,2 2 0 16,-4 0-12-16,0-2 0 15,-3 4-22-15,6-4 22 16,-1 0 0-16,0 4 6 0,2-2 9 16,-2 4-15-16,3-4 0 15,-4 0-1-15,2 4-20 16,1-6 21-16,3 0 0 16,2 2 10-16,-1-2-1 15,0 2-9-15,-1-2 0 16,4 2 0-16,-2 0-21 15,2 0 21-15,-2 4 2 16,-2 0 7-16,1 2-3 16,1 2-6-16,0-2-6 15,2 0-8-15,-6 2 16 16,2-4-2-16,4 5 16 0,-2-3-14 16,4 1-4-1,-2 0 2-15,0-4-7 0,4-2-8 16,-4 3 19-1,2-2-4-15,2 0 1 0,-4 2 13 16,2 0-14-16,-2-2-2 16,2 2-11-16,-2-4-4 15,3 0 26-15,-1 2-9 16,0-2 6-16,-2 2-5 16,2-2 2-16,-2 2-3 15,4 2-18-15,1-4 4 16,-2 4 28-16,1-4-11 15,-2 2 3-15,5 0 9 16,-3-2-15-16,-2-2-2 16,2 2-14-16,-1 0 5 0,0-4 22 15,1 4-5-15,-2-2-6 16,3-2 9-16,-3 1-9 16,0-2-3-16,0 3-11 15,0-2 8-15,0-2 12 16,1 2-1-16,-1-2-4 15,-2 2 8-15,7 4-9 16,-5-4-3-16,0 4-7 16,3-2 4-16,-1 2 12 15,-2-2 7-15,5-2-13 16,-3 3 0-16,3 0 3 16,2-3-3-16,0 0-11 15,-3 3 11-15,4-1 2 0,1-2 10 16,-1 1-12-16,4 1 1 15,-1 2-4-15,3 1 3 16,-1-4-5-16,-1 6 4 16,1-5 2-16,2-1 15 15,0 2-16-15,-5-1 0 16,-4 0-6-16,1-4 6 16,-5-2 0-16,-1 2 3 15,-3-2 7-15,-3 2-1 16,1-2-9-16,2 0 0 15,0 0 2-15,2-2-2 16,-2 2 0-16,0-2 30 16,3 2-21-16,-1 0-12 0,-2 0 3 15,5 0-5-15,-5 0-7 16,0 0 12-16,4 0 0 16,0 0 26-16,3 0-17 15,-1 0-9-15,4 0 0 16,1 2 0-16,3-2-9 15,3 2 9-15,1 0 0 16,-1-2 31-16,2 2-24 16,-6-2-14-16,0 2-7 15,3 4 1-15,-3-4 12 16,-2 0 1-16,0 0 0 16,3 0 24-16,-1 0-15 0,1 0-18 15,3 0 9-15,1-2-11 16,5 0 5-16,-2 0 7 15,2-2-1-15,-5 2 14 16,2-2-13-16,-6 0-2 16,-4 0-8-16,-1 2 0 15,3-2 9-15,-4 0 5 16,1 0-4-16,1 0 10 16,3-2-4-16,-3 2-14 15,2-2 1-15,-3 2 3 16,2 0 2-16,-4 2 2 15,2-2-1-15,1 0 0 16,4-2 12-16,-1-4-24 16,1 2 12-16,1 2-4 15,-4 0 4-15,1-2 15 16,1 2-15-16,1 0 0 16,-3 0 8-16,-1-2-19 0,2-1 11 15,-3 3-3-15,-3-2 3 16,4 2 9-16,-4 0-8 15,-1-1-1-15,5 0 1 16,-3 1-10-16,0 0 9 16,0 0 0-16,1-3 4 15,2 3 8-15,1-5-12 16,-3 1-4-16,-1 0 4 16,2 1-6-16,2-1 6 0,-2-3 0 15,-2 5 9 1,0 0-8-16,-3-2-2 0,7 0 1 15,-5 2-15 1,4-4 15-16,-1 4 0 0,-1 0 1 16,2-2 5-16,-2 2-5 15,-3 2-1-15,1 0-8 16,-1 0 8-16,0-2-6 16,-1 2 6-16,-2 0 0 15,5-2 12-15,-3 0-12 16,-2-2 0-16,3-2-10 15,0 0-5-15,-1 0 15 16,1 0-1-16,-1-2 13 16,0 2 0-16,5-2-11 0,-4 2-2 15,-1 0-11 1,-1 4 12-16,-1-2 0 0,2-2 0 16,0 0 0-16,-2 3 7 15,3-4-7-15,-5 3 0 16,0 0-14-16,2-2 2 15,-4 0 3-15,0-2 9 16,-1-1 0-16,1-1-12 16,0 0 12-16,0 5-13 15,0-6 12-15,2 5-4 16,0-4 4-16,0 4 2 16,-2 0 6-16,0-2-6 15,-1 2-1-15,1-2-12 0,-3 4 2 16,-2-4 10-1,3 4 9-15,-2 0-8 0,-1-2 9 16,0 0-10-16,2-2-7 16,1 2 6-16,0-2 1 15,-3 4 0-15,1-2 3 16,-2 2 3-16,2 0 0 16,-3 0-6-16,-2 0-9 15,0 0-9-15,2 2 17 16,1-2 2-16,-2 0 26 15,-1 1-25-15,2 0 8 16,2 0-10-16,1 3-15 16,-3-1 12-16,0-1-4 15,2 2 14-15,0 0 22 16,-1 0-23-16,1-2 6 0,-7-2-12 16,6 4-27-1,-3-2 22-15,-1 2-8 0,-1 0 26 16,1 0-1-16,2 1 0 15,1 0-12-15,-3 0 0 16,4-1-27-16,1 0 26 16,-1 2 1-16,-6 0 0 15,5-4 21-15,-2 5-12 16,-1-2-9-16,0 2 0 16,0-4-15-16,3 3 15 15,0 0 26-15,-2 0-25 16,2 2 24-16,-2-2-19 0,2 2-6 15,-4 0 0-15,0 2-21 16,1-2 21 0,-5 2 3-16,5-2 6 0,-3 0-5 15,-1 2-4-15,3-2 0 16,-3 2-10 0,3 0 10-16,2 1 0 0,-1-2 1 15,-1 2 5-15,-3-2 6 16,3-1-12-16,-5 6 0 15,3-4-18-15,1 3 21 16,-3-1-3-16,1-3 1 16,1 2 14-16,1-2-15 15,1 4 0-15,1-1 0 0,6-4-4 16,-7 4 13 0,6-3-2-16,-2 2-1 0,-4-2-4 15,-3 4 2-15,0-4-4 16,-2 3-3-16,7 0-10 15,-3-1 25-15,4 1-12 16,-1-2 1-16,1-1 14 16,2 3-15-16,-1-1-5 15,-2 1-5-15,-1 0 2 16,0-1 16-16,-7 4-2 16,4-1-6-16,1-2 0 15,1 1 14-15,-1 2-14 16,1-1-14-16,-3 4 14 15,6-2 0-15,-1-2 7 16,1 2-6-16,2-4 15 0,1-2-16 16,3 0-6-16,-3 2-10 15,0 0 8-15,5-2 16 16,-5 6 2-16,-1-4-10 16,3 2 0-16,0-2 1 15,3 0-1-15,-2 2-17 16,-1-2 17-16,1 2 9 15,0-2 2-15,1 0-11 16,1 2 0-16,0 0 0 16,-5 0 0-16,2 4-10 15,1-2 4-15,0-2 12 16,-3 4 1-16,-2 0-7 16,2 0 0-16,-1 0 3 0,3-4-3 15,1 4-6-15,-1-6 6 16,-2 2 2-16,5-2 10 15,-2-2-12-15,2 0 0 16,-1 4-9-16,1 0 9 16,-4 0 0-16,0 0 0 15,2 0 1-15,2-2 7 16,0 0-8-16,0-1 0 16,2 1 3-16,-3-3-3 15,3-1 0-15,0 2-12 16,-2 5 24-16,0-3-17 15,2 1 5-15,-2 1 0 0,2 2-7 16,-2 1 7 0,0 0 0-16,2 0 9 0,-2-1 1 15,2 0-14-15,-3-1 4 16,3 0 0-16,0-3-9 16,-3 2 10-16,3 2-1 15,3 0 18-15,-3-2-6 16,-3 2-24-16,3-2 12 15,0 0 0-15,0 4 0 16,0-4 0-16,0 0 0 16,0 0 10-16,6 2-1 15,-4-2-18-15,0 0 3 16,2 0-3-16,-2 2 9 16,0 0 8-16,1-2-8 15,-3 4 4-15,4-2 13 16,0 0-34-16,2 0 14 0,0 0-12 15,-4-2 15-15,3 4 14 16,1-4-14-16,-2 0 21 16,1 2-20-16,0-4-1 15,-3 2-13-15,2 0 1 16,5 2 12-16,-5-2 0 16,4 3 18-16,0-2-18 15,-1-1 9-15,2-1-28 16,0-2 19-16,2 3-24 15,-2 3 24-15,2-5 25 16,2 1-23-16,-4 1-2 16,3 2 7-16,-4-2-14 15,5 1 7-15,-3-3-11 16,-4 3 11-16,1-4 17 0,-3 1-17 16,0 0 4-16,6-3-2 15,-6 2-4-15,1 3-7 16,3-5-7-16,4 3 16 15,-1 0 7-15,2-1-6 16,-1 0-2-16,-2 1 2 16,2 3 5-16,-3-1-6 15,-3-2-3-15,3 0 3 16,-2-3 1-16,2 2 8 16,-3 3-9-16,1-2 0 15,-1-3 2-15,2 2-2 16,-2-2 0-16,5 4 6 0,1-3-5 15,-6 4-2-15,3-2-5 16,3 0-6-16,-2-2 12 16,1 0 0-16,3 0 0 15,-1 0 4-15,3 4-3 16,-1-6-2-16,6 2-7 16,-2 0-6-16,1 0 14 15,-7 0 9-15,-3 0 2 16,1 0 4-16,-3-2 0 15,0 2-30-15,3-2 12 16,-1 0-21-16,7 0 24 16,-5 0 6-16,9 0-5 15,-6 0 23-15,1-2-24 16,4 2 0-16,-4-2-10 0,0 0 8 16,-8 2 2-16,-1-2 6 15,-1 2 5 1,-4 2 1-16,4-4-12 0,2 2-15 15,-3 0 7-15,3-2 8 16,4-2 5-16,-1 4-5 16,2-6 12-16,1 4-10 15,-4-2-2-15,2 0-17 16,-5-1 17-16,-1 2 0 16,-2-3 11-16,3 1-11 15,3 0 17-15,0-1-17 16,4-5-11-16,-1 0 10 0,2-1 1 15,1 2 0 1,-3-3 12-16,1 8-11 0,-5-2 13 16,-3 0-14-16,4 3-24 15,-6 1 17-15,1-1 6 16,3 2 2-16,-4-2 16 16,1 3-4-16,2-7-11 15,2 3-2-15,0 0-29 16,4-3 29-16,-4 1-12 15,-2 1 24-15,-1 2-1 16,1-2-2-16,0 0-3 16,-3 3-6-16,-2-2-30 15,1 1 30-15,1-2 1 0,0-2 10 16,4 2-2 0,-2-2-8-16,5 0-1 0,-5 2 0 15,0 0-15-15,0 2 15 16,-2-2 0-16,-1 2 9 15,-1 0 2-15,0-2-11 16,0 2 0-16,0-4-2 16,3 0-7-16,-5-2 9 15,7-2 6-15,-7 2-5 16,0 0 10-16,2 2-11 16,-2-6 0-16,0 4-13 15,0-4 23-15,0-2-10 16,0-2 0-16,0-2 1 15,2 0 6-15,-2 2-7 0,2 3 0 16,-2-3-10-16,0 2 11 16,0 0-1-16,3 0 8 15,-3 4-7-15,0-2 3 16,0 4-4-16,0-2 0 16,-3 2-18-16,1 0 34 15,2 0-16-15,-2 0 1 16,2 2 7-16,2 0-8 15,-2 2 0-15,-2 0-9 16,2 2 0-16,0 0 18 16,0-2-5-16,0-2 2 15,-2 0 11-15,2 0-17 16,-2-6-2-16,2 4-8 16,0-2 2-16,-5 2 16 15,2 2-1-15,1 2-6 0,0 2 13 16,-2-2-8-16,-1-2-6 15,1 4-12-15,0-4 11 16,-4-2 2-16,4 2 20 16,-5-2-13-16,1-1-7 15,1 1 5-15,-2 1-6 16,4-1-20-16,-1 2 20 16,-1-2 2-16,5 3 11 15,-3 1-12-15,3-2 0 16,-2 7 10-16,4-3-11 15,-5 1-15-15,3-1 14 16,0 0 2-16,-2-2 8 16,-1 2-3-16,1 0-6 0,-3 0 3 15,2 1-3-15,1-2-6 16,-3-1-6-16,5 2 24 16,-5 0-2-16,2 0-10 15,3 0 0-15,-6-4 2 16,1 4-2-16,3 0 0 15,-4-2 3-15,2 0-3 16,0 2 1-16,-1 0-1 16,-7 2 0-16,8 0-16 15,-3 0 16-15,0 0 0 0,-2 0 22 16,2 0-22 0,-2-4 0-16,-1 4 0 0,0 0 0 15,0 0-17-15,1 2 17 16,2-4 0-16,-2 4 30 15,0-4-30-15,2 4 0 16,-3 0-14-16,-3 0 5 16,1 2-15-16,1 0 26 15,-7 0-2-15,5 2 30 16,-3-2-17-16,3 0-26 16,1 0 8-16,-4 2-11 15,7-4 16-15,0 2 1 16,-5-2 8-16,1 2 8 15,-4 0-10-15,0 2-14 16,1-2-2-16,1 0 1 0,-4 2 8 16,3 2 0-16,3 0 0 15,-3-2 15-15,0 2-13 16,4 0-4-16,4-2-11 16,-1 0 11-16,3-2-5 15,0 0 14-15,-5 2-5 16,-5 0 5-16,5 2 2 15,-6-2-18-15,6 0 9 16,0 0 0-16,-8 1 2 16,10 2 5-16,1-3 2 15,0 0-9-15,3-1 14 16,1-2-29-16,0 3 15 16,-3 4-6-16,-1-3 6 15,-3 0 16-15,5-1-15 16,-4 5 4-16,1-4 7 0,-1-1-12 15,4 2 0-15,1-3 0 16,-1 2 0-16,0-1 15 16,-3 2-3-16,3 1-12 15,-4 1 0-15,-3 2-12 16,1-2 12-16,5 2-4 16,-1-2 4-16,5-4 15 15,1 4-14-15,-3-2-1 16,2 0 1-16,3 0-3 15,-4 2 2-15,3 0-4 0,1 0 4 16,-2 2 0-16,-1 0 4 16,0 2-4-16,-5 2-1 15,3 2 0-15,3 2 1 16,-4 2 0 0,4-2 4-16,2 6-2 0,-2 0-2 15,1-2 0-15,1 0 0 16,-4-2 0-16,4-4 0 15,-4-2 0-15,4 3 11 16,-2 1-11-16,-1-6-1 16,3 4-10-16,-2-2 11 15,2-2 2-15,2 2-2 16,-2-2 0-16,2 2 12 0,2-2-10 16,-2 4-4-1,4 0-16-15,-2-2 14 0,3 0 4 16,-1-4 12-16,0 0-11 15,-2 0 26-15,4-4-27 16,0 2 0-16,-1-2-18 16,1-2 15-16,-2 2 3 15,1-4 6-15,0 2 6 16,1 0 15-16,3-2-27 16,0 2-18-16,-4-2 17 15,-1 3 1-15,1-4 8 16,-3 5-7-16,0-6 11 15,2 2-12-15,-2 0-6 16,1 2 0-16,-1-4-1 16,7 3 7-16,-4-2 12 0,1 1-11 15,3 0 7-15,-2 2-8 16,0 5-9-16,3-5-2 16,1 1 11-16,-1 0 0 15,-2 0 18-15,1-2-7 16,-7-3-4-16,0 1-7 15,2 1-30-15,-4 0 26 16,2-2-5-16,0 2 18 16,0-2-35-16,2 3-7 15,1 2-90-15,-1 4-162 16,12 27-467-16</inkml:trace>
  <inkml:trace contextRef="#ctx0" brushRef="#br0" timeOffset="83346.24">11138 5604 906 0,'0'2'336'0,"2"2"-238"16,0 3-44-16,3 8 75 16,3 10-59-16,-1 4-61 15,2 16 51-15,4 3 215 16,-6 8-140-16,4 0-78 15,-4-2 15-15,2-2 0 16,-3-6-23-16,-1-5-28 16,0-11 53-16,-1-10-67 15,-2-6-13-15,0-6 6 0,3-4-9 16,-5 0 9-16,0 0 10 16,0-4-9-16,-3 0-2 15,1 0-14-15,2 0-5 16,0-4-31-16,0 4-25 15,0-2 23-15,0 2-47 16,0-2-83-16,0-2-131 16,-2-6-351-16,-2-39-68 15</inkml:trace>
  <inkml:trace contextRef="#ctx0" brushRef="#br0" timeOffset="83730.25">11169 5759 465 0,'-2'0'347'16,"2"-2"-182"-16,-2 0-45 16,2 0 72-16,0 2-30 15,-3 0-36-15,3 0-45 16,0 0-23-16,-2 2 38 15,2-2-16-15,0 0-1 16,0-2-25-16,2 2-46 16,1-2 5-16,1 2 7 15,5-2-20-15,-1 0 60 0,6-2-53 16,8 0 22 0,7-2-20-16,10 0-3 0,0 4-6 15,3 0 15 1,-6 2 0-16,-9 2-8 0,-7 0-7 15,-11 2-16-15,-1-2-53 16,-12 4-38-16,-2 2-28 16,-7 4-58-16,-10 8-296 15,-44 32 108-15</inkml:trace>
  <inkml:trace contextRef="#ctx0" brushRef="#br0" timeOffset="84162.1">11229 5988 375 0,'0'0'688'0,"5"-4"-463"16,1-1-116-16,1 0 124 15,1-2-70-15,4 3-49 16,-1 0-22-16,1 2-59 16,3 2 31-16,-1 0-8 15,-1 2-2-15,7 0-11 16,1 0-43-16,8-2 0 15,1 0-24-15,3-2 23 16,0 0-41-16,-2 2-33 16,-2-4-42-16,-8 2-20 15,-6-2-70-15,-1 2-13 16,-10 0 86-16,-4 2 73 0,0-2 61 16,-4 2 33-1,2-2 60-15,0 0 100 0,-1 2-64 16,3 0-64-16,0 0 55 15,0 0-42-15,3 4 1 16,-1 2-43-16,0 6 23 16,2 4 11-16,0 0-70 15,3-2-6-15,-2-4 6 16,0 1 1-16,-3-4-1 16,-2 0-27-16,2-3-111 15,-4 0-99-15,-5 0-295 16,-27-6-208-16</inkml:trace>
  <inkml:trace contextRef="#ctx0" brushRef="#br0" timeOffset="84699.19">11590 5835 1076 0,'4'-4'363'0,"1"2"-280"0,2-2-55 16,1 0 185-16,3 2-85 15,7 2-50-15,1 0-63 16,2 2-14-16,2 0 26 16,-3 0-27-16,2 2 0 15,0 6 45-15,1-2-10 0,4 4 4 16,-8-2-39-16,4 4 0 16,-5 0 21-16,-10 2-21 15,3-4 0-15,-9 4 32 16,-6-4-31-16,-2-2 23 15,-3-2-24-15,0-2 0 16,2-4 7-16,5 0-7 16,2-4 0-16,2 0-13 15,0-1-22-15,0-5 2 16,8-5-34-16,-2-6 46 16,9-6-3-16,-2-1 24 15,7-4 0-15,-7 2 23 16,-3 8-21-16,-1 8 31 15,-11 8 0-15,-4 4-3 16,1 0 72-16,1 2-72 0,-2-2-14 16,1 0-13-16,1 2 12 15,-1 2-30-15,1 4 5 16,-4 6 10-16,1 6 4 16,1 4-4-16,0 0 1 15,-1 0 8-15,10-1-9 16,-1-10-50-16,0-1-80 15,7-4-71-15,-1-1-33 16,7-7-220-16,35-11 138 16</inkml:trace>
  <inkml:trace contextRef="#ctx0" brushRef="#br0" timeOffset="85070.53">12138 5877 714 0,'0'2'602'0,"0"2"-421"0,-2-2-160 0,2-2 12 15,2 2 96-15,0-2-97 16,0 0-26-16,0 0 4 16,4-2 14-16,-2 0 14 15,2-4-7-15,3 0-31 16,9-2 80-16,4-8-50 16,-4 0-9-16,3 2-21 15,-11 2 1-15,-8 6-11 0,-6 2-23 16,0 0-24-1,-8 2 57-15,1 0 27 0,0 4-2 16,0 4-10-16,0 4-1 16,-4 6 38-16,5 2-50 15,2 6 14 1,1 2 47-16,1 1-15 0,0-2-16 16,6-3-32-16,8-6 1 15,0-6-16-15,8-2 12 16,13-10-67-16,16-8 50 15,7-9-152-15,9-8-182 16,57-59-310-16</inkml:trace>
  <inkml:trace contextRef="#ctx0" brushRef="#br0" timeOffset="85678.67">12574 5502 1043 0,'0'0'464'16,"0"0"-383"-16,-2 0 88 16,2 2 46-16,0 0-44 15,-4-2-59-15,8 6-100 16,-2 0 30-16,3 10 48 16,0 6-34-16,1 10 31 15,1 7-38-15,-3 5 10 16,3 0-38-16,2-4-21 15,-2 0-18-15,1-8 17 16,-1-6-17-16,0-8 6 0,-2-10-28 16,-3-2-32-16,2-6 12 15,-2-6-54-15,0 2 49 16,-2-4 29-16,3-6-6 16,-3 0 42-16,-3-4 8 15,-1-2 14-15,-9 0-22 16,1-2-49-16,2 2 31 15,-11 4-11-15,8 2 28 16,-11 12 1-16,-1 10 12 16,-2 2 13-16,-4 8 29 15,4 6-39-15,3 0 39 16,2 4 3-16,1 2-18 16,11-2 69-16,3 0-91 15,5-8 17-15,2-4-34 0,4-2-3 16,5-3 0-1,2-3-4-15,5-1 14 0,4-4 14 16,4-3-15-16,1-3 11 16,6-1-17-16,-2-3 3 15,-5-2-3-15,3-5 0 16,-9 4 1-16,-2 2 2 16,-8 0-3-16,-6 4-72 15,1 3-27-15,-8 1-78 16,3 0-117-16,-2-3-341 15,-21-3-270-15</inkml:trace>
  <inkml:trace contextRef="#ctx0" brushRef="#br0" timeOffset="102396.43">16906 14083 416 0,'260'-211'0'0</inkml:trace>
  <inkml:trace contextRef="#ctx0" brushRef="#br0" timeOffset="115553.45">20685 5829 703 0,'-2'0'183'15,"2"-2"-118"-15,0 2-37 16,2-2 4-16,0 2 4 15,1-2-30-15,-1 2 69 16,0 0 39-16,-2-2-21 16,2 2 22-16,2-2-5 15,-2 0-7-15,3 2-16 16,-3-2-78-16,1 2-7 16,1-2 50-16,1 0-25 15,1-2 15-15,1 2-12 16,4 2 14-16,0 0 25 0,4 2-69 15,8 4 31-15,2-2-14 16,4 2-11 0,2-2 12-16,4 0-11 0,1 2 11 15,5-4-18-15,-2 0-3 16,-3 0-12-16,-1 0 9 16,-3 2 12-16,-8 0 3 15,1 2-7-15,-6 0 10 16,4-2-12-16,-5 0-3 15,4-2-11-15,-4 0 8 16,2-2 12-16,-5 0 5 16,6 0-10-16,-2-2 6 0,2 0-2 15,-1 2-5-15,3-4-14 16,-2 4 14-16,4 0 0 16,0 0 10-16,1 0-10 15,-4 0 0-15,-2 2-3 16,-1 2 3-16,-2 0-3 15,-1 0-9-15,-1 2 24 16,6-2-1-16,1 0-11 16,0 4 0-16,4-4-8 15,-1 3 8-15,0-4 0 16,-6-1 0-16,6 0 0 16,0-2 8-16,4 2-8 15,4-4 0-15,3 2-5 16,1 0 5-16,0-2 0 15,3-2 3-15,4 0 3 0,3-4-10 16,-1-2 4 0,-1 0-3-16,-5-2-14 0,-7 4 17 15,-1 4 0-15,-3 2 14 16,-5-2 1-16,5 4-24 16,3 4 9-16,1-4-5 15,5 2-10-15,-1 2 16 16,4-4-1-16,-3 2 27 15,-3-2-27-15,1 0 0 16,-3-2-11-16,0 0-10 16,-4 0 21-16,6 0 0 15,-7-2 1-15,-1 2 20 0,4 2-11 16,-2-2-20-16,4 4 5 16,-2-4-13-16,6 2 18 15,-2 0 0-15,5-2 6 16,0 2 13-16,-1-2-8 15,-2 0-22-15,-3 0 7 16,-1 0-8-16,0 2 10 16,-6-2 4-16,0-2 5 15,0-2 1-15,4 0 4 16,0 2-24-16,7 0 7 16,-3 0-16-16,-1-2 21 15,-3 4 14-15,-9 2-13 16,-1 4-2-16,-6 0 2 0,-4-2-21 15,-4 0 14-15,0-2-1 16,-5 2 7-16,2-2 1 16,2 0 1-16,4 2 1 15,7-2 12-15,4 2-26 16,6 0 11-16,-2 2-9 16,5 0 9-16,-4 2 2 15,-3-2 4-15,0-2-6 16,-8 2 12-16,-1-2-26 15,-4 0 14-15,3 0-9 16,5 0 9-16,7 4 12 16,6-2-6-16,-2-2 3 15,7 2-8-15,2 0-1 0,2-2-7 16,-2 4-4 0,0-4 11-16,-3 2 12 0,-4-4-10 15,5 2-2-15,2 0 7 16,0-2-17-16,4 0 10 15,1 0-11-15,1 0 11 16,0 0 8-16,1 2 0 16,-5 0-8-16,-4-2 0 15,-7 2-4-15,-11 4 4 16,-3-6-6-16,-1 2 6 16,-8-2 0-16,-1 2 9 15,1-2-9-15,2 0 1 0,5 2-5 16,-3-2 4-1,6 5-9-15,9-2 9 0,4-1 19 16,0 2-6-16,9 0-13 16,2-2 0-16,-3 1 4 15,4-3-4-15,-3 0 0 16,-7-3 5-16,-6 1-5 16,-6-2 6-16,-9 2-6 15,-6 2 0-15,-2 0 19 16,-2 0-19-16,0-2 0 15,0 2 31-15,2 0-30 16,0 0 20-16,1 0-21 16,1 0 1-16,-2 0 29 15,0 0-22-15,0 0-7 16,-2 2 33-16,0-4-33 0,0 2 5 16,0 2-6-16,0-4 0 15,0 4 11-15,0-2 4 16,-2 0-6-16,2 2 24 15,0-2-27-15,0-2-12 16,0 2-2-16,0 0-5 16,0 0 13-16,0 0 15 15,0 0-14-15,0 0 14 16,0 0-15-16,-8 2-6 16,5-2-16-16,-1 0-46 15,-2 0 34-15,-2 0-80 16,-3 0-72-16,5 4-99 15,-32 6-382-15</inkml:trace>
  <inkml:trace contextRef="#ctx0" brushRef="#br0" timeOffset="118210.24">27042 5827 1041 0,'-3'0'312'0,"3"0"-244"0,0-2-50 0,0 2 58 0,3 0 14 15,-3-2-90 1,2 2-5-16,0 0 5 0,-2 0 18 16,6 0 10-16,0 0 22 15,-4 0 23-15,4-2 19 16,1 2-55-16,1 2-36 15,6-2 104-15,1 2-69 16,4-2 6-16,3 2-21 16,4-2-12-16,1 2 18 15,0 0-27-15,-3-2 0 16,10 6 11-16,-1-4 32 16,0 2-14-16,1 0-29 15,-7 0 1-15,2-2 6 16,0 0-7-16,-5-2 0 15,3 0-3-15,-2-2 10 0,3 0-1 16,6-2-4-16,0 0-2 16,-1 0 18-16,-2 0-18 15,-4-2 0-15,-7 6 16 16,0-2-15-16,-5 2-1 16,-3-2 0-16,5 2 0 15,-1 2-18-15,1-2 18 16,-1 0 0-16,-3 0 25 15,8 2-16-15,-3-4-18 16,4 2 4-16,-4 2 1 16,-3-4-8-16,3 0 13 15,0 2-1-15,4-4 41 0,-2 4-40 16,1 0-2 0,-2-2 1-16,4 2-14 0,-1-2 14 15,3 2 0-15,3 0 9 16,-1 0 24-16,4-2-33 15,0 2 0-15,0-2-14 16,3 2 1-16,4-2 11 16,-2 4 4-16,-1 0 2 15,-1-2 14-15,-1 0-3 16,5 2-16-16,3-4 1 16,0 2 0-16,5 0 0 15,-4-4 1-15,2-2 20 16,-1 2-3-16,-6 0-12 0,-3 0-12 15,-5 2-3 1,-5 0 3-16,-4 2 6 0,0-2 12 16,1 2-12-1,-2 0 3-15,4 0 8 0,-1-4-22 16,5 4 7-16,0-2 4 16,4 0 0-16,0 2 10 15,3-2-8-15,-5 0-1 16,-4 2 11-16,4-2-24 15,-4 2 11-15,0-2-4 16,-3 0 5-16,3 2 2 16,-5 0 5-16,2 0 2 15,-2 0-3-15,2 0-12 16,-6 0 0-16,1 0 0 16,2 0 6-16,3 0 8 0,-2 0-7 15,11 0 11-15,2 0 3 16,6 0 17-16,3 2-32 15,-2 0-5-15,-5 0 5 16,6 2 0-16,-4 0 15 16,-1-4-15-16,-5 4 6 15,-6-4-14-15,-3 0 8 16,0 0-7-16,-2 0 7 16,-4 0 10-16,2-4 4 15,0 4-9-15,7 0-4 16,-2 0 7-16,4 0-8 15,7 0-1-15,6-2 1 16,2 0 46-16,0 2-25 16,-3-4-21-16,-13 2-1 0,-1 2 1 15,-9-2 0-15,1 2 0 16,-5-2 5-16,1 4 2 16,0-4 7-16,3 2-14 15,4 0 0-15,5 0 10 16,-4-2-10-16,6 0 0 15,-2 2 18-15,-3-2-9 16,0-2-12-16,-2 2 3 16,1 0-10-16,-6-2 10 15,-1 2 1-15,-1 0 14 16,-7 2 0-16,4 0-7 0,-6 0-13 16,0 0 5-1,-1 0-15-15,-1 0 15 0,2 0 6 16,3 0 2-16,0 0 8 15,-1 0-8-15,5 0-16 16,0 0 4-16,3 0 1 16,1 0 3-16,-1 0 9 15,1 0-9-15,-5-2 13 16,-2 0 2-16,-3 2-30 16,-3 0 15-16,2 0 0 15,-4 0 2-15,8 0 13 16,-6 0 0-16,2 0-3 15,-2 0-12-15,0 0-1 16,0 0-5-16,1 0 6 16,-1-2 9-16,-2 4 0 0,0-2 2 15,-2 0-5-15,2 0-6 16,0 0-5-16,-3 0 4 16,6 0 2-16,-3 0 3 15,0 0-3-15,2 0 13 16,-2 0-14-16,-2 0-17 15,2 0-2-15,0 0-55 16,0 0-136-16,0 0-70 16,-40-16-506-16</inkml:trace>
  <inkml:trace contextRef="#ctx0" brushRef="#br0" timeOffset="120212.44">29784 3782 84 0,'0'0'1123'0,"0"0"-914"0,0 0-118 0,2 0-37 0,-2-2 87 15,7 0-42-15,2-2-85 16,0 1-2-16,2 2-12 15,3-5 0-15,3-1 60 16,3 2-8-16,5-1 11 16,-5 2-19-16,6-4-43 15,3 4 34-15,0-5-35 16,7 4 0-16,3-4 0 16,-2 0 15-16,-1-1-14 15,-3 2-1-15,-6-1 6 16,-7 1-12-16,-9 7 0 15,-9 1-96-15,-2 5 6 16,-6 8-205-16,-12 6-64 16,-51 66-118-16</inkml:trace>
  <inkml:trace contextRef="#ctx0" brushRef="#br0" timeOffset="120532.6">29905 4123 1017 0,'-3'0'288'16,"6"-2"-167"-16,-3-2 65 15,2 1-16-15,2 3-118 16,-2 0 32-16,3 0-37 16,0-1 29-16,3-3-25 0,-1 0 2 15,4-1 17 1,3-3-14-16,6 4-46 0,2-6 58 15,7-6-52-15,4 4 13 16,8-6-29-16,-6 4 6 16,-4 4-2-16,-6-2-4 15,-14 10-55-15,-7 2 19 16,-6 2-151-16,-4 6-62 16,-13 6-95-16,-7 9-142 15,-58 60-186-15</inkml:trace>
  <inkml:trace contextRef="#ctx0" brushRef="#br0" timeOffset="120749.22">29849 4466 779 0,'2'-3'318'0,"0"1"-116"0,2 0 65 16,4-1 14-16,3-4-41 15,5 3-77-15,1-2-37 16,3 1 27-16,3-4-87 15,5 1 6-15,1-2-13 16,4-2-58-16,-6 2 36 16,-4 2-37-16,-5 4-22 15,-9 2-94-15,-3 2-160 16,-4 2-214-16,-15 2-271 16</inkml:trace>
  <inkml:trace contextRef="#ctx0" brushRef="#br0" timeOffset="124623">21710 6960 873 0,'0'0'468'0,"0"0"-380"0,0 0-86 0,2 0 31 0,7 0 37 15,-2 0-19-15,4 2-21 16,2 0 23-16,1 0 17 15,-6 0-19-15,-1-2-1 16,-1 2 29-16,2 0-34 16,3-2 35-16,-1 2-14 15,2 4-42-15,5-4 55 16,6 2-68-16,8 0 10 16,5 0 9-16,4 0-21 15,7-4-5-15,6 0 5 16,12-6 2-16,8 0 20 15,10-2-31-15,-6-2 0 16,-5 2-12-16,-12-2 20 0,-9 6-8 16,-8 0 1-16,-3 2 11 15,-9-2-12-15,0 2 0 16,-6 0-12-16,2 0 6 16,2-2 12-16,0 0 3 15,6 0-2-15,5 0 10 16,5 0 14-16,-1 0-31 15,0 0-7-15,-3 2 7 16,-3 0 0-16,-5 0 6 16,-2 2 4-16,-8-2 2 15,2 2-4-15,-2 0-8 16,6-2 0-16,-2 0 48 0,0 2-47 16,0-2 13-1,-2 4-5-15,-4 0-3 0,4 0-6 16,-2 2 0-16,1-2-15 15,-1 4 14-15,-2-2 2 16,2-2 9-16,2 2 0 16,2-2 5-16,-4 0-15 15,0 0 0-15,-1 0-18 16,1 4 18-16,-4-4 1 16,4 0 11-16,-1 0-3 15,7 2 5-15,0 2-5 16,-3 2-9-16,1 0-14 15,-6-2 14-15,1-2 1 0,-7 4 10 16,1-4-10 0,-5-2 8-16,-2 0-7 0,-5-2-2 15,-1 0-15-15,-1 2 15 16,-2-2 7-16,0 0 12 16,0 0-18-16,0 0 8 15,0 0 2-15,0 0-11 16,0 0-12-16,0 0 12 15,0 0 1-15,0 0-1 16,0 0-3-16,-2 0-42 16,4 0 7-16,-2 0-106 15,0 0-82-15,-11 2-26 16,4 2-307-16,-26-8-279 16</inkml:trace>
  <inkml:trace contextRef="#ctx0" brushRef="#br0" timeOffset="126044.49">27274 6611 602 0,'0'0'761'0,"0"0"-582"0,0 0-137 0,2 0-11 16,0 0 107-16,4 2-57 15,3 0-52-15,3 6-13 16,-1-2 61-16,-1 4-1 15,2 4-38-15,1 2-35 16,-2-4 6-16,1 0 16 16,-4-3-9-16,3-4-15 15,-3-1 46-15,-2 0-46 16,3-8 16-16,11 0 8 16,3-6-4-16,10-3 51 15,11-8-31-15,8-5-32 16,14-2 19-16,10-6-16 15,9-8-24-15,6-2 12 0,0 0 0 16,-6 2 12-16,-7 6-3 16,-16 5 0-16,-17 11 0 15,-16 6-8-15,-14 8-2 16,-5 2-10-16,-10 4 11 16,2 0 24-16,-4 0-6 15,2 2 18-15,0-2-3 16,-5 2-33-16,5-4 0 15,0 2 0-15,0 0 0 16,0-2 13-16,5 2-12 16,-5 0 16-16,0 0-17 15,0 0-9-15,0 0 1 16,0 0-2-16,0 0-4 0,0 0-1 16,0 0-22-1,0 0-46-15,0 0-59 0,0 0-158 16,-8 10-239-1,-11 18-4-15</inkml:trace>
  <inkml:trace contextRef="#ctx0" brushRef="#br0" timeOffset="129562.93">22200 10503 252 0,'21'4'0'0</inkml:trace>
  <inkml:trace contextRef="#ctx0" brushRef="#br0" timeOffset="129588.11">22333 10493 214 0,'29'-2'0'0</inkml:trace>
  <inkml:trace contextRef="#ctx0" brushRef="#br0" timeOffset="130024.72">22447 10473 273 0,'13'-4'126'0,"-1"2"-104"16,19-6 70-16,0 4 7 15,3-2-77-15,-1 2-22 0,3 2 0 16,-1 2 90-1,1 0-90-15,-3 2 0 0,-6 0 18 16,-2 0-17-16,-5-4 8 16,-1 2-9-16,-7 0 0 15,3-2 35 1,-3 2 4-16,-6 0-29 0,-1 0-10 16,-3 0 0-16,0 0 2 15,0 0-2-15,0 2-2 16,1-2 2-16,-1 2 1 15,0 0-1-15,3-2-3 16,-3 4 3-16,0-8-3 16,-2 8 3-16,3-4 0 15,-3 0-4-15,0 0 11 16,2-4-2-16,-2 8-5 0,0-2-20 16,0 0 20-16,0 0-24 15,2-2 3-15,-2 2 15 16,0-2-21-16,0 0 5 15,2 0-20-15,0 0 6 16,0 0 30-16,-2 0-29 16,0 0 32-16,0 0-3 15,3 2-3-15,-3-2-24 16,2 2-66-16,-2-2-18 16,2 0 8-16,3 2-1 15</inkml:trace>
  <inkml:trace contextRef="#ctx0" brushRef="#br0" timeOffset="136203.4">21743 9749 959 0,'0'2'342'0,"0"-4"-218"0,0 2-31 0,0 0 21 16,0 0 30-16,0 0-99 16,0 2-3-16,0-2 35 15,2-2-8-15,-2 0 28 16,-2 4-40-16,2-2-43 16,0 0 88-16,0 0-24 15,0 0-20-15,0 0-2 16,0 0-14-16,0 0-2 15,0 0-40-15,-8-7 12 0,1 0 14 16,-3 5 1-16,0-2 6 16,-2-2-12-16,1 0-14 15,-4-2 38-15,1 0-37 16,-1 2 2-16,-1-4 49 16,1 2-29-16,-1 2-15 15,-7-4-15-15,2 4 10 16,-4 0 2-16,-4-4-12 15,2 2 1-15,-2 0 33 16,-2-2-28-16,2 4-6 16,-5-2 0-16,-3-2 0 15,1 2 0-15,3 2 0 0,2-2 1 16,-3 0 20-16,3 2-21 16,-7-3-6-16,4 2 0 15,1 1 6-15,-2 0 1 16,3-2-1-16,1 2 1 15,2-2 23-15,0-1-24 16,0 4-12-16,-4-1 4 16,2-5 8-16,-5 6 3 15,-2 1-3-15,-2-1 0 16,0 1 11-16,-2-1-11 16,1 2-9-16,1 0-8 15,5 0 13-15,-3 2 4 16,7-2 10-16,-8 2-10 0,4-3 15 15,-1-1-15 1,3 4-18-16,2-2 12 0,-3-1 6 16,3 3 9-16,0-3-7 15,2 1 5-15,-4-1-5 16,-3 1-2-16,-1 0-14 16,-2 2 5-16,3-2 9 15,3 3 2-15,-2 0-2 16,-1 0 20-16,1-2-20 15,-6 2-11-15,1-2-5 16,-2-2 15-16,-3 2 1 16,1 1 12-16,-1 1-12 15,-2 1 10-15,5 3-10 16,-3 0-13-16,6 1-4 16,0-1 17-16,6 1 0 0,1-3 19 15,6 1-18 1,-3-2 11-16,1 2-12 0,1-3-24 15,0 0 24-15,4-3-6 16,-4-1 18-16,0 2-1 16,-4 0 1-16,0-1-9 15,-4 0-3-15,-1 3-32 16,1 0 32-16,1 0-7 16,3-1 17-16,2 1 5 15,7 0-4-15,-1-3-11 16,6 3 0-16,-2-2-26 15,2 2 25-15,-7 2-10 0,-3-2 22 16,-7 3 2-16,-1-3-12 16,1 0-1-16,5 0 0 15,-4 0-20-15,-3 0 20 16,0 0 8-16,3 0-7 16,4-3 10-16,2 3-11 15,3 3 0-15,2-3-13 16,-5 0 4-16,-2 1 9 15,-2-1 12-15,-3 0-12 16,3 0 9-16,2 3-9 16,-4-3 0-16,-1 3-18 0,1-6 22 15,4 3-4 1,2 0 10-16,0-3-9 0,-2 6-2 16,-2-3 1-16,0 0 0 15,0 0-21-15,6 0 34 16,3 0-13-16,0-3 1 15,1 6 11-15,-1 0-12 16,-4-3-2-16,-3 2-5 16,2 0-1-16,0-2 16 15,7 0-7-15,0 0 5 16,4 0 0-16,6 0-6 16,-6 0-1-16,7 0-11 15,-2 3 0-15,-5-2 24 16,1 2-12-16,-1 1 0 15,-7 0 0-15,4 3 0 0,-6 0-1 16,-4 3-10 0,0 2 11-16,0-5 0 0,4 4 9 15,4-4-9-15,0 1 15 16,5 3-15-16,3-1-8 16,0 0-13-16,-3 2 20 15,6 2 2-15,-6-2 8 16,3 4-9-16,-1 2 0 15,-1-2-1-15,3 6 1 16,-1 2-12-16,-5 2 11 16,5 0 2-16,2-4 4 15,-1-2-5-15,1-2 1 16,5-2 5-16,-4-2-6 16,4 0-12-16,1-5 4 15,3-1 16-15,0 2-6 0,2-2-2 16,-6 2 0-16,4-1 3 15,-1 2-3-15,-2 5-16 16,1 2 15-16,-1 4 2 16,1-2 13-16,2-2-14 15,0-2 0-15,2-2-6 16,2 0 6-16,-2 2-15 16,4 4 14-16,1 0 2 15,1 4 8-15,2 0-9 16,4 0 0-16,-1 2-4 15,3-2 4-15,3 2-2 16,2-1-14-16,1-1 32 0,4-1-19 16,5 2 3-1,2 1 0-15,-4 2-4 0,4-2 4 16,-4 0 0-16,-5-4-11 16,3-4 26-16,-3-2-16 15,-2-8 1-15,1 0 0 16,-2 2-8-16,-1-4 8 15,7 2 0-15,0 2 2 16,3-4 8-16,3 0-20 16,0-3 8-16,3 4 2 15,0-3-6-15,3 0 6 16,1 0 0-16,-3 5 5 16,1-4 14-16,3 2-31 0,3-1 12 15,0-1-13-15,3 2 2 16,-1-3 11-16,3-4 0 15,-3 2 0-15,3-4 18 16,4-1-36-16,1 2 9 16,1-2-27-16,5-1 15 15,-7 4 22-15,3 0-1 16,-3 0 26-16,3 0-25 16,-6-4-2-16,4 4-19 15,-4-1-6-15,2 1 26 16,-1-2 14-16,-2-1-13 15,-6 2 14-15,2 1-4 16,-1 0-22-16,-2 0-10 16,-3 0-6-16,0 0 26 15,-1 0 2-15,-5 0 4 0,2 0 14 16,-6 0-19 0,4-3 0-16,3 3-18 0,-3-1 3 15,2 1 14-15,1 1 2 16,-3-1 9-16,-2 3 4 15,-4-2-14-15,1-1-1 16,-5 5-16-16,3-5-2 16,-4 1 19-16,5 3 19 15,1-1-17-15,8-2 7 16,3 2-8-16,8-3-2 16,4-3-8-16,3 2 1 15,0-6 8-15,0 6 8 0,-3-1-2 16,-7 2-6-16,-2 0-16 15,-9 2 16-15,-2-2-13 16,-4 1 10-16,2-1 3 16,2 4 7-16,-7-4-7 15,7 0-1-15,-3 0-5 16,3 0 5-16,3 0 1 16,-1 0 0-16,-4-4 3 15,-1 4-3-15,-1 4-8 16,0-4-9-16,-6 3-16 15,2 1 27-15,-13-4-9 16,4 1 15-16,-1 2 12 16,2-3-11-16,3 0-2 15,6 2-11-15,0-2-3 16,7 0 15-16,0 1 0 0,0 2 6 16,2-2-29-16,-4 6-7 15,-2-3 17-15,-5-1-10 16,-5 1 1-16,6 0 22 15,-8 1 0-15,5 3 6 16,1-4 12-16,0 0-18 16,3 0-6-16,-5-2-8 15,8-2 11-15,-2 4 3 16,6-8 0-16,-2 4 1 16,-4 0 10-16,12 0-11 15,-2 0-1-15,5 0-5 16,1-2 0-16,-1 0 6 15,-1-3 1-15,-6 1 11 0,-5 1-8 16,-2-3-4 0,-3 0 0-16,-6 2-11 15,3 1 11-15,-5 2 11 0,-1-1-11 16,1 2 6-16,-5-2-6 16,6 0 0-16,-3-2-9 15,7 0 3-15,2 1 12 16,2-3 1-16,1 1-5 15,1-3 8-15,-4-1-10 16,0 5-13-16,-4 0 4 16,2 3 9-16,-4-5 0 0,-4 3 13 15,1 2-13-15,-1-2 11 16,-4 3-11 0,3-4-14-16,-1 2 10 0,6-2-2 15,-3-1 12-15,5-2 5 16,1 1-10-16,0 1 16 15,0-4-17-15,-1 3-22 16,-1-2 20-16,5 0-10 16,-4 0 24-16,2 0 2 15,-2-2-7-15,-3 2 4 16,-5 0-11-16,0-2-23 16,0 4 23-16,-3 0 1 15,-1 0 10-15,-2 2 19 16,3-2-24-16,-3 2 16 15,0-2-22-15,1-2-3 16,-1 4 3-16,0-2-6 0,1 0 18 16,1-4 9-16,2 0-20 15,-1-2-1-15,-3 0 0 16,2 0-3-16,-1 4 3 16,2-4 4-16,-3 4 2 15,0 0 24-15,0-4-30 16,-2 2 0-16,0-2 6 15,0-1 5-15,2 0-11 16,0-1 10-16,0-3 5 16,1 3 0-16,-1 3-15 15,4-4 0-15,-6 5 36 16,3-2-36-16,-3 2 10 16,0 2 6-16,0-2-15 0,0 2 27 15,-3-4-28-15,3 2 0 16,-2-2-2-16,2 2 16 15,-4 2-10-15,4 0 11 16,-2 2-3-16,-1 0 6 16,1-2-18-16,2 2 0 15,-4 2 3-15,4-2-1 16,-2 2 19-16,-2-6-8 16,1 4 1-16,1-2-2 15,-3-2-12-15,1 2 0 16,-1-2-9-16,-3 2 19 15,3 0 10-15,-2-4-2 16,-2 2-9-16,3-2 13 0,-1 4-22 16,1-1-18-16,-2 0 18 15,4 3 0 1,2-1 21-16,-2-3-3 0,1 5-7 16,1 1 8-16,0-2-19 15,0 2-10-15,-3 0 1 16,3 0 18-16,-1 1 15 15,-5-3-12-15,1 2 0 16,-1-4 6-16,0 2-18 16,0-2-2-16,-3-2-8 15,3 2 20-15,4 2 10 16,0 1-11-16,2 1-8 16,2 1 17-16,-3 1-18 15,3 2-5-15,0-2 5 0,-2 2 1 16,0 0 22-16,0-2-22 15,-2 2 5-15,1-2 0 16,1 0-6-16,2 2 0 16,-5-1-15-16,5 2 33 15,0-2-18-15,0 1 0 16,0 0 0-16,0-3-8 16,5 3 8-16,-5 0-9 15,0 0-1-15,2 0 10 16,-2 0-1-16,0 3-65 15,3-3-66-15,-3 1-8 16,4 3-310-16,5 0-199 16,9 16-191-16</inkml:trace>
  <inkml:trace contextRef="#ctx0" brushRef="#br0" timeOffset="140033.04">31157 9645 165 0,'-7'0'49'0,"0"0"-48"0,-4-4 39 0,3 2 107 0,-2-2 93 15,4 2-76-15,4 0-4 16,2 0 7-16,0 0 34 16,2-2 21-16,0-2-44 15,2 2-28-15,0-2-6 16,4 0-67-16,-2-4 5 15,3 2-4-15,-2 4-27 16,2-2 51-16,-5 0-43 16,1 6 8-16,-3-2-4 15,0 4-63-15,0 0 27 0,0-2 3 16,3 6-24-16,0 0 62 16,6 2-58-16,2 8 22 15,1 0-31-15,1 0-1 16,1 0 0-16,-3 0 0 15,1-4 10-15,1 0 2 16,-3-2-11-16,-2 2-1 16,1-4 0-16,-1-2-16 15,-4-4 16-15,-1 0 0 16,-1-2 1-16,2-2 5 16,6-4-6-16,-1-2 0 15,2-4-6-15,5-4-7 16,0-2 13-16,0-2 16 15,6-6-15-15,3 4-1 0,-2-2 0 16,4 2-13-16,-3 2 13 16,3-2-12-16,0 1 12 15,0 2 11-15,-2 5-4 16,-5-1-7-16,1 5-1 16,-4 0-19-16,-7 6 13 15,-1 3 5-15,-7 1 2 16,-2 0 21-16,3 0-19 15,-3 0-2-15,-2 0-2 16,0 0-11-16,0 0 2 16,0 0 22-16,0 0-7 0,0 0 5 15,0 0 5-15,0 0-14 16,0 1-3-16,0-1-6 16,-2 0 8-16,2-1 2 15,0 1 8-15,0 0 2 16,0 0-1-16,0 0-10 15,0 0-6-15,0 0-16 16,0 0 22-16,0 0 0 16,0 0 0-16,0 0-6 15,0 0-12-15,0 0 3 16,0 0-92-16,0 0-77 16,0 0 44-16,-11 5-149 15,4 4-243-15,-26 27-72 16</inkml:trace>
  <inkml:trace contextRef="#ctx0" brushRef="#br0" timeOffset="152606.51">30787 12883 968 0,'0'3'574'0,"0"-3"-469"0,0 0-47 0,0 0 142 15,2-3-82-15,-2 3-74 0,0-4 11 16,3 4-5 0,-3 0 40-16,0 0-50 0,2-1-29 15,-2 1 71-15,0 1-52 16,2-1 12-16,0 4 6 15,2-1-27-15,3-2 5 16,5 3-26-16,-2 5 0 16,6 0 4-16,2 1-3 15,2 7 1-15,9 1 23 16,5 0-19-16,-1 4-6 16,2-4-6-16,1-2-15 15,-5-6 21-15,-11-4 0 16,-5 0-13-16,-7-4-25 15,-8-4-2-15,0 2 11 16,0 0-64-16,-2 2-63 16,2-2 41-16,-2-6-154 15,2 0-223-15,-6-28 25 0</inkml:trace>
  <inkml:trace contextRef="#ctx0" brushRef="#br0" timeOffset="152961.28">31174 12775 1020 0,'0'0'483'0,"-2"0"-372"0,2 0 60 15,-2 0 23 1,0 3-85-16,2-2-77 0,0 1-32 16,-2 4 129-1,-5 4-51-15,-2 7-5 0,0 1-20 16,-2 9-17-16,3 0 25 15,-4 1-56-15,3-1 17 16,3 2 10-16,-2-5-31 16,4 0-2-16,2-4-1 15,0-2-11-15,0 0 4 16,-1-4 9-16,1 0-12 16,2-6-12-16,0 0-5 15,0-2 20-15,-4-2-36 16,4 0-25-16,0-2 14 15,0 0-47-15,4-2-74 16,-2 0-9-16,1-2-152 16,1 0-44-16,-2-12-173 0</inkml:trace>
  <inkml:trace contextRef="#ctx0" brushRef="#br0" timeOffset="153239.57">30954 13092 1111 0,'-2'2'264'0,"0"2"-124"16,-3-4 62-16,5 2-67 15,0-2-52-15,3 2-47 16,-1 0 40-16,2-2 16 16,0-2-76-16,3 2 25 15,7 0 4-15,6-4-33 0,2-2 42 16,5-2-39-1,-1 0 3-15,-5-2-18 0,0 4-27 16,-5 2-54-16,-5 0-48 16,-4 2-134-16,0 2-37 15,-7 0-195-15,-4 0-125 16</inkml:trace>
  <inkml:trace contextRef="#ctx0" brushRef="#br0" timeOffset="154505.09">31315 12864 493 0,'-4'-9'312'15,"2"5"-93"-15,-4-6-36 16,0-3 68-16,2 4-50 15,-1-3-147-15,3 2-18 16,0 0 30-16,-8-4 4 16,6 4 29-16,-2-4-46 15,-3 2 62-15,0 4-10 16,-5 0-60-16,4 0 33 16,-2 2-3-16,-3 2-36 0,-3 2 20 15,-2 2-43 1,-9 0-10-16,-2 0 30 0,-2 4-35 15,-1-2 14 1,-2 4-5-16,0 2-9 0,3-2 18 16,6 2-19-16,8 0 0 15,3 0-15-15,3-2 15 16,1 6 0-16,1-2 1 16,2 8 0-16,-2 6-2 15,0 6 0-15,2 2 1 16,-2 7-18-16,-2 3 36 15,2-2-11-15,1-4 8 16,4-6-13-16,-1-2-2 16,5-4-2-16,4 0-28 15,-2-2 30-15,7-1 0 0,-1 1 13 16,1-4-7-16,4 0 3 16,5 0-9-16,0-3 0 15,3 3-15-15,6 0 6 16,6 3 18-16,4-5 2 15,4 2-1-15,1-6-1 16,-3-2-9-16,3-4-12 16,1-4-24-16,-5-2 36 15,-3-4 0-15,-6 0 16 16,-5 0-14-16,-4-2-1 16,-2 0 8-16,-3 2-9 15,1-2-7-15,1 0 7 16,1-4 1-16,3 0 14 0,2-6-8 15,3-2 5-15,3 0-6 16,-1-5-6-16,1 1 0 16,-5 3 11-16,1-2-10 15,-8 3 33-15,-1 6-16 16,-3 0 9-16,-5 3 51 16,1-10-78-16,2 1 11 15,2 0 14-15,3-2-1 16,-7 6 12-16,-3 0-28 15,0 0-8-15,-2 4 32 16,0-6-32-16,-2 4 0 16,-2 2 19-16,-4-4-19 15,-3 2 38-15,-5-2-38 16,1 0 0-16,-1-1 21 0,-1 5-21 16,4-2 0-16,-2 1 32 15,2-2-31-15,-3 4 12 16,1-5-13-16,-1 5 0 15,-3-4-3-15,3 3 3 16,1-3 0-16,-3 5 28 16,3 2-20-16,0-4 1 15,-3 4-9-15,1 0-2 16,-1 2 2-16,5-2 0 16,-3 2 1-16,-3 0 39 15,1 0-27-15,1 0-25 0,-2 2 12 16,5-2-12-1,0 2 0-15,-1 2 23 0,2-2-11 16,4 2 42-16,4-2-41 16,1 2-2-16,2 2-2 15,0-2-11-15,0-2 14 16,2 2 8-16,-2 0 1 16,0 0 8-16,0-2-16 15,3 2-2-15,-3 0-12 16,0 0 8-16,2 0 5 15,-4 2 1-15,2-4-1 16,0 2 0-16,0 0-33 16,0 0 16-16,0 0-73 15,-3 2-75-15,1 2 48 16,-2-2-148-16,-5 8-287 0,-57 30-374 16</inkml:trace>
  <inkml:trace contextRef="#ctx0" brushRef="#br0" timeOffset="162248.09">22316 15963 330 0,'-2'0'1073'0,"2"-4"-793"0,-3 3-212 0,3-2-25 15,0 3 13-15,3 0-55 16,-1 0 56-16,3-1-56 15,-3 1 50-15,4-4 17 16,-4 4 4-16,3 0 4 16,-3-5-53-16,2 5-13 15,6-4 46-15,0 3-41 16,11-2 10-16,8-3-25 16,9-2 0-16,11 0-7 15,8-2 7-15,11 0 0 16,-2 2 1-16,-10 0 8 15,-9 4-9-15,-14 4-52 16,-13 0-26-16,-11 0 44 16,-5 2-37-16,-8-2-8 0,0 2-25 15,-5 6-145-15,-5 0-96 16,-30 20-122-16</inkml:trace>
  <inkml:trace contextRef="#ctx0" brushRef="#br0" timeOffset="162527.18">22601 16022 250 0,'0'0'702'0,"4"-4"-435"15,-4 2-159-15,5-1 86 0,-3 2 2 16,4 1-100 0,0 4 39-16,2 6-63 0,1 8 12 15,5 8 33-15,-3 14-40 16,-3 2 20-16,4 6-97 15,1 2 9-15,0-2 5 16,1-3-5 0,1-1-9-16,-3-16 0 0,-1-6-30 15,-1-8-41 1,-4-2-61-16,-2-6-49 0,-2-2 34 16,-2 0-89-16,0-4-103 15,-4-18-149-15</inkml:trace>
  <inkml:trace contextRef="#ctx0" brushRef="#br0" timeOffset="162973.54">22880 16204 1020 0,'0'-4'344'15,"0"4"-238"-15,2-6-22 16,0 4 71-16,2 0-80 15,1 2 19-15,-1 2-58 16,3-2 23-16,0 8 13 16,-3-4-20-16,5 10 14 15,3-2-66-15,3 8 8 16,1 0 7-16,-1 4 3 16,1-6-12-16,-5-1-6 15,-7-8-56-15,-2 0-7 16,-4-4-9-16,-7 8-6 0,-1-3 77 15,-11-6-22 1,3 4-4-16,1-8 14 0,3-8 12 16,5-2 0-16,7-11-24 15,6-2-2-15,10-9 21 16,10-7 12-16,1 7-11 16,4-4 5-16,4 4-5 15,-2 10 5-15,-4 0 0 16,0 10 10-16,-9 6-14 15,2 2 4-15,-7 8-45 16,-4 10-233-16,2 4-173 16,7 30 88-16</inkml:trace>
  <inkml:trace contextRef="#ctx0" brushRef="#br0" timeOffset="163415.16">23379 16142 1046 0,'0'0'353'0,"2"-8"-245"0,0 2 64 0,0 2 14 0,-2-4-60 15,-2 4-24-15,-2 4-55 16,-5-2 2-16,-7 2-13 16,-4 2-13-16,-2 6-4 15,-3 4 1-15,-2 2 19 16,8 4-20-16,-4 4-19 15,7 0-11-15,8 2 10 0,5-2-15 16,10 0 9-16,5-10 14 16,1-2-2-16,5-6-5 15,1-8-12-15,10-4-8 16,0-6 19-16,9-8-1 16,1-2-13-16,-6 2 24 15,-4-4-9-15,-12 8 0 16,-7 8-18-16,-6 6 18 15,-4 4 11-15,0 0 5 16,-2 2 62-16,0 0-76 16,2 8 22-16,0 0-24 15,2 6-12-15,2 2 1 16,7-4-22-16,0-2-118 0,3-2-2 16,13-4-24-16,4 2-128 15,0-8-152-15,56 14-35 16</inkml:trace>
  <inkml:trace contextRef="#ctx0" brushRef="#br0" timeOffset="163730.56">23809 16338 791 0,'0'0'325'15,"0"0"-88"-15,0-5 90 16,0 2-54-16,0-2-45 16,-3-4-138-16,1-5 5 15,0 0 10-15,-2-2-66 16,-1-2 37-16,-6-2-14 15,2-2-44-15,-7-4-3 0,-1-6-15 16,-4-2-10-16,-6-8 9 16,6-2-43-16,-4 4 35 15,5-4-6-15,5 12 15 16,5 5-12-16,10 9-8 16,8 4-53-16,7 2 28 15,1 4-8-15,3 4 35 16,6 6 11-16,0 8 7 15,-1 8-11-15,0 8-44 16,-6 6-92-16,-7 13 22 16,-4 3-154-16,-7 10-10 15,-7 0-38-15,-6 60-375 0</inkml:trace>
  <inkml:trace contextRef="#ctx0" brushRef="#br0" timeOffset="164289.29">23923 16320 884 0,'4'-4'303'16,"0"0"-51"-16,3-6 57 16,-1 1-14-16,2-4-92 15,-6 3-61-15,0-6 8 16,-2 2-76-16,-4-4-73 16,-4 0 60-16,-3-8-46 15,-2-2 6-15,-7-8-13 16,2-2-7-16,-6-8-1 0,6 2-3 15,-3-6-28-15,6-3 11 16,4 11 28 0,2 8-8-16,7 12 0 0,4 12 0 15,0 2-1-15,8 0-37 16,-4 6-32-16,7 4 62 16,7 6-4-16,3 2 11 15,4 10-4-15,-3 2 5 16,2 6-18-16,-5 2 15 15,-6 6-17-15,-5 1 13 16,-13-1 14-16,-6 8 16 16,-6-8-23-16,1-4 0 15,1-6 0-15,6-8 0 0,0-8-37 16,5-2 23 0,9-8-62-16,0-4 43 0,6 0 13 15,5-2 20-15,9-4-6 16,2 2 6-16,-2 0 0 15,1 2-1-15,-2 6 13 16,-1 2 1-16,0 6-13 16,-7 0 1-16,-5-2 20 15,-2 2-21-15,-7-2 0 16,2 2 0-16,-4-4 0 16,0-4-11-16,-4 4-124 15,-3 0-127-15,-4-2-110 16,-42 10-271-16</inkml:trace>
  <inkml:trace contextRef="#ctx0" brushRef="#br0" timeOffset="164681.35">24016 16056 511 0,'2'-2'677'0,"0"0"-440"0,5-10-81 0,7 8 36 0,3-2-61 15,6-2-41-15,1 8-77 16,0 0 1-1,1 4-14-15,2 4-45 0,-3-6-68 16,3 6-110-16,0-4-47 16,-8 0 60-16,2-8 36 15,-5 0 85-15,-5-2 89 16,-3 2 47-16,4 0 100 16,-8-4 39-16,3-1 1 15,-3 4 41-15,-2-5-54 0,0 6-21 16,-2 4 14-16,0 0-55 15,0 0 19-15,-2 0-41 16,-2 1-65-16,0-1 89 16,-5 9-70-16,-5 3-7 15,-1 10-16-15,1 6-20 16,1 4 11-16,6-2-12 16,10-4-12-16,6-2 12 15,13-2 0-15,14-14-71 16,10-8-55-16,16-12-105 15,14-10-151-15,109-54-569 0</inkml:trace>
  <inkml:trace contextRef="#ctx0" brushRef="#br0" timeOffset="165200.94">24991 15749 493 0,'-6'-6'248'0,"-1"0"-73"0,-8-4 59 0,6 4 92 0,2-2-77 15,5 4-17-15,2 4-62 0,-2 0-56 16,4 4 7-16,0 6-67 15,5 12 8-15,2 10 59 16,6 10-77-16,-2 12 1 16,1-4-15-16,7-1-15 15,-2 1 7-15,1-16-13 16,3-6-9-16,1-10 0 16,0-8-24-16,3-2-33 15,0-12-3-15,-4-2-49 16,-6-6 64-16,-3-6-18 15,-8-4 51-15,-1 0-9 16,-5 2 7-16,-3 8 14 0,3 2 24 16,-2 6 2-1,2 4 52-15,2 0-71 0,1 5 8 16,-1 8 29-16,4 5-31 16,4 4-1-16,1 0-3 15,-1-4 8-15,2 0 1 16,1-12-18-16,-2-2-16 15,1 0-59-15,-4-10-162 16,1-2-111-16,-18-36-415 16</inkml:trace>
  <inkml:trace contextRef="#ctx0" brushRef="#br0" timeOffset="166461.9">25219 15841 1556 0,'0'2'378'0,"0"-2"-327"0,4 4 10 0,5-4 88 0,-1 8-98 16,2 2 0-16,-1-2-51 15,5 6 20-15,-6-10-20 16,1 0-24-16,3 1 0 16,3-5-12-16,5-3-39 15,5 1-5-15,3-6-82 16,3-6 20-16,4 6 22 15,-4-10-27-15,-7 6 126 16,-4 2 21-16,-7 0 102 16,-4-2 99-16,-6 6-11 15,-6 2 22-15,-1-4-59 16,-5 4-45-16,0 4-3 16,-6 2-32-16,5 8-38 0,-3-4-19 15,-3 12-16-15,3 2 0 16,5 2-15-16,2-2-10 15,8 6 25-15,6-4-1 16,5 1-31-16,5-1 20 16,2-4-75-16,2-4 6 15,-2-2 59-15,2 2-22 16,-4 0 44-16,-9 4-7 16,-5-2-31-16,-8-2 10 15,-11 4-26-15,-10-4 16 0,-4-2 38 16,0-2-1-16,4-6 1 15,8-4 9-15,5-4-9 16,12 0-24-16,10-6-68 16,7-6 14-16,14 2 77 15,10-4 2-15,8 0-1 16,11 4 6-16,4-4 21 16,13 2-18-16,2 2-9 15,0-10-9-15,-10 3 0 16,-18-2 9-16,-20 0-30 15,-18 1-6-15,-13 0 36 16,-13-4 18-16,-5 2-18 16,-5 2 0-16,4 4 38 0,-3 6 13 15,9 4-9 1,3 6-12-16,8 2-8 0,2 4-22 16,4 10-9-16,1 8-3 15,4-2 11-15,8 4 2 16,2 0 19-16,7-6-14 15,1-4-6-15,2-6 3 16,0-8-3-16,0-10-85 16,-3-10 52-16,3-4-72 15,-4-8-18-15,-2-2-47 16,-8-2 34-16,-8 0 65 16,-7 2 23-16,-7 2 48 15,-6 0 63-15,-6-3 81 16,2-1 0-16,3 8-30 15,3 6-24-15,5 4 54 0,4 10-60 16,4 8-73-16,0 4 41 16,0 4-34-16,7 2 50 15,3 12-44-15,-2 10 7 16,3 4 38-16,4 4-51 16,-2 1-18-16,-1-3 42 15,5-2-36-15,-1-4-6 16,5-10-10-16,-2-4-20 15,4-8 30-15,4-2-71 16,2-4 1-16,7-8 58 16,7 0-78-16,-1-2-33 15,-1-8 4-15,-7-2 4 16,-7-2 32-16,-17-4-17 0,-7-2 98 16,-10-2 2-1,-5-4 48-15,-6 2 20 0,-2-4-29 16,4 6-11-16,4-6 20 15,3 7-37-15,5 11 23 16,2 8 23-16,2 6-39 16,-2 0 0-16,7 2-16 15,-3 6 16-15,5 2 103 16,5 11-40-16,1 6-21 16,3 4 27-16,0 1-54 15,4-2-15-15,-2-2-18 16,0-6-40-16,-2 0 17 0,-2-8-91 15,-1-6-55 1,-1-4-89-16,5-4-290 0,41-16-317 16</inkml:trace>
  <inkml:trace contextRef="#ctx0" brushRef="#br0" timeOffset="166677.91">26772 15705 1710 0,'4'0'294'0,"1"-2"-284"0,10 4 35 0,12-4 71 0,13-2-62 16,14-4-14-16,10-10-40 15,5-4-48-15,1-6 25 16,-1-2-92-16,73-41-365 15</inkml:trace>
  <inkml:trace contextRef="#ctx0" brushRef="#br0" timeOffset="168252.08">23107 16958 875 0,'-3'0'572'0,"3"0"-414"0,0 0-2 16,0-4 30-16,0 0-26 15,0 4-52-15,0 0-81 16,0 0-9-16,-2-4 126 15,-2-2-54-15,-5 2 6 16,0 0-33-16,-4 4-18 16,0 0 30-16,-3 4-75 15,-5 0 0-15,0 6 7 0,-4 8-6 16,7-6 1-16,3 2-2 16,8 4-16-16,9-8 10 15,11 6-36-15,3-2 10 16,10-8 13-16,5 2 4 15,6-4 4-15,1 0-19 16,1 1 11-16,4 0-2 16,-5 4 21-16,-7 9-26 15,-11 4 17-15,-9 6 18 16,-4 6-18-16,-11-6 5 16,-5-2 4-16,-7-4 33 15,-7 0-26-15,0-8-6 0,-7 0 52 16,1-6-47-16,0 2 21 15,3-10-27 1,3-4-12-16,3-2-2 0,7-2-38 16,4-6-37-16,9-8-47 15,9-4-97-15,9-6-50 16,11 2-209-16,59-29-89 16</inkml:trace>
  <inkml:trace contextRef="#ctx0" brushRef="#br0" timeOffset="168945.36">23345 17119 962 0,'0'0'646'0,"0"0"-467"0,2-4-47 0,3 0 10 16,1-1-37-16,8 1-9 16,-3 0-54-16,-2 4-10 15,0 4 13-15,-5 0-32 16,5 9-4-16,1 1-9 15,0 8 0-15,9 14 12 16,-4 0 11-16,1 4-13 16,-1-12 4-16,-4-6-14 15,-4-10-18-15,-3-6-54 16,-4-2 12-16,-2-4 60 16,-2-6 0-16,-6-2 11 15,0 0-11-15,-6-10 0 16,3 0-2-16,6-4-10 15,5-2-3-15,6-2 15 0,5-4 6 16,5 6 0 0,3 6-6-16,3 0 1 0,2 5-18 15,1 0 17-15,8 8 0 16,2 1 0-16,6 0 36 16,1 3 2-16,-7 2-21 15,-4 3-16-15,-7 5 16 16,-9 0-17-16,-6 0 0 15,-3-5 21-15,-2 1-20 16,-4-1-1-16,0 5-13 16,-2-5 13-16,-3 6-12 15,-1-2 12-15,-2-2-84 16,-1 6 82-16,3-12-10 0,-4 4 11 16,1-8-18-16,7 0-34 15,2-4 20-15,4-6-16 16,9-13 20-16,5 4 22 15,3-8 14-15,8 3-14 16,6 6 2-16,3 0-13 16,7 14 18-16,5 2 40 15,8 12-20-15,-2 12 76 16,-1 8-71-16,-8 0 10 16,-12 2-35-16,-8 3 10 15,-7-8-7-15,-10 0-3 16,-3-7-89-16,-3-2-37 0,0-10-159 15,0-2-242-15,21-16-50 16</inkml:trace>
  <inkml:trace contextRef="#ctx0" brushRef="#br0" timeOffset="169343.5">24426 16998 630 0,'0'-4'798'0,"0"4"-471"0,-5 0-123 0,5-4 34 16,0 4-26-16,0 0-134 15,0-4-30-15,-2 4 24 16,-4 0-27-16,-2 0 52 16,0 0-58-16,-5 0 3 15,-6 4-36-15,7 0-6 16,-5 6-9-16,9-2 2 0,1 2 7 16,1 12 1-16,3 0-1 15,6 0 0 1,3-4 0-16,7-9-12 0,3-4-9 15,4-1-9-15,2-8-47 16,1-1 76-16,4-8-47 16,-6-1 7-16,0-4 22 15,-10 4-49-15,-2 2 44 16,-7 8 24-16,-2 2 0 16,0 2 24-16,0 2-12 15,5 2 7-15,-5 0-19 16,0 0-65-16,0 2-38 15,2-2-133-15,0 0-101 16,-2 0-34-16,0-4-108 16,-4-26 143-16</inkml:trace>
  <inkml:trace contextRef="#ctx0" brushRef="#br0" timeOffset="169593.08">24513 16994 223 0,'2'0'499'16,"0"-4"-236"-16,0-6-13 16,5 2-31-16,2 4-1 15,4 0-16-15,8 4-82 16,6 0 15-16,2 8-4 15,8 10-44-15,-3 0 4 16,-3-4-85-16,-11 4 2 16,-11-2-8-16,-5-6-11 15,-6 3 11-15,-2-8 26 16,-3-1-5-16,-2 1 28 0,-4-1-49 16,-4-4-19-1,2-4 4-15,4-5-38 0,2-5 31 16,7-4-22-16,6-4-47 15,10-10-11-15,3 2-126 16,15-6-98-16,3-4-122 16,68-62 103-1</inkml:trace>
  <inkml:trace contextRef="#ctx0" brushRef="#br0" timeOffset="169825.45">24936 16651 271 0,'-2'-10'609'16,"-3"2"-141"-16,1-2-135 15,-1 6-41-15,3 0-40 16,0 4-78-16,2 0-63 15,0 0-33-15,0 0-78 0,2 8 14 16,0 2 20 0,0 8-23-16,1 8 59 0,-1 15-34 15,-2 13-18-15,0 0-4 16,7 8-14-16,0-4-20 16,1-6 5-16,8-2 15 15,4-10-70-15,2-9-68 16,5-13 13-16,2-12-74 15,2-12-249-15,-4-7-102 16,4-37-150-16</inkml:trace>
  <inkml:trace contextRef="#ctx0" brushRef="#br0" timeOffset="170008.8">24965 16958 726 0,'-7'0'711'0,"3"0"-540"0,-3 2-39 16,5-2 132-16,4-2-56 15,5 2-148-15,-1-4-3 16,6 0-57-16,5 4 44 16,12-4-16-16,16-14-1 15,13 0-27-15,9-10-21 16,4-2-282-16,0 0-199 16,86-34-501-16</inkml:trace>
  <inkml:trace contextRef="#ctx0" brushRef="#br0" timeOffset="170441.16">25506 16633 810 0,'-6'0'706'16,"4"0"-628"-16,-3-4 1 0,7 0 56 16,3 2-75-16,1-6-60 15,4 8 0-15,1-4 92 16,-1-2 25-16,9-2-2 15,8-6 17-15,8-4-40 16,11-4-35-16,6 0-57 16,2 0-32-16,-2 8 20 15,-13 2-73-15,-10 6-91 16,-16 6-116-16,-13 2-254 16,-11 10 187-16,-7 2 79 0,-7 0 95 15,4 2 185 1,2 2 120-16,9-4 17 0,0 8 29 15,10 4 52-15,0 2 19 16,5 2-23-16,2 11-8 16,1-5-25-1,5 0 13-15,1 4-89 0,-1-4-17 16,-1 0-62-16,1-10 7 16,-4-8-33-16,-4-4-56 15,-1-6 23-15,-4-2-129 16,0-2-63-16,-2-4-60 15,2-6-172-15,0-20 115 16</inkml:trace>
  <inkml:trace contextRef="#ctx0" brushRef="#br0" timeOffset="171094.54">25986 16722 712 0,'-2'-13'667'0,"2"9"-421"0,2-2 15 15,0 2-30-15,4 4-64 16,7 4-77-16,3-4-36 15,13 5 33-15,5 0-30 16,1 8-56-16,-4-4 92 16,-6 5-77-16,-7-1 0 15,-7 1-16-15,-7-6-2 16,-6-4-11-16,-2 2 8 16,-5 2 2-16,-5-4 3 15,-1 6 0-15,-3-2-31 16,3-8-10-16,3-4-43 15,4-10 48-15,5-4-21 0,12-12-49 16,5-1 104-16,8-5-52 16,7 8-25-16,6 2-37 15,8 8-67-15,-3 10 8 16,4 8-28 0,1 8 32-16,-3 4 149 0,-1 2 21 15,-4 0 1-15,-10-6 35 16,-5-6 90-16,-8-4 82 15,-8 2-8-15,3-4-41 16,-4 0 77-16,-3 0-113 16,-2-6-44-16,0 2-32 0,-7-2-29 15,3 2 14 1,-7 0 11-16,2 6-31 0,-3-2 10 16,2 4-21-16,-4 4-6 15,-1 2 6-15,4 2-15 16,-3 6 15-16,5-2 10 15,5-2-4-15,4 8-6 16,4-10-30-16,5 2 3 16,5-2 18-16,-3-3 3 15,4-4-12-15,5-2 14 16,1-4 4-16,8-7-11 16,-6 6-11-16,4-6 5 15,-4 6 4-15,-10 2 13 16,-4 0 0-16,-4 4 1 15,-5 0 7-15,2 4-8 16,2 0-38-16,-2-2-86 0,2 6-130 16,-4-8-332-16,-12 0-53 15</inkml:trace>
  <inkml:trace contextRef="#ctx0" brushRef="#br0" timeOffset="171456.58">26745 16557 1200 0,'3'0'294'0,"3"0"-229"0,1 0 128 0,6 4-4 0,5 0-127 0,2 10 37 15,-2-4-38-15,0 6 19 16,-9-2-47-16,-5-4-32 16,-2-2-1-16,-4 0 9 0,0-6-8 15,-5 2 49-15,-1-4-41 16,-4 0-9-16,5 0-6 15,-1-10-95-15,6 2 25 16,-1-6 34-16,6-4 34 16,3 0-10-16,5-4 19 15,3 4-1-15,-3 10 0 16,2 0-12-16,0 8 12 16,0 2 30-16,6 4-12 15,1 2 24-15,-1 2-42 16,4-6-6-16,0-4-9 0,6-4-96 15,0-6-153 1,-4-8-273-16,31-38-55 0</inkml:trace>
  <inkml:trace contextRef="#ctx0" brushRef="#br0" timeOffset="171746.01">27173 16393 838 0,'-2'-2'529'0,"-3"-2"-346"0,-1 4 49 15,1-4-13-15,1 0-64 16,2 8-44-16,-3-4-56 15,0 4 16-15,3 0-23 16,0 6-32-16,2-2-16 16,2-2-13-16,3 2-14 15,4 0 27-15,2-2 1 16,9 2 11-16,0-6-12 16,2 6 0-16,1 0 0 0,-4 2-10 15,-7 2-17-15,-10 2 19 16,-6 0 16-16,-10 2 17 15,-11 8 25-15,-4-6 13 16,3 0-8-16,-3-2-55 16,11-6-54-16,5-6 47 15,9 0-122-15,8-12-159 16,13-6-295-16,41-52-79 16</inkml:trace>
  <inkml:trace contextRef="#ctx0" brushRef="#br0" timeOffset="172827.94">27403 16370 1473 0,'2'0'351'0,"-2"5"-207"15,0-5 48-15,4 12 3 0,5 2-102 16,7 8-54-16,1 14 60 16,8-6-99-16,-3 2 23 15,-1 0-16-15,-8-10 1 16,-5-4-16-16,-3 0 1 15,-10-2-107-15,-3-2 15 16,-8 0-101-16,-6-10-4 16,-5 0 23-16,0-12-7 15,1-6 61-15,3-4 46 16,8-8 81-16,4-4 77 16,6 2-22-16,7-4-13 0,1-2 59 15,6 2-50 1,1 0 19-16,4-2-10 0,-5 2-1 15,2 5 31-15,5 9-54 16,-3 4-2-16,3 6 41 16,1 2-37-16,4 6 40 15,1 0-56-15,2 10-22 16,1-2 49-16,-3 6-43 16,-7 4 6-16,-5 0 36 15,-12 0-47-15,-10 5 23 16,-7 7-24-16,-2-6 2 15,-1 2 20-15,4-8-20 0,9-8 4 16,2-6-6 0,7-4-30-16,7-2-47 0,0 2-52 15,6-4 29-15,10-4 68 16,6-2-13-16,4-8 11 16,5 0 28-16,-3-4-32 15,-2 0 29-15,-8 4-24 16,-4 5 33-16,-15 5 30 15,-2 7 116-15,-4 1 19 16,-2 0-30-16,0 1-62 16,0 3-43-16,2 0-30 15,0 9-4-15,0-7 4 16,2 2 10-16,0-3-4 16,3 0-12-16,4-1-3 15,0-4 8-15,6-4-40 0,5-2-50 16,5-6 90-16,-3-7-31 15,-2 1 22-15,-14-4-8 16,-6 4-11-16,-6 0 29 16,-9 4 30-16,-3 0-30 15,-5 10 83-15,1 0-29 16,-7 8-14-16,3 0-40 16,1 6 0-16,7 0-14 15,7-2 7-15,7 0-56 16,6-2 42-16,8 2-99 15,4-4 16-15,6-4-59 16,7-4-58-16,2-5-20 16,-2-8-58-16,2-1-13 15,-9 4 204-15,-5 2 108 16,-8 6 107-16,-5 2 203 0,-2 4 14 16,3 0-49-16,-3 0-88 15,4 0-103-15,-2 0 30 16,3 4-93-16,5 0 21 15,4 2-16-15,-1 6-19 16,6 2 40-16,-9 0-47 16,-3-6 13-16,-3 1 1 15,-6-4 8-15,0-5-22 16,-3 0 0-16,1 4 1 16,2-4 80-16,0-4-26 15,2-1-25-15,0-8-30 16,0-1-36-16,2-4-61 0,7-8 4 15,7-6-74-15,8-2-41 16,4-2-281-16,44-48-144 16</inkml:trace>
  <inkml:trace contextRef="#ctx0" brushRef="#br0" timeOffset="173322.84">28178 15879 1242 0,'-2'-4'324'0,"2"2"-181"0,0-6 101 0,0 8-68 15,2-4-140-15,-2 4 81 16,0 4-23-16,0-4-7 16,0 8-43-16,2 2-32 15,2 8-11-15,1 17 32 0,6 1-27 16,-2 0 49-16,2 0-55 16,7-4 0-16,-3-6 0 15,6-4-64-15,-3-4-20 16,-5-4-21-16,-7-6-90 15,-4 2 70-15,-4-2-41 16,-6-4 71-16,-5 4 61 16,-8-2 14-16,-1-2 19 15,-3 0-7-15,6-4 16 16,0 0 5-16,9-4-12 16,5 0-1-16,5-4-9 15,2-2-58-15,7-4 2 16,0-2 35-16,9-4 30 0,-3 0 2 15,3 2-1-15,1 2 10 16,-4 4 29-16,5 4-4 16,-3 4 35-16,8 2 13 15,2-2 15-15,2 8 18 16,0-2-51-16,-7 6-5 16,-2 0-19-16,-8 6-42 15,-8 0 0-15,-8 0 0 16,-8 6-9-16,-1-6-24 15,-10 0-73-15,5 0-119 16,1-6-260-16,-4-18-359 16</inkml:trace>
  <inkml:trace contextRef="#ctx0" brushRef="#br0" timeOffset="173855.12">28631 15950 1297 0,'0'-5'605'0,"-3"5"-497"0,3 5 35 0,0-10 32 0,0 10-64 0,0-10-81 0,0 5 17 15,0 0 47-15,0 5-94 16,0-5 15-16,0 0-12 16,-3 8 9-16,-1-3-13 15,2 5 1-15,2 7 0 16,2-3-17-16,0-5-14 15,3 0-40-15,2 3 62 0,-3-10-28 16,3-2-2 0,-3 2-18-16,0-4 4 0,6 0 28 15,-4-2-50-15,3-10 51 16,-3 6 18-16,2-6 12 16,-4 0 4-16,5 2-9 15,-3-1 0-15,2 3 2 16,-2 2-3-16,1-2-14 15,-1 10 14-15,1-4 0 16,2 4 18-16,2 0-3 16,2 4-1-16,3 9 31 15,-1 2-45-15,-1 3 0 16,4 7 28-16,-5-1-17 16,-2-2 11-16,-1-4-22 0,-8-10 0 15,0-4-1 1,-2-2-8-16,0-2 9 15,0 0-33-15,2-2 33 0,-2 2-39 16,0-4-66-16,0 4-41 16,0-4-53-16,-2 0-166 15,-31-24-440-15</inkml:trace>
  <inkml:trace contextRef="#ctx0" brushRef="#br0" timeOffset="174055.3">28498 15825 1260 0,'3'-4'616'0,"2"4"-498"0,-1 0-41 0,7 0 164 0,9 4-128 16,2-4-89-16,-2 4 15 15,-6-4-39-15,-7 6-123 16,-9 2-204-16,-37 28-527 15</inkml:trace>
  <inkml:trace contextRef="#ctx0" brushRef="#br0" timeOffset="176293.88">23169 17897 1230 0,'-2'4'261'0,"2"-4"-210"0,0-4-22 0,0 8 86 0,6-8-115 16,6 4 27-16,7 0-21 15,6-5 12-15,6 1 32 16,5 3 1-16,5 1-5 0,3-8 31 15,5 3-50-15,11-3-11 16,11-10 91-16,21-3-76 16,68-30 5-16,37-15-22 15,27 8-14-15,-61 22 14 16,2 4-14-16,15-8 0 16,-4 8-2-16,-2 1 10 15,-18 4-11-15,-27 4 3 16,-6-7 0-16,-65 20-8 15,-2-6 8-15,0 6 0 16,50-16 15-16,-4 4-15 16,-8-2 1-16,-7 2-1 15,-7 4 0-15,0 0-3 0,1 6 5 16,1-6-2 0,8 0 31-16,0 4-29 0,7-12 16 15,9 3-18-15,4-8 0 16,3 0 43-16,3-1-19 15,-4-8-1-15,-2 8 23 16,0-2-35-16,-8 6 16 16,-8 10-27-16,-11 0-2 15,-8 6 2-15,-5 2 1 16,-10-2 14-16,-3 2 22 16,3-4-10-16,2 2 33 15,13-6-16-15,6 0-37 0,14-5 52 16,5 1-22-1,4-1-7-15,6 0-1 0,-10 1-29 16,-4 4 0-16,-9 0-2 16,-10 0-19-16,-9 6 21 15,-15-2 17-15,-8-4-10 16,-3 6 13-16,-5-2 7 16,0 4 13-16,-11-2-40 15,-6 6 12-15,-9 4 20 16,-6 2-19-16,-5-2-7 15,0 4 4-15,0-2-9 16,0 0-2-16,2 0 1 16,-2-2-7-16,2 2 7 15,-2 0 6-15,0 0 9 16,0 0-15-16,-2 0-17 0,2 0 10 16,0 0-47-1,-9 4-111-15,-2 2-89 0,-16 12-250 16,-106 58-458-16</inkml:trace>
  <inkml:trace contextRef="#ctx0" brushRef="#br0" timeOffset="177785.22">25411 17883 72 0,'0'0'1160'0,"0"0"-857"0,-3-4-219 0,3 4 84 15,-2 0 18-15,0 4-36 16,0 0-78-16,2-3-39 16,-7 12 54-16,0 11-39 15,-2 10 8-15,3 6 29 16,2 10-67-1,1 2 5-15,6-6-23 0,3 2-17 16,3-12 2-16,2-5-7 16,7-12-26-16,2 0 48 15,5-15-50-15,4 0 16 16,2-14-53-16,7-12-30 16,-3-5 24-16,1 1-48 15,-9-6-140-15,-9 3-219 16,-7-40 6-16</inkml:trace>
  <inkml:trace contextRef="#ctx0" brushRef="#br0" timeOffset="178086.5">25408 18107 653 0,'0'0'453'0,"0"0"-342"16,3-4 2-16,1-6 43 15,0-4-86-15,4 2 2 16,-2-6-27-16,5 4 41 16,-5 0 16-16,4-8-18 15,-1 8-14-15,6-6-65 0,3-4 16 16,7 2 9-16,1-5-18 16,6 5-3-16,-3 4-2 15,-10 8-7-15,-5 6-27 16,-3-4-52-16,-7 12-97 15,-2 0 26-15,-2 5-78 16,-4 9-40-16,-29 50-46 16</inkml:trace>
  <inkml:trace contextRef="#ctx0" brushRef="#br0" timeOffset="178259.05">25487 18147 303 0,'2'-4'852'0,"0"2"-624"0,0-2-102 15,5 0 48-15,4-4 6 16,9 2-91-16,5-2-65 16,4-6 6-16,0 2-30 15,-2-2-35-15,2 0-43 16,-4 2-105-16,0 2-148 16,40-2-257-16</inkml:trace>
  <inkml:trace contextRef="#ctx0" brushRef="#br0" timeOffset="178884.14">25967 17969 1048 0,'3'0'630'15,"-3"0"-442"-15,2 0 13 0,0 0-44 16,5-2-61 0,0 4-60-16,4 2-27 15,0 4 51-15,-2-2-37 0,0 6-1 16,1-2 26-16,-4 8-47 15,-4 0-1-15,0 0 0 16,-4-2-7-16,0-2-15 16,-4-4 13-16,4-6 1 15,-4-4 2-15,6 0-54 16,0-4-9-16,4 4-3 16,-2-10-1-16,6-4 53 15,-4-8 4-15,5-4 16 16,-1-6 0-16,4 10-11 15,-1-4 7-15,-3 12 4 0,2 2 0 16,-3 6 36-16,3 6-24 16,2 6 20-16,3 6-2 15,8-2-30-15,-4 8 0 16,6-2 4-16,-3-2 10 16,5 4-20-16,-2-14 6 15,-3 0-20-15,2-8-5 16,-1 0-50-16,2-14 31 15,-8 4 16-15,1-8-28 16,-7 0 49-16,-7 0-4 16,-4-1 11-16,-4 5 5 15,0 5 8-15,-3 0 11 16,-5 3 35-16,4 2-7 0,1 2 40 16,1 2-46-1,-1 8-8-15,2 1-17 0,-4 4-14 16,5 9-7-16,2 14 10 15,0 5-9-15,4-3 9 16,4-6-10-16,8-6-26 16,1-4 17-16,10-6-52 15,2-6 2-15,6-8-35 16,3-6-167-16,-5-10-201 16,27-18-182-16</inkml:trace>
  <inkml:trace contextRef="#ctx0" brushRef="#br0" timeOffset="179510.48">26638 17748 1076 0,'2'-4'378'0,"3"4"-297"0,3 0-16 0,11 4 13 0,1 2-29 0,2 2 1 15,-2 6-10-15,-4 0 41 16,-3 4-24-16,-9 1-24 15,-4 2-25-15,-2 1-8 16,-4-5-60-16,-3-7 43 16,-1-1-13-16,4-9-12 15,2-5-4-15,-1-8-103 16,5-5 89-16,5-10 6 16,5-6-7-16,9 2 40 15,3 0-44-15,4-4-8 0,5 6-28 16,4 8-20-16,0 8-7 15,3 6 82-15,-3 4 46 16,-1 8 10-16,-10-4-1 16,-3 4-9-16,-10-4 26 15,-7 0 58-15,-2 0 70 16,-2-4 14-16,-2 4-39 16,-2-6 8-16,-1-6-26 15,-1 8-18-15,-2-2-29 16,0 6-10-16,3-4 6 15,1 4-60-15,2 4 18 16,2-4-18-16,2 6 6 0,2-2-12 16,3 14 0-1,7 4 6-15,-3 0-19 0,5 8 10 16,3-2 1-16,-1-2 8 16,4 2 0-16,-4-6 12 15,-2-4-12-15,-7-1-3 16,-7-8-15-16,-6 0 2 15,-12-8 16-15,-4 7 58 16,-9-8-19-16,-4 5 27 16,2-5-39-16,-1 0-25 15,10 0 26-15,10-5-28 16,8 1-121-16,16-10-109 16,5-4-139-16,47-72-114 0</inkml:trace>
  <inkml:trace contextRef="#ctx0" brushRef="#br0" timeOffset="180016.96">27367 17473 1279 0,'-2'0'476'0,"2"0"-407"0,0 0 29 0,4-1-14 15,-1 1-77-15,-1 0 14 16,0 1-20-16,0 7 23 15,2-3 37-15,3 4 4 16,0 9-3-16,6-1-62 16,0-3 0-16,10-4 5 15,-1-2 7-15,5-8-3 0,2-4-9 16,-2-10-25-16,1 0-23 16,-3-8 15-16,-7 0-63 15,-9 3 61-15,-7 7 1 16,-4 2 34-16,-1 6 15 15,1 0 21-15,-2 4 34 16,4 0-52-16,0 4 3 16,0 4 14-16,2 16 10 15,7 11 4-15,9 11-31 16,9 2 21-16,4 6 14 0,2-6-53 16,-1-2 15-1,-8-2 1-15,-2-9-14 0,-10-12-2 16,-8-5-2-1,-11-9 2-15,-13-1 24 0,-9-7-24 16,-15 3 15-16,-10-8 17 16,3-5 25-16,9-4-35 15,13-1-22-15,10 4-52 16,15-3-68-16,13-8-137 16,15-7-268-16,70-52-229 15</inkml:trace>
  <inkml:trace contextRef="#ctx0" brushRef="#br0" timeOffset="182366.68">29156 15673 691 0,'-2'0'269'0,"0"-8"-148"0,0 4 29 0,-1 2 110 16,3-2-70-16,3 0-55 15,-3-2-13-15,0-1-16 16,2 6 73-16,-2 1-64 16,0 0 5-16,2 0-31 15,-2 0 1-15,0 0 16 0,0 0-40 16,0 0-40-16,0 0 19 16,2 4-45-16,3 10 0 15,5 0-12-15,2 12 19 16,5 2-7-16,2 2 2 15,-4-4 7-15,3-4-9 16,-7-2-92-16,1-6-133 16,-6-2-34-16,-2 0-214 15,-6-6-113-15,-18-2-111 16</inkml:trace>
  <inkml:trace contextRef="#ctx0" brushRef="#br0" timeOffset="182849.98">29221 15538 1195 0,'-4'-4'482'0,"1"0"-392"15,-6 0-68-15,7 0 77 16,2 4 60-16,-3 0-159 16,1 4 18-16,0-1 26 15,-9 2 10-15,-7 4 10 16,-13 14-53-16,-7 9 10 15,-2 3 21-15,6-3-42 16,10 4 1-16,2 0 17 16,8 8-9-16,7 4 9 0,7 0-12 15,10 2 6 1,5-9-12-16,10-1-15 0,2-12 15 16,2-6 1-16,4-6-1 15,5-10 23-15,4-8-23 16,9-6 10-16,7-10 32 15,7-12-42-15,-1-11 0 16,3-4 16-16,-11 0-8 16,-11-7 11-16,-14 6-10 15,-20 6-3-15,-13 0 44 16,-14 6-35-16,-15 2 6 16,-7-4 39-16,-4 8-44 15,-3 6 35-15,7 13-43 0,1 18-2 16,1 9-9-16,-3 10 3 15,6 16-9-15,4 10-9 16,14 8-26-16,4 12-176 16,2 0-88-16,-4 131-416 15</inkml:trace>
  <inkml:trace contextRef="#ctx0" brushRef="#br0" timeOffset="183684.95">28070 17325 843 0,'0'-4'314'0,"0"4"-226"0,0 0 8 0,4 0 104 0,-4 0-31 16,2 0-85-16,-2 0 47 16,0 0-23-16,0 0 21 15,2 0-48-15,0-4-59 16,5 4 17-16,3-6-30 16,9-2 2-16,1 0 16 15,4-2-27-15,-4 6-6 16,-2 4 5-16,-5 4 1 15,-4 10 1-15,-2 8 1 16,-4 8 34-16,-9 6-11 0,0 0-5 16,-3 4-19-16,-2-4-1 15,2-5 1-15,4-17 3 16,5 0-4-16,3-14-36 16,10-4 35-16,7-10-29 15,11-4-9-15,10-10-57 16,-1-7-93-16,2-5 9 15,-7-4-177 1,17-60-370-16</inkml:trace>
  <inkml:trace contextRef="#ctx0" brushRef="#br0" timeOffset="184114.62">28316 17052 782 0,'-15'-8'546'0,"2"4"-393"0,-20 2-54 15,2 4 72-15,3 10-36 16,-6 15 5-16,-4 5-104 15,-2 8-11-15,-5 10-11 16,1 8-4-16,7 0-10 16,3 8 26-16,9 0-17 15,9-2 27-15,16-1-36 16,16-9-2-16,9-2-7 16,6-16-10-16,5-6 19 15,4-10-1-15,-3-4-2 16,8-10-13-16,9-6 1 15,9-14 15-15,14-8-1 16,12-14 0-16,7-12 1 16,-3-2 0-16,-10-4-9 0,-14-4 0 15,-13-5-24-15,-27 9 32 16,-14-2-8-16,-19 2 18 16,-16 8 24-16,-11 6 18 15,-5 0-18-15,0 14 0 16,5 12-33-16,2 14 0 15,2 14-11-15,1 8 5 16,4 4 6-16,8 6-33 16,16 4-68-16,18-4-95 15,14 2-134-15,80 30-185 16</inkml:trace>
  <inkml:trace contextRef="#ctx0" brushRef="#br0" timeOffset="184801.13">29876 16920 1017 0,'0'0'279'0,"0"0"-200"0,0-2-25 0,-3-2 44 16,3 4-26-16,-2-4-54 15,0 4 28-15,0-4 31 16,0 0 8-16,2 2 8 16,2 2-72-16,4-8-19 15,7 0 19-15,3-2-15 16,5-2-12-16,5 2-3 16,-2 6-6-16,1 4 4 15,-4 4 4-15,-11 6 7 16,-5 6 18-16,-8 8 16 0,-5 2 43 15,-8 6-38-15,-4-2-12 16,-4 0 46-16,5-6-73 16,4-6 12-16,4-10-12 15,11 1-13-15,3-18-50 16,5 5-38-16,7-4 17 16,4-2 77-16,5 0-70 15,3-2-28-15,-5 8 69 16,0 2 18-16,-1 8 9 15,-6 6 3-15,-1 2 6 16,-10 8 20-16,-4-3 32 16,-6 3 10-16,-8 0 37 15,-1-8-59-15,-6 4 25 0,-4-8-37 16,-1-2-27-16,4-4 56 16,-3 0-57-16,5-12-14 15,0 4-76-15,9-2-112 16,6-10-143-16,10-48-238 15</inkml:trace>
  <inkml:trace contextRef="#ctx0" brushRef="#br0" timeOffset="185395.99">30042 16451 1228 0,'-4'-2'383'0,"0"2"-208"0,-5 0-125 0,5 2 32 0,-10 10-13 16,-3 6-45-16,-12 10 3 15,-9 16 26-15,-5 8 13 16,-1 6 63-16,-3 10-56 16,7-5-8-16,9 9-25 15,4 2-23-15,14 2 44 16,5 1-61-16,14-5 9 15,4-14-3-15,5-10-6 16,6-4 0-16,1-12 0 16,5 0 0-16,0-6 7 0,4-4-7 15,7 0 6-15,8-4 17 16,12-12-22-16,7-6-2 16,13-10-5-16,7-16 6 15,7-14 3-15,3-2-3 16,-1-10 0-16,-15 2 0 15,-16 2-9-15,-20-2-3 16,-24 1 12-16,-11-1 0 16,-14-8 3-16,-4 0 13 15,-9-8 1-15,-4 0-17 16,-2-6-2-16,-6 5-8 16,-5 9 9-16,1 8 1 15,-2 16 41-15,11 16-11 16,-3 8-17-16,0 14-11 15,0 2-2-15,-9 10-21 0,0 6 13 16,-2 16 5-16,7 6-3 16,8 4 7-16,10 2-2 15,10-5-25-15,10-5-145 16,6-10-99-16,9-2-70 16,9-10-276-16,46-10-244 15</inkml:trace>
  <inkml:trace contextRef="#ctx0" brushRef="#br0" timeOffset="186161.97">30939 16637 279 0,'-2'-4'691'16,"-1"0"-416"-16,0-2-64 0,3 6 40 0,0-4-61 15,3 4-70-15,0 4-4 16,-1-4-41-16,0 0 16 15,-2 0-19-15,7 10-22 0,1-2 40 16,1 14-50 0,5 6-34-16,1 8 42 0,-3 5-39 15,-2 3 17-15,-1-4-19 16,1-4 4 0,-4-6-11-16,-4-12-32 0,0-4-76 15,1-6 80-15,-3-8-31 16,2 2 25-16,0-4 7 15,4-10 27-15,8-6-17 16,-3-4 1-16,3-2-20 16,-5-2 30-16,-1 0 12 15,0 4 1-15,-2 8-6 16,-2 4 20-16,-4 6 19 16,3 4-40-16,-3 0 0 0,0 10 25 15,4 4-4-15,2 8 15 16,2 0-21-16,3 0-3 15,-1 0-12-15,2-14 0 16,-3 2-15-16,4-10 0 16,-4 0 23-16,0-4-16 15,2-6-14-15,3 2 14 16,-4-10-11-16,-1 0 13 16,-7 4 6-16,-2-8 1 15,-4 4-1-15,-5-4 38 16,-1 0-11-16,-9-5 1 15,1 4 29-15,1 0-46 16,3 7-10-16,1 10 65 0,4 2-42 16,0 4-13-1,2 0-11-15,5 4-27 0,0 0 21 16,-2 6-69-16,-1-2-51 16,5 6-30-16,5 0-78 15,3 3-128-15,42 20-294 16</inkml:trace>
  <inkml:trace contextRef="#ctx0" brushRef="#br0" timeOffset="186883.06">31551 16731 864 0,'0'-4'660'0,"0"3"-513"0,0-7-57 0,0-1 54 0,0 4 6 0,-5 0-105 15,-1-7-3-15,-3 6 77 16,-2-2-44-16,0-2-3 16,-2 6-36-16,-5 0-29 15,-3 4 70-15,0 4-55 16,-4 6-13-16,-2 2 5 16,4 11-13-16,8 0-2 15,7 4-6-15,5 3-29 16,10-6 36-16,4-2 0 15,11-4 13-15,0-6-13 16,7-6-22-16,5-12-14 16,2-2-30-16,-3-6-36 15,-2-4 102-15,-4-4-17 16,-10 4 3-16,-5 6 14 0,-3 2 12 16,-9 6 44-16,2 4-17 15,-2 4-38-15,2-4 62 16,2 0-54-16,8 0-3 15,3 0-6-15,8 0 0 16,4-4 0-16,-6-6 0 16,4-7-69-16,-7 3 68 15,-7-4-44-15,-4-4 31 16,-12 4-8-16,-3 0 22 0,-3 4 6 16,-5-2 1-1,-5 6 7-15,6 2 64 0,-1 4-54 16,8 2 27-16,3 4-36 15,3 0-15-15,4 0 0 16,0 10-10-16,5-2 10 16,7 8-3-16,-1 4 4 15,5-4-1 1,1 0 0-16,2-1 0 0,3 1 0 16,-6-9 1-16,-2 5-1 15,-8-1 11-15,-5 1-11 16,-6-2 0-16,-3-2-1 15,-10 4 7-15,-1 0 31 16,-8 2-26-16,-2-6 11 16,0-2-22-16,6 2-1 0,0-10-22 15,13 0-59-15,5-6-115 16,10-6-127-16,6-10-351 16,47-73-214-16</inkml:trace>
  <inkml:trace contextRef="#ctx0" brushRef="#br0" timeOffset="187150.99">31966 16288 917 0,'0'-4'637'0,"0"0"-490"0,0 4-81 0,0 0 136 0,2 0-73 15,-2 0-121-15,2 4 55 16,0 5 61-16,2 9-32 0,1 9 56 15,4 14-77-15,-2 7-26 16,4-2-42-16,0 2-3 16,0-4 0-16,5-8-1 15,-3-14-19-15,-2-4-17 16,1-8-107-16,-4-2-65 16,-3-2-92-16,-5-2-298 15,-13-8-41-15</inkml:trace>
  <inkml:trace contextRef="#ctx0" brushRef="#br0" timeOffset="187527.28">31930 16593 947 0,'0'0'297'0,"0"0"-108"0,0 0 54 16,7 0-69 0,1 0-108-16,13 0-14 0,-1 4-2 15,11-8 2-15,3-2-11 16,-1-2 4-16,5-10-45 15,-3 0-2-15,1 0-7 16,-3-4-24-16,-11 4 12 16,-5 0 11-16,-11 0 10 15,-8 6 5-15,-2 2-5 16,-8 2 0-16,5 4 41 16,1 4-11-16,-3-4 20 15,-3 8 14-15,-5 0-4 16,-3 4 24-16,-5 10-33 0,0 4-3 15,-2 2 54 1,6 2-57-16,7-4-10 0,3 0-25 16,9-4-9-16,2-8-1 15,9-2-66-15,7-4-47 16,11 0 47-16,6-8-124 16,9-8-140-16,62-12-540 15</inkml:trace>
  <inkml:trace contextRef="#ctx0" brushRef="#br0" timeOffset="188676.76">30992 17670 467 0,'-5'-2'221'0,"1"-2"-137"0,-2 0 48 0,1 0 51 16,3 0-41-16,2-2-22 15,0 2-7-15,0-4 22 16,2 8 63-16,0-6 1 16,-2 6-4-16,3 0-21 15,-3 0-45-15,2 2-28 16,2 10-50-16,7 6-3 16,3 8 52-16,3 14-61 15,1 2-18-15,0 2-7 16,-2 0-13-16,0-8 8 0,-8-5-9 15,1-13-6-15,-1-8-9 16,-4-2 15-16,-2-8 0 16,0 0-26-16,-4 0-16 15,4-14 11-15,-2-2-5 16,-2-12 0-16,-6-3 19 16,-2 8 17-16,-7-12 0 15,0 3-9-15,-5 0 9 16,-3-2 6-16,8 2-6 15,3 6 0-15,3 4 20 16,7 8-13-16,6 4-10 16,6 2 3-16,6 0-9 15,1-2 9-15,8 6 6 16,2 0-4-16,2 4 7 16,2 8 0-16,-3 2-11 0,0 8 2 15,1 8 0-15,-6 4 32 16,0 2-13-16,-5-6 1 15,-5-2-11-15,-1-8-9 16,-4-6-11-16,-6-2 1 16,0-2-46-16,-2-6 37 15,-4-6-19-15,-2 6 32 16,-1-8-6-16,-1-2-42 16,-4-8 27-16,7-8 14 15,3 0 13-15,6-10 4 16,5 4-3-16,7-2 12 15,1 2-13-15,1 6-10 16,3 7 10-16,-1 10 0 0,3 0 0 16,-4 14 40-1,3 4-13-15,-5 8 29 0,2 7-2 16,-2 6-53-16,1-2 6 16,1 2-2-16,1-8 7 15,-3 0-24-15,1-8-78 16,-3-4-113-16,-1-6-146 15,19-18-430-15</inkml:trace>
  <inkml:trace contextRef="#ctx0" brushRef="#br0" timeOffset="189076.63">31694 17584 842 0,'2'-8'716'0,"2"-6"-517"0,4-4-56 0,-2 4 134 0,-4 1-80 0,0 4-145 0,-4 0 11 0,-2 5 23 16,-6 4-23-16,-5-1 13 16,-7 2-58-16,-7 3-9 15,-7 9 24-15,3-3-33 16,4 8 27-16,4 0-6 16,12 4-11-16,1-4-10 15,12 0-6-15,8 0-1 16,3 0-2-16,7-10 18 15,6 0-8-15,7-8-1 16,0-8-19-16,5-6 5 16,-2-4-49-16,-3 0 26 0,-6-4 29 15,-6 10 16-15,-7 2-4 16,-6 6-3 0,-1 0 7-16,-5 4-8 0,4 4-3 15,0 0-12-15,5 2 3 16,0 2 12-16,0-4-107 15,-2 0-136-15,-3-4-114 16,-6 0-206-16,-16-22-199 16</inkml:trace>
  <inkml:trace contextRef="#ctx0" brushRef="#br0" timeOffset="189909.09">31801 17499 513 0,'0'-4'369'16,"4"3"-140"-16,1-7-5 15,1 3 77-15,1-3 17 0,0 8-121 16,4 0-34-16,0 8-58 15,3 1-30-15,-1 9 14 16,-5-4-88-16,0 4 7 16,-4 0 43-16,-4 0-39 15,0-10 3-15,0-4-15 16,-2 0-36-16,0-4 0 16,-4-4-44-16,0 0-16 15,-5-8 36-15,5 2 9 16,-2-12 20-16,6-1-20 15,7 1 6-15,2 0 44 16,4 8-25-16,-1 4 26 16,2 6 12-16,1 4 27 15,5 0 15-15,-3 9-54 16,6-4 12-16,-5-1-15 0,3 0 3 16,-5-4 0-16,-1 0-16 15,-2-8 10-15,5-6-12 16,-7 2-42-16,-1-6 22 15,0 0 38-15,-6-4 0 16,2 8 36-16,-8 0 53 16,2 6-19-16,-3 4 14 15,0 2-34-15,-1 2-31 16,-1 6 49-16,-1 6-44 16,-4 12 10-16,3 6 8 0,3 6-19 15,4 0-23 1,4 0-3-16,4-9-23 0,5-1 16 15,3-8 10 1,-1-8-26-16,-4-2 14 0,-2 0-27 16,-3-6 5-16,-4 2-43 15,-14 4-76-15,-7-4 110 16,-10 2-34-16,-3-2 53 16,1-4 14-16,10-4 20 15,9-2-11-15,8-6 1 16,18-2-27-16,9-8 27 15,10-4 0-15,10 2 14 16,3-2-4-16,0-1-8 16,4-5-2-16,-1 6-2 15,-5-6 2-15,-7 6 17 0,-3-2 37 16,-16 6-11-16,-8 4 5 16,-8 2-6-16,-8 2 50 15,-4 4-73-15,-1 10-8 16,-5 4 34-16,-2 6-5 15,-4 4-11-15,3 8 7 16,1 4 4-16,7 6 1 16,6-2-41-16,5-2 16 15,9-6 1-15,-1 0-17 16,8-8 0-16,3-5-20 16,4-9-37-16,6-5 9 15,-6-9-145-15,2 1-175 16,4-32-330-16</inkml:trace>
  <inkml:trace contextRef="#ctx0" brushRef="#br0" timeOffset="190976.08">32400 17257 1501 0,'4'-4'281'0,"1"4"-169"0,2 4 125 0,6-2-48 0,0 10-52 16,1 2-83-16,3 8 19 15,-7 4 13-15,-4-2-46 16,-4-2 11-16,-2 0-22 16,0-4-10-16,-2-10-19 15,0 2-6-15,0-6 0 16,0-4-18-16,-3 0-9 16,-2 0 14-16,-4-8-19 0,3-2 17 15,0-4 20 1,4-4-48-16,6-4 27 0,3-4 13 15,6 4 9-15,6 0-3 16,2 8 13-16,1 6-1 16,-3 2-9-16,1 12-13 15,3 2 13-15,-6 6 18 16,1 8-5-16,-7-4 44 16,-5-6-45-16,-4 2 15 15,-2-4-27-15,0-6-3 16,-5 4-15-16,0-4 17 15,-4-4-26-15,0-4 15 16,2-4-12-16,-2 2 23 16,2-6-1-16,7-6-58 0,2 0 35 15,6-4 23-15,7 4 4 16,3 0 7-16,2 0-2 16,-2 6-7-16,-1 10 0 15,1 2-3-15,-1 6 3 16,3 6 19-16,1 6-10 15,-2-4 3-15,-1 0-12 16,-3-10 0-16,-5 0-6 16,0 4-16-16,-6-12-14 15,0-4 16-15,3-2-19 16,-3-6 21-16,-2-2-10 0,-2 4 25 16,-3-4-5-16,3 10 16 15,0-2 16-15,2 6 18 16,0 4-2-16,-2 0 37 15,2 4-66-15,0 6-10 16,0 2 31-16,0 10-10 16,0 2 10-16,4-2-19 15,7-4-2-15,-5-10-11 16,6-4-9-16,-1-4-53 16,2-4 49-16,3-10-52 15,-3-4 22-15,7-8 4 16,-7 4 39-16,-1 8-9 15,-1 2 3-15,-7 6 6 0,-2 2 21 16,0 8 12 0,4 2 22-16,0 2 4 0,3 0-14 15,-1 6-17-15,2-6-28 16,-4 2 0-16,1-10 8 16,-1-4-7-16,2-6 14 15,-6-8-15-15,2-8-24 16,-4 0 22-16,-6-2-50 15,-4 2 34-15,-1-5 17 16,3 12 2-16,-6-4 22 16,5 5-17-16,1 6 3 15,2 2 31-15,2 2-19 16,2 4-3-16,2 4 57 16,-2 4-55-16,2 4-2 0,4 6-18 15,6 12 0-15,-2 2 10 16,7 3-10-16,-3-8-24 15,1 0 15-15,-1-11-85 16,1-2-74-16,-5-2-123 16,-8-4-233-16,-10-8-225 15</inkml:trace>
  <inkml:trace contextRef="#ctx0" brushRef="#br0" timeOffset="191161.01">32944 17062 1559 0,'0'4'279'0,"0"-4"-226"0,4-4 178 0,9 4 4 0,14-6-97 0,9-2-58 16,9-6-61-16,1-4-19 16,-3 0-55-16,-3 0-226 15,4-26-499-15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4.31053E-6" units="1/dev"/>
          <inkml:channelProperty channel="T" name="resolution" value="1" units="1/dev"/>
        </inkml:channelProperties>
      </inkml:inkSource>
      <inkml:timestamp xml:id="ts0" timeString="2025-06-06T14:43:47.9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8520 7604 1300 0,'-4'-7'497'0,"4"3"-441"0,-12-3-20 0,10-1 69 16,-3 0 7-16,3 2 8 15,2-1-90-15,-2 2-29 16,0-5 53-16,-6 1-18 15,-2-3 48-15,-3 2-18 16,-5-4 12-16,-5 2 12 16,-6-3-90-16,-4-2 0 15,-5-1 48-15,-4-2-10 16,-3 0 10-16,-1-2-40 16,-4-2-7-16,0 2 18 0,-2 0-19 15,0 6 0-15,2-2 3 16,3 2 3-16,-5 6 6 15,-1-2-12-15,2 4 0 16,-7 5 1-16,-3 2-1 16,-1 2 0-16,-2 4-12 15,-1-1 26-15,-2 4-17 16,-2-2 3-16,0 2 0 16,2-3 1-16,-2 8-1 15,3-3-3-15,1 4-10 16,0 4 26-16,2 4-11 15,-1 2-2-15,1 6 0 16,-1 0-17-16,4 4 17 16,2 1 0-16,7-3 23 15,-1 4-22-15,3-2-2 0,5 0-6 16,2 0 4-16,3 2-5 16,6-2 8-16,4 4 0 15,9 6 9-15,7 4-3 16,2 4-12-16,6 3-9 15,12-1-3-15,6 2 18 16,7 0 0-16,5-2 1 16,2 6 0-16,4-2 16 15,0 0-34-15,7-1 17 16,4-1-7-16,7 0-4 16,11 0 11-16,7-4 0 15,9-1 13-15,10-9-12 16,15-10-1-16,10-14-5 15,70-6-25-15,12-29 29 0,8-19 2 16,-76 3-1-16,-67 12 0 16,-2 3 2-16,-5-1-14 15,54-26-8-15,-14 1-7 16,-13 0 27-16,-12-2 2 16,-7 0-1-16,-10-2 4 15,-7-3-4-15,-7-3 4 16,-8-6-5-16,-2 0 0 15,-11 2 8-15,-8 6-7 16,-1 4-1-16,-5 2 0 0,0 2 8 16,-2 5 10-1,-3 9-14-15,3 10-2 0,0 10 19 16,-1 6-21-16,3 4-1 16,0 0-22-16,-2 2-55 15,2 0-61-15,-5 12-175 16,-1 14-242-16,-36 83-276 15</inkml:trace>
  <inkml:trace contextRef="#ctx0" brushRef="#br0" timeOffset="1533.78">10268 8504 1057 0,'-2'-6'457'0,"2"4"-370"0,-4-4-12 0,2 0 10 16,-3 0 83-1,1-4-54-15,-2 4-54 0,-4 2 21 16,-1-4-36-16,-2 2-3 16,-5-2 90-16,-5-4-66 15,-3 2 11-15,-8-4-29 16,-1 2-17-16,-7 0 50 16,-8 1-79-16,0 2 7 15,-2 0 39-15,-2 4-39 16,1-5 42-16,4 6-26 15,-2 0-14-15,-1 0 38 16,4 2-49-16,-6 2 0 16,0-3 15-16,-1 6-15 0,-1-6 26 15,-2 3-26 1,0 3 0-16,0-1-4 0,-2 3 13 16,6 2-9-16,-1 3 36 15,8-6-35-15,3 1 13 16,-5 4-14-16,4-1 0 15,0 0 2-15,1 4-2 16,-5-2 0-16,3 2 10 16,-4-2 5-16,-4 4-30 15,6-2 12-15,1 0 3 16,0 2-5-16,0 2 5 16,1 0 0-16,3 0 10 15,7 4-3-15,3 2-13 16,2 6 6-16,4 6-16 15,2 5-1-15,6 6 29 0,1 10-12 16,7-5 18-16,-1 0-16 16,1-2-2-1,7-6-6-15,0-2-9 0,-4 0 15 16,11-5 0-16,0 3 1 16,5 2 6-16,10 2-5 15,2 10-2-15,7 0-6 16,4 6-5-16,0 0 11 15,7 1 11-15,3 0-11 16,0-2-1-16,4-3-20 16,0-4 9-16,8-4 8 15,-2 0 1-15,7-1-32 0,4-5 35 16,-1-4-12-16,1-2 11 16,0-2 1-16,7-6-11 15,1-6 11-15,7-4 0 16,8-10-18-16,5-4 18 15,3-4 0-15,5-6-1 16,-4-4 1-16,-5 0-5 16,-4-2 5-16,-6-4 0 15,-5-4-15-15,0-4 15 16,2-4-1-16,-3-6-7 16,-2 1 8-16,-9 1 6 15,-6-2-6-15,-2 2 0 16,-6-2 18-16,-2 0-18 0,-5-4-12 15,0-4 11 1,-5-2 1-16,-7-1 1 0,-5 0 11 16,-11 0 24-16,-6 3 0 15,-7 4-16-15,-4-2-13 16,-1 0 2-16,-1 4 8 16,-2 0 37-16,2 5-42 15,-1 4 3-15,-1 7 1 16,0 5-14-16,2-1-2 15,-3 4 0-15,3 5 1 16,-2-2 8-16,0 3-9 16,-1 0 0-16,5 4-7 15,-3 0 10-15,4 0-4 16,-1 4 1-16,4-2 0 16,-2 2-18-16,2-2 12 15,2 2-27-15,-4 0 21 16,6 0-82-16,-4 0 14 0,0 2-76 15,0 4-208-15,-6 8-237 16,-48 62-300-16</inkml:trace>
  <inkml:trace contextRef="#ctx0" brushRef="#br0" timeOffset="3913.57">7766 11026 779 0,'-2'-3'318'0,"2"3"-209"16,-2-2-83-16,2 0 47 15,2 2 62-15,-2 0-24 16,2-2-70-16,-2 2-40 15,0 0 44-15,0-2-39 16,3 2 0-16,-1 0 36 16,-2 0-10-16,2-3 23 15,5 3 4-15,6-4-5 0,0 0 7 16,14-1-47 0,0 0-8-16,11 0 43 0,7-1-25 15,6-6 23 1,12 2-35-16,-1-7 3 0,11 5 35 15,2 1-50-15,6 0 0 16,2 1 21-16,-4 2-20 16,4 1 19-16,-8 0-9 15,2 3-11-15,-8 2 18 16,-7 0-18-16,2 2 0 16,-3 0-9-16,1-2 24 15,-2 0-11-15,3 0 5 16,-5 0-8-16,-3 0 15 15,-3 0-16-15,3-2 0 0,-6 2 3 16,-1 0-3-16,-4 0 3 16,-4 0-3-16,-2 0 0 15,0 2-12-15,-3 0 12 16,-1 0 0-16,1-2 9 16,3 2 9-16,3-2-28 15,3 0 10-15,-1 4 0 16,5-4 0-16,4 2 0 15,-2 2 0-15,2 0 16 16,4 0-16-16,-2 2 0 16,-2 0-8-16,0 2-1 0,-1-4 9 15,4 0 1 1,-5 2 0-16,-1 0 6 0,-5 0 2 16,-1 0-12-1,-1 4 3-15,2-2-9 0,1 1 0 16,0 2 18-16,6-3-3 15,3 1 15-15,1-2-13 16,-2 1-8-16,-1 1-11 16,-6-2-8-16,2 1 19 15,-11 5 15-15,1-5-15 16,-3-1 0-16,0 2 6 16,-2-1-9-16,-4-1 3 15,2-1-10-15,0 1 10 16,5 0 16-16,-1-2-2 15,5-3-2-15,3 0 1 0,6-3 28 16,2-4-41-16,-2 3 1 16,0-3 38-16,-2 4-27 15,-5-1-12-15,-2 0 0 16,1-3 1-16,-6 3 29 16,1 2-30-16,-5-2 0 15,-4 3 18-15,2-6-16 16,-2 6 13-16,-6-5 6 15,2 3-20-15,-5-1 62 16,2 0-50-16,-4 2-12 16,-3-2 43-16,1 4-43 15,-6-1-1-15,-1 1 0 16,-7-3 6-16,0 3 18 16,0 0 0-16,0 3 0 15,-3-3 20-15,6-3-35 0,-6 3-9 16,3 0 0-16,0 0 6 15,3 0 22-15,-1-1-28 16,-4 1 13-16,4 0-13 16,-4 0-15-16,2 0 15 15,2-3 0-15,-2 3 9 16,0 0-2-16,0 0-7 16,-2 0 0-16,-1 0-1 15,1 3 1-15,2-3 0 16,-2-3-1-16,0 3 1 15,0-4 6-15,-2 4-6 16,-6-2 0-16,8 0-11 0,-3-2 3 16,1 1 8-16,4 0 0 15,-2 2 8-15,2 1 4 16,0 0-12-16,-2 0-2 16,4 0-20-16,-4 0 15 15,2 0 6-15,0 0-12 16,0-3-21-16,0 3 23 15,0 0-149-15,-4 0-107 16,-6 7-215-16,-45 25-445 16</inkml:trace>
  <inkml:trace contextRef="#ctx0" brushRef="#br0" timeOffset="5895.71">5906 12511 569 0,'-4'-3'453'15,"2"2"-270"-15,-6-2-126 16,8 2-10-16,0-4 76 0,0 10 18 15,3-10-32 1,-1 5-103-16,1 0 14 0,-1 0-8 16,4 0 25-16,1 0 44 15,4 0-73-15,1 0-8 16,0-1 76-16,9 2-40 16,4-2 17-16,10-2-10 15,9 2 8-15,12-2 15 16,11-1-66-16,11 3 1 15,16-5 26-15,12-1-8 16,73 1 34-16,14 2-41 16,-133 0-11-16,-4 3 10 15,63-6-11-15,-6 1 0 0,-2 1-7 16,5-8 22 0,-2 5-14-16,-7 0-1 0,-2 1 0 15,-11 4 6-15,-5 1-6 16,1 2 0-16,-1 0-15 15,-1 2 32-15,1 1-16 16,0-3 6-16,0 0-6 16,-2-5 43-16,-3-1-44 15,-5 2 6-15,-1-2 26 16,-5-2-25-16,0 0 14 16,-1-4-21-16,8 0 0 15,-2-2 47-15,4 0-31 16,-1 0-1-16,-10 2 15 15,-11 2-28-15,-6 2-2 16,-17 4-5-16,-8-2-2 0,-10 6 7 16,-11-2 10-16,1 2 7 15,-7-2 19-15,3 2-24 16,-2 0 22-16,-3-2-31 16,0 2 21-16,0 0 24 15,0-2-48-15,0 4 12 16,-3-2 3-16,3 0-15 15,0 0 12-15,0 2-12 16,3-4 0-16,-3 0 6 16,-3 4 7-16,3-2-11 15,0 0-2-15,0 0 7 16,0 0 2-16,0 0-9 0,0 0-3 16,0 0 3-1,0 0 6-15,0 0-5 0,0 0-1 16,0 0 8-16,0 0-5 15,0 0-3-15,0 0 0 16,0 0 25-16,0 0-25 16,0-8-1-16,-2 6-13 15,-1-2 14-15,1 0 0 16,2 4 0-16,-2-2 0 16,2-2-21-16,0 2 4 15,-2-2-16-15,-1 2-27 16,1 2-94-16,0 0-17 15,-4 0-185-15,-39 10-368 16</inkml:trace>
  <inkml:trace contextRef="#ctx0" brushRef="#br0" timeOffset="7244.32">8934 13557 267 0,'-2'-4'448'0,"-3"2"-246"0,-1 0-2 16,2-1-35-16,1-2 40 15,3 5-7-15,3-2-67 16,-3 2-1-16,2 0-79 16,-2 2 12-16,2-2 89 15,2 2-56-15,9 1-20 16,1 0 17-16,10 1-46 15,7-2 14-15,12 4-28 16,11 2-22-16,6 0 38 16,9 2-40-16,4 7-3 0,8 1 6 15,6 0-3-15,8 4-9 16,-1-2 0-16,10-2-3 16,4 0-13-16,2-6 16 15,4 2 0-15,0-4 4 16,-3-6-3-16,-6-2-1 15,-7-2-6-15,-6-2-12 16,-11-2 18-16,0 0 18 16,2-4-16-16,-4-2 1 15,2 4 10-15,-8-8-14 16,-3 7 1-16,-5 2 0 0,-3-1 9 16,0-2-8-1,-4 4-1-15,-1-1 0 16,-1 4 1-16,2-3 12 0,0-4-13 15,0 3 0-15,-4 0 29 16,-3 2-29-16,0 6 0 16,-7 1 0-16,-1 0 1 15,-1 6 27-15,-1-5-28 16,-3 2 0-16,-3 3 39 16,3-6-39-16,0-2 6 15,2 0-6-15,7-4 8 16,2-4 5-16,9-2-13 15,0 2 0-15,4 2 33 16,1 0-33-16,-1 1-7 16,-2 2-5-16,-5 1 12 0,3-4 0 15,-4 4 13-15,-2-2 7 16,-4-1-20-16,-5 3 1 16,-7 0-1-16,-3 3 0 15,-4-3 0-15,-7-3 28 16,-2 3-27-16,-8 0 0 15,-8 0 57-15,-6 3-56 16,4-6 22-16,-4 3-18 16,2-1 6-16,0 1 15 15,-2 1-27-15,2-1 0 16,-6 0-1-16,0 0-11 16,-7-1-61-16,-3 2-44 15,-13 4-122-15,-5 3-226 0,-66-3-515 16</inkml:trace>
  <inkml:trace contextRef="#ctx0" brushRef="#br0" timeOffset="8010.78">15088 12846 500 0,'-4'-9'257'0,"-1"1"-79"0,-4-6 43 16,0 2 16-16,5 2 67 15,2 0-20-15,0 5-92 16,4 0 15-16,-2 5-92 16,0 0-7-16,2 2 8 15,0 1-53-15,5 6 13 0,6 3-38 16,3 10-37 0,4 11 92-16,1 10-46 0,6 10-19 15,2 9 8 1,5 2-36-16,2-2 6 0,2-4-6 15,0-11-17-15,-5-11 2 16,-6-8 15-16,0-10-19 16,-12-6-17-16,3-6-26 15,-9-2 44-15,-5-2-48 16,-2-2-40-16,-2-2 80 16,0 2-88-16,-2 0 2 15,2 0-20-15,0-4-51 16,0-5-140-16,2-4-328 0,-19-37-10 15</inkml:trace>
  <inkml:trace contextRef="#ctx0" brushRef="#br0" timeOffset="8493.6">15420 12879 1237 0,'0'-1'261'0,"0"-1"-169"15,-4-2 106-15,4 1 7 16,0 3-40-16,0-1-81 16,0 1-69-16,0 1 66 15,-3-1-9-15,3 3 3 16,0-2 16-16,-11 13-90 0,-4 13 22 16,-10 15 14-16,-4 12-14 15,-4 10 46-15,2-2-54 16,-3 9-14-16,5-2 50 15,5-4-51-15,1-9-10 16,8-10 4-16,5-10-5 16,2-10 11-16,6-12 6 15,-1-4 12-15,3-6-18 16,0-2-19-16,3-2-1 16,-6 0 13-16,3 0 7 15,0 0 3-15,0 0-2 16,0-2 5-16,-2 4-6 15,2-2-14-15,-2 0 13 16,0 0 1-16,0 0 0 16,-6 0 8-16,4-2-8 0,2 4 0 15,0-2-15-15,2 0 4 16,0 0-16-16,2-2-55 16,0 2-130-16,-2 0-55 15,2 0-366-15,-19-16-449 16</inkml:trace>
  <inkml:trace contextRef="#ctx0" brushRef="#br0" timeOffset="9908.7">9526 7493 614 0,'-8'0'471'0,"3"0"-190"0,-3 0-92 16,6 0 3-16,-1-1 67 15,3 1-86-15,0 0-25 16,3 0-19-16,1 0-103 15,0 0 22-15,11-3-8 16,1 3-13-16,16-6 47 16,10-3-74-16,13-8 21 0,16-9-21 15,10-8 0-15,6-2 0 16,0-4 0-16,-9 8-45 16,-16 1-2-16,-19 16-122 15,-19 5 10-15,-20 8 27 16,-15 6-78-16,-13 8-131 15,-8 4-212-15,-10 8 283 16,0 4 41-16,2 0 136 16,6 0 84-16,10-6 7 15,8-2-1-15,8-4 3 16,3-8 95-16,2-2 31 16,6-4 27-16,-3 0 0 15,3 0 19-15,-3-2 56 0,2 4-15 16,2-2 12-1,5 4-27-15,-3 4-39 16,4 11 38-16,-4 16-76 0,1 17-38 16,-1 19 43-16,1 19-71 15,-2 9-5-15,-1-1-38 16,1-10-12-16,-5-8 12 16,0-18-12-16,2-10-7 15,-4-14-25-15,4-13 11 16,-2-9-33-16,-2-13-75 15,2-2-78-15,0-3-13 16,2-7-300-16,4-35-247 16</inkml:trace>
  <inkml:trace contextRef="#ctx0" brushRef="#br0" timeOffset="10175.83">10139 8163 1669 0,'-2'0'681'0,"2"0"-583"16,-2-2 26-16,2 2 103 16,0-2-91-16,0 2-53 15,0 0-83-15,0 0-4 16,0 0 4-16,0 0 0 16,0 2 0-16,0-2 0 0,0 0-35 15,0 0-16 1,0 0-33-16,0-2-67 0,0 2 26 15,0 0-94-15,0 0 3 16,0 0-13-16,0 0-242 16,-25-6-84-16</inkml:trace>
  <inkml:trace contextRef="#ctx0" brushRef="#br0" timeOffset="12223.44">15518 6180 1183 0,'-9'-4'481'0,"4"2"-344"0,-3-2-20 16,-1-2 0-16,9 4 36 15,0 0-95-15,2 0-57 16,11-6 46-16,12-6-47 15,18-2 0-15,21-8 9 16,14 3-8-16,9 6-2 16,2 9-25-16,-2 6-52 15,-12 10 71-15,-12 10-46 16,-5 12 19-16,-11 12 22 16,-3 12 12-16,-8 10-1 0,-7 12 0 15,-2 9 1 1,-5 9 37-16,14 63 16 0,-3 25-34 15,-2 12-2-15,-16-56-17 16,-1 3 36-16,-1 7-36 16,-3 15 13-16,-12 5 32 15,4-1-44-15,-4 3 17 16,-6 13 14-16,-7 11-11 16,1 8 54-16,-5-11-44 15,-6-2-8-15,-6 9 40 16,10-1-57-16,-8 5 27 15,8-13-9-15,2-17-23 16,1 3 34-16,5-11-35 16,7-32 0-16,17-15 17 15,-3-71-17-15,6-2-11 0,7-6 10 16,16 37-8-16,23-18 9 16,14-12 1-16,15-15 1 15,15-22 4-15,70-16-6 16,11-30-6-16,-2-20 0 15,-127 33-21-15,-2-3 10 16,-4 2 34-16,44-26-11 16,-14 2-6-16,-22 4-6 15,-18 8 6-15,-17 4-1 16,-23 8 2-16,-14 1 44 16,-10 5-45-16,-15 10 18 15,-7 12-8-15,-14 14-9 16,-5 11-1-16,-3 15 0 0,2 8 1 15,4 4 17-15,7 8-18 16,3 7 0-16,10 3 26 16,6 10-17-16,12 0-9 15,8 8 0-15,16 3 0 16,9 1 4-16,13 4-4 16,5 6 0-16,27 61-6 15,10 14 17-15,7 7-11 16,-50-134 0-16,0 2 0 15,37 112 12-15,-21 1-12 0,-35-115 0 16,-2-6-18 0,-5 1 39-16,-4 41-21 0,-10-10 17 15,-8-16 2 1,-14-8 31-16,-12-10-50 16,-11-10 0-16,-13-8 25 0,-8-6-13 15,-6-5 24-15,-5-12-29 16,-1-1-6-16,1-8 9 15,4 0-10-15,3-3-11 16,6-10-11-16,10-2 22 16,9-7-11-16,4-15-61 15,14-9-39-15,15-16-34 16,18-16-146-16,26-75-80 16,55-37-175-16,28-41-255 0</inkml:trace>
  <inkml:trace contextRef="#ctx0" brushRef="#br0" timeOffset="12728.65">17972 9300 941 0,'-4'0'501'0,"4"0"-363"0,-2 0-39 16,2 0-11-16,0-2 64 15,2 0-31-15,8 0-49 16,5-2 32-16,14-8-47 16,18-2-47-16,22-6 56 15,25-12-58-15,91-22 10 16,62-16 0-16,63-15-12 16,-86 29-6-16,24-2-5 15,-1 4-14-15,-35 12 18 16,-7 4 1-16,-22 1 0 15,-16 12-1-15,-35 3 1 0,-86 14-7 16,-13 3-28 0,-14 1 14-16,18-1 21 0,-28 1 9 15,-16-1 33-15,-10 3-37 16,-12 2-5-16,-7 0-48 16,0-2-105-16,7 4-174 15,-9-2-340-15</inkml:trace>
  <inkml:trace contextRef="#ctx0" brushRef="#br0" timeOffset="13041.36">20712 8227 1564 0,'0'-2'485'0,"0"2"-465"15,2-4 25-15,13 3-44 16,12-2 56-16,15 3 47 16,18 4-70-16,10 8 11 15,3 11 6-15,-8 13-34 16,-7 10 58-16,-20 6-62 16,-9 4 28-16,-15 6 32 15,-20 2-71-15,-13-4 38 16,-20 4-20-16,-11-2-11 0,-13-1 3 15,1-9-12 1,-5-2-83-16,9-8-140 0,4-4-327 16,-52 22-367-16</inkml:trace>
  <inkml:trace contextRef="#ctx0" brushRef="#br0" timeOffset="13873.09">22624 7602 640 0,'-6'-5'494'0,"6"0"-284"0,-2-4-84 16,0 4 70-16,2 1 14 16,-2 0-27-16,-2 4-9 15,1 0-43-15,-5 0-20 16,-4 4-2-16,-7 1-65 16,-15 13 13-16,-11 13-57 15,-5 17 9-15,-6 4 46 0,11 8-49 16,11-6 2-1,17-6-8-15,15-2 16 0,11-3-34 16,15-5 15-16,18-2-63 16,10-8 66-16,12-6-63 15,5-4 24-15,4-6 12 16,4 2 13-16,-6-2-8 16,-3 4 22-16,-12 4-3 15,-18 0-5-15,-16-2 16 16,-19 5-2-16,-23 3 22 15,-16 6 17-15,-17 4 18 0,-19 0-63 16,-3-6 1 0,-8-6 59-16,3-6-19 0,11-8-13 15,14-6-22-15,16-6 9 16,15 0-30-16,17-4 15 16,7-2-133-16,9-12-17 15,15-14-164-15,9-16-200 16,90-107-204-16</inkml:trace>
  <inkml:trace contextRef="#ctx0" brushRef="#br0" timeOffset="14278.76">22848 7845 558 0,'-2'-7'1070'0,"2"5"-736"0,-2-7-250 15,2 2 53-15,2 3 28 16,0 0-84-16,5 2-5 15,4 2-47-15,3 2 14 16,8 4 71-16,5 12-82 16,6 9 26-16,9 13-52 15,5 7 12-15,2 10 15 16,0-3-24-16,2-4 14 16,-4-8-23-16,-5-8-21 15,-11-12 19-15,-4-8-11 16,-13-10 7-16,-5-6 6 15,-5-12 1-15,1-16 20 16,3-18-15-16,2-20 1 0,-2-8-7 16,1-6 0-1,-5-7 1-15,-2-3 2 0,2 2-3 16,0 7 0-16,-4 15-12 16,0 14 13-16,0 18-2 15,0 16 1-15,0 14-63 16,0 12-29-16,4 6-215 15,5 12 37-15,3 10-220 16,11 91-181-16</inkml:trace>
  <inkml:trace contextRef="#ctx0" brushRef="#br0" timeOffset="14904.66">23603 7556 1430 0,'-2'-3'651'0,"2"2"-537"0,0-1-9 15,2 2 112-15,-2 0-92 16,2 3-47-16,2 1-56 16,0 9 1-16,7 9 38 15,-3 14-61-15,4 12 0 16,-5 6 49-16,-3 10-40 16,0-4 14-16,0-6-23 15,-1-12 0-15,0-11 3 16,-3-17-3-16,0-6-20 15,-3-8-1-15,0-6 39 16,-5-5-36-16,-1-7 8 16,-5-14 1-16,-3-14-15 15,3-10 24-15,1-10-3 16,9 0-15-16,4-3 34 16,4 11-26-16,7 8 10 0,3 13 0 15,3 16-9-15,1 11 9 16,3 10-24-16,0 6 4 15,6 12 40-15,-2 11-4 16,4 7-16-16,0 8 1 16,-8-1 17-16,0 0-18 15,-5-11 0-15,-5-6 33 16,0-10-32-16,-6-8-2 16,-3-8-42-16,-2 0 16 15,2-6 3-15,2-12 17 0,5-12 7 16,9-16-11-1,2-12 23-15,4-3-27 0,-1 3 15 16,0 6-12-16,-4 6 12 16,-1 12 0-16,-9 12 6 15,-3 12 27-15,-1 8-26 16,0 6 35-16,4 4-42 16,6 10 8-16,3 8 22 15,2 12-29-15,0 10 19 16,2 5-20-16,-6 1-53 15,2 2-89-15,0-6-173 16,-3-2-196-16,18 50-613 16</inkml:trace>
  <inkml:trace contextRef="#ctx0" brushRef="#br0" timeOffset="15271.81">24482 6858 1127 0,'-3'0'366'0,"3"0"-162"0,0 0-18 0,0 2 9 16,5 6-38-16,-3 22-61 15,-2 28 132-15,-2 90-93 16,0 69-52-16,10 23-16 16,8-81-59-16,9-9-8 15,-3-35 0-15,-11-67-15 16,0-6 5-16,0-8-58 15,11 34-25-15,-1-20-240 16,32 2-479-16</inkml:trace>
  <inkml:trace contextRef="#ctx0" brushRef="#br0" timeOffset="16586.5">25036 7351 1011 0,'0'-2'510'0,"3"-2"-344"0,-3 0 44 16,0 2 90-16,0 0-102 15,-3 4-88-15,3 0 8 16,0 4-91-16,3 10 30 16,1 10 5-16,0 18-7 0,4 16 5 15,0 8-60-15,-1 1 0 16,1-7-12-16,0-10 26 15,0-14-28-15,-3-10-7 16,1-16-46-16,-6-7 44 16,0-8-32-16,-2-5 26 15,-2-10 20-15,-1-14-18 16,-1-22 18-16,-2-8-3 16,2-10 12-16,0-4 29 15,1-1-28-15,3 11 0 16,6 6 37-16,-1 18-31 15,1 18 35-15,0 13-42 16,3 10 2-16,2 5-25 16,6 2 23-16,6 10 0 0,1 8 26 15,2 12-20-15,1 10 36 16,-7 8-42-16,1-2 0 16,-3-4 0-16,-3-9 0 15,1-7-1-15,-7-13-7 16,-3-8-31-16,-2-9 20 15,0-2-40-15,1-4-25 16,2-5 83-16,4-9-40 16,8-9 26-16,1-10-1 15,7-1-11-15,-6 2-12 16,2-4 7-16,-3 4 32 0,-3 6 11 16,-3 0-11-1,-4 8 26-15,-3 10 5 0,-3 4-14 16,0 2 23-1,-2 6-40-15,0 6 8 0,0-2 5 16,2 4-2-16,0 10 17 16,8 6 10-16,-2 6-38 15,-1 8 36-15,2-4-36 16,0 0-32-16,2-8 32 16,0-8-108-16,3-4-38 15,-1-5-23-15,3-8-46 16,-1-7 85-16,7-6-59 15,1-8-54-15,2-8 97 16,-4-4 70-16,2-2 34 16,-8-4 42-16,-1 4 1 0,-8 0 176 15,-1 9 87-15,-3 14-13 16,-2 4 11-16,0 10-139 16,-2 1-36-16,2 4-52 15,0 10-8-15,0 12 115 16,2 10-65-16,0 6-35 15,5-2-24-15,2-10-18 16,4-9-1-16,1-10-9 16,-1-11-41-16,5-5 51 15,1-17-49-15,4-11 23 16,-1-11 13-16,-1-8 10 16,-10-2 2-16,-7 0 1 0,-8 0 0 15,-5 3 28 1,-9 14 31-16,0 5 32 0,0 13-26 15,2 12-65-15,3 3-8 16,-1 7-4-16,-1 7 0 16,2 5-6-16,2 5-102 15,8-1-117-15,10 0-121 16,13-11-155-16,80-40-116 16</inkml:trace>
  <inkml:trace contextRef="#ctx0" brushRef="#br0" timeOffset="17387.58">26258 6575 875 0,'-6'-12'934'0,"4"8"-680"0,-2-12-136 0,0 14 70 0,4 2 8 16,0 4-113-16,4 8-35 15,0 10-48-15,8 22 30 16,-1 17 54-16,-3 19-77 15,4 3 23-15,-5 2-16 16,-1-13-14-16,3-12 0 16,-2-14-31-16,-2-17-97 15,-1-8 28-15,-4-9-95 16,0-7 51-16,2-5 10 16,-2-2 47-16,-2-5 69 15,-2-7-103-15,-3-12 25 16,-3-2 96-16,0-10 16 15,-9 2 43-15,4 4 23 16,-3 6 64-16,-1 14 8 0,0 10-43 16,-5 14-55-16,-1 20 44 15,-3 14-41-15,-1 12 23 16,11 0-73-16,5-7-1 16,17-9 17-16,7-12-25 15,5-12-33-15,13-6 32 16,6-12-50-16,12-16 3 15,11-12-57-15,6-14-2 16,1-7 82-16,-3-1-74 16,-10 4 70-16,-12 4 22 15,-16 12 14-15,-10 12 38 0,-9 10 27 16,-8 8 3 0,1 2 56-16,-1 2-79 0,-1 4-28 15,2 10 18-15,-3 4-10 16,5 6-19-16,5 2-13 15,-1-9-13-15,8-6 13 16,3-2 0-16,9-12-23 16,8-7 22-16,10-10-75 15,7-16 53-15,5-4-8 16,-1-12 16-16,-6-4 6 0,-12 2 9 16,-10-6 0-1,-16 2 7-15,-16 0 8 0,-11-3 44 16,-1 3-46-1,-11 6-4-15,6 8 95 0,1 12-31 16,8 16-25-16,9 6-18 16,4 6-29-16,-2 8-1 15,-2 12-18-15,-3 20 16 16,-2 26 2-16,0 12 6 16,6 2 2-16,10-9-8 15,4-13-5-15,4-10-16 16,-2-4-144-16,7-14-162 15,-7-6-177-15,1 2-359 16</inkml:trace>
  <inkml:trace contextRef="#ctx0" brushRef="#br0" timeOffset="18976.28">25460 8434 513 0,'-10'-10'333'0,"4"2"-93"16,-5-7 3-16,2 6 25 15,6 3-37-15,1 2-7 16,2-2-80-16,0 6-2 16,2-2-26-16,-2 2-32 15,3 0 24-15,-3 0-74 0,5 4-23 16,3 4 74-16,7 2-44 15,10 12-7-15,14 10 2 16,7 10-36-16,8 8 37 16,2 0-37-16,-6-4-16 15,-7-8 15-15,-7-11-151 16,-15-9-98-16,-11-10-47 16,-8-4-23-16,-8-6 121 15,-8-11-91-15,1-6-174 16,-3-16 334-16,1-1 119 15,3-2 11-15,3 0 18 16,5 2 41-16,0 4 136 16,1 6 3-16,-1 4 67 0,2 8-8 15,4 6-101-15,-2 4-17 16,0 4-7-16,0 0-25 16,-5 4 23-16,3 0-41 15,-1 4-29-15,-5 16 1 16,-7 20-59-16,-10 20 35 15,-4 14-17-15,2 4-11 16,2-7 28-16,13-13-37 16,2-8 0-16,8-14-1 15,4-10-59-15,5-14-57 16,6-8-71-16,12-14-13 16,11-8-30-16,8-20-283 15,80-100-83-15</inkml:trace>
  <inkml:trace contextRef="#ctx0" brushRef="#br0" timeOffset="19437.86">26108 8247 1164 0,'0'-12'474'0,"-2"6"-343"0,-5-8 115 0,4 2 28 0,-1 8-113 0,2 4-70 15,0 0 0-15,-2 4-90 16,-1 4 27-16,-11 14-10 15,-3 16-18-15,-4 13 53 16,5 10-53-16,3 4 0 16,11-1 21-16,6 0-20 0,13-8 19 15,5-12-20-15,7-7 0 16,6-14 0-16,1-6-30 16,-1-15-29-16,0-8 47 15,-1-10 9-15,-8-6-7 16,-1-7-10-16,-8-7 20 15,-6-6-7-15,-2 0 7 16,-5-2 0-16,0 6 6 16,-2 4 7-16,0 12-2 15,3 10-11-15,1 6 0 16,0 1-9-16,5 10 9 16,7-1-14-16,2 8-5 15,1 8 38-15,6 10 28 16,-2 8-37-16,-6 4-1 0,-1-4 6 15,-3 0-15 1,-3-8-10-16,-4-12-19 0,-2-5-202 16,1-6-39-16,3-8-103 15,8-16-193-15,38-71-31 16</inkml:trace>
  <inkml:trace contextRef="#ctx0" brushRef="#br0" timeOffset="20050.43">26638 8231 926 0,'-2'-14'450'0,"2"4"-273"16,-2-10 55-16,2 10-40 16,2 8-15-16,-4 4-118 15,4 4-53-15,5 8 105 16,-1 6-8-16,4 10 5 16,3 12-1-16,-7 9-46 0,1 1-17 15,0-2-44-15,0-8-6 16,-5-12 6-16,2-10 0 15,-4-10 0-15,0-8-1 16,0-4-9-16,0 0 8 16,0-6-38-16,-2-10-40 15,-5-8 80-15,-4-8 21 16,-4-12-6-16,-6-3-10 16,2-1 4-16,-4-5 9 15,5 4-18-15,5 1 0 16,9 0-24-16,10 4 24 15,17 4-27-15,6 6-8 16,4 5-22-16,5 17 36 0,-3 9-16 16,-1 6-5-16,1 12 25 15,-2 5 13-15,-6 5 4 16,-2 6 34-16,-13-1-7 16,-12 4 57-16,-10-4-51 15,-7 0-15-15,1-2 54 16,1-4-72-16,3-6-7 15,5-8-25-15,7-2-91 16,7-4-10-16,9 7-8 16,1-4 70-16,6 3 64 15,1 4-23-15,3 6 6 16,-7 1-6-16,-2 6 30 16,-12 10 67-16,-8-5 32 0,-11 4 47 15,-11 0 10-15,-8-2-122 16,1-6 2-16,2-6-36 15,7-8 2-15,13-8-4 16,7-6-175-16,8-8-135 16,13-16-229-16,70-88-257 15</inkml:trace>
  <inkml:trace contextRef="#ctx0" brushRef="#br0" timeOffset="20384.57">27153 8153 565 0,'-2'0'1103'0,"2"2"-788"15,-5 2-231-15,3 2 120 0,-7 12-24 16,-2 10-105 0,5 6-14-16,1 3-49 0,2-5-9 15,6-6 5-15,4-6-2 16,-1-6 9-16,5-5-15 16,3-4-34-16,3-7 33 15,6-6-61-15,2-6-18 16,-2-8-4-16,0-6 52 15,-9-4 31-15,-10 1-21 16,-8 3 22-16,-6 4 26 16,-7 2 22-16,-3 4 19 15,-3 6-35-15,4 4-19 16,-4 8 13-16,3 10-26 16,-2 10-26-16,4 4 10 15,3 3-94-15,9-4-55 0,10-3-126 16,9-5-78-16,7-5 17 15,57-27-191-15</inkml:trace>
  <inkml:trace contextRef="#ctx0" brushRef="#br0" timeOffset="20883.14">27382 8139 1232 0,'-2'2'562'0,"2"-2"-414"15,-2 4 37-15,0-2-52 16,2 2-86-16,0 6-7 15,0 6 1-15,-2 2-13 16,2-4 29-16,2-2-51 0,0-6 8 16,9-2-14-16,1-4 0 15,3-2-27-15,14-6-12 16,4-10-80-16,0-6 44 16,1-2-43-16,-10 0 53 15,-10 0 40-15,-9 4 25 16,-10-2 78-16,-4 2-23 15,-2 4 22 1,-5 6 52-16,5 4-89 0,0 6-7 16,-5 4-33-16,1 8-10 15,-3 0-10-15,3 1 20 16,3-2-15-16,10-3-28 16,2-4-50-16,6 0-5 0,6-2-38 15,11-2-10-15,5-4 94 16,6 0 14-16,4 1 34 15,-3 4-7-15,-4 5 22 16,-12 4 8-16,-2 4 35 16,-13 0 11-16,-4 6 121 15,-8 4-51-15,-13 6-21 16,2-2-53-16,-8 0-40 16,2-6-21-16,5-10-9 15,7-1-121-15,2-9 55 16,8-15-180-16,10-11-128 15,60-98-343-15</inkml:trace>
  <inkml:trace contextRef="#ctx0" brushRef="#br0" timeOffset="21067.47">27899 7678 1052 0,'-2'2'724'0,"-4"-2"-520"0,4 4-121 15,2 4 112-15,-3 10-101 16,-2 18 20-16,3 6-7 15,2 6-80-15,0-10 16 16,7-4-43-16,0-6-43 16,-1-6 31-16,1-5-176 15,-5-6-104-15,0-4-312 16,-8-5-221-16</inkml:trace>
  <inkml:trace contextRef="#ctx0" brushRef="#br0" timeOffset="21232.62">27860 7939 784 0,'0'-4'1046'0,"2"1"-711"16,2-4-274-16,9 0 40 15,20-12-37-15,13-6-58 16,9-7-12-16,2-4-51 16,-11 6-124-16,-15-2-297 15,-4-42-648-15</inkml:trace>
  <inkml:trace contextRef="#ctx0" brushRef="#br0" timeOffset="22448.88">28080 7040 1412 0,'-4'-20'221'0,"-2"2"-139"16,-2-26 146-16,1 4-1 15,1 0-38-15,-1 0-54 16,-4-2-5-16,-7-1-92 16,2-3 29-16,-11-4 1 15,-4-4-13-15,-4 0 32 16,-9-6-87-16,-4 2 0 16,-10-6 6-16,-2-3 5 15,-9-1-6-15,-4 0-5 16,-3 6 0-16,-2 3 7 15,0 11-7-15,1 6 0 0,-2 5 40 16,-4 0-39 0,-1 7 39-16,-5-2-33 0,-4 2-6 15,1-2 31-15,-1 2-32 16,-3 4-9-16,-1 2-12 16,-7 8 36-16,-74 7-15 15,-20 16 0-15,-3 7 0 16,69-10-3-16,3 7 3 15,0-8-11-15,3 5 1 16,7-5 20-16,-5-4 3 16,66 1-13-16,-1 1 0 15,1 3 3-15,-58 3-3 16,0 7-3-16,1 0-3 0,-3 2 12 16,-61 16-10-16,-8 2 4 15,2 4 0-15,132-22-11 16,0 0 11-16,4 4 0 15,-49 16-21-15,0 10 41 16,-8 11-26-16,4 3 6 16,0 6 0-16,8 2-5 15,8-2 5-15,3 1 0 16,0 5-4-16,-1 4 13 16,-5 8-14-16,-7 6 5 15,-7 8 0-15,-57 67-22 16,-3 9 22-16,118-121 0 15,6 1 19-15,-35 52-17 16,16 0-4-16,15-4-11 0,24 1-13 16,19 5 26-16,31 59 1 15,36 13 8-15,29 16 10 16,-23-59-8-16,5-1-22 16,18 16 11-16,-3-15 0 15,-6-15-6-15,0-11 7 16,-42-63-1-16,0-8 14 15,-1-4-14-15,47 38 0 16,3-11-15-16,6-9-21 16,3-7 29-16,10-8 13 15,72 3-6-15,27-32 8 0,39-36-7 16,-54 0-2 0,-4-10-6-16,-12 9-8 0,-25 8-15 15,2-3 30-15,-2-3-38 16,-5-1 23-16,3-4 14 15,-13 0-14-15,1-12 0 16,3-2 7-16,2-2 8 16,1-6 0-16,-4-5 2 15,16-2-2-15,6-2 1 16,2-11 3-16,7-4-4 16,-4-11 0-16,-2-7-1 15,-26 2 11-15,-16-6-10 16,-76 54 14-16,-2-4-5 15,-5 2 31-15,37-45-40 16,-12-3 0-16,-20 0 42 0,-13 6-9 16,-9-3-10-16,-10 7-10 15,-10 4-4-15,-7 2 44 16,-4 1-29-16,-4 13-2 16,-2 10 2-16,3 14-23 15,1 6-2-15,-2 6 1 16,2 8 0-16,-3 6-12 15,5 0 12-15,0 7-27 16,0 6 26-16,0 1-127 16,-2 0 29-16,-3 4-51 15,-9 4-187-15,-9 12-35 16,-98 80-388-16</inkml:trace>
  <inkml:trace contextRef="#ctx0" brushRef="#br0" timeOffset="23782.03">24856 9042 1360 0,'0'-3'348'0,"4"-1"-237"0,6-3-57 16,3-2 174-1,5 1-20-15,-1 3-74 0,1 0-7 16,-3 1-68-16,4 8-32 15,-2-2 39-15,-1 5-65 16,-1 0 32-16,1 8-14 16,-3-1-1-16,5 8-1 15,-3 10-17-15,4 1-9 16,1 16 9-16,-3 5 1 16,2 12 33-16,-6 14-20 15,-2 9-2-15,-2 9 25 0,-5 12-37 16,-8 58 0-16,-16 11-9 15,-18 12 18-15,0-63 3 16,-7 4-12-16,20-78 0 16,0 2 18-16,-7-1-18 15,-26 53 0-15,-6-8-11 16,-8-1 28-16,-12-4-15 16,-17 0-2-16,-66 53 0 15,-18 1 30-15,-16 1-30 16,70-56 0-16,-2 1-10 15,-8-1 23-15,8 6 4 16,-4-12-17-16,-7 6 1 0,-3-11 5 16,2-3-6-1,3 0 0-15,-4-2 4 0,1 5 10 16,1-7-17-16,-13 2 3 16,7 2 0-16,5-5-3 15,-9-2 3-15,7 6 0 16,-1-7-3-16,-1-4 21 15,0 5-35-15,0-11 17 16,8 0 0-16,1-2-4 16,4 2 4-16,-6-10 0 15,8 0-9-15,5 6 21 16,0-1-33-16,2-7 21 16,4 4-2-16,67-32-28 15,-4 0 30-15,4 0 0 0,-57 18 21 16,8-5-20-16,9-3-1 15,7-5 0-15,4-4-13 16,8-1 13-16,0-4 9 16,8-8-9-16,5 3 0 15,-3 4 2-15,9-11-8 16,-4 8 3-16,2-2 3 16,-1 0 1-16,1 2 0 15,2 0-1-15,-2 0 0 16,2 6 1-16,-2 0 4 15,0 2-5-15,2 4 0 16,3-2 3-16,1 6-3 0,-2 5-2 16,0-4-5-16,-6 10 7 15,-3-11 7-15,-4 8-7 16,-4-4-9 0,-1 2 8-16,1-4 2 0,-3 2 0 15,0 0-1-15,5-4 7 16,5 2-4-16,0-2-3 15,6 1 0-15,7-3 12 16,-1-2-12-16,5 2 0 16,3 2-10-16,6-2-4 15,1-2 14-15,8 0 0 16,2 0 2-16,8-4 4 16,2-2-6-16,4-4-2 15,1-2-4-15,4-4 6 16,0 0 8-16,1 2-7 15,-1-2 4-15,1 2-5 0,1-2-7 16,2 2 6-16,2-3 0 16,1-5 1-16,1-4 2 15,2 0-2-15,0 0 0 16,0-3 7-16,0 3-7 16,0-1-24-16,0-2-6 15,0 3-40-15,2 0 70 16,-2 0-51-16,0 0-13 15,0 0-35-15,0 3-149 16,-2-6-82-16,-4-25-379 16</inkml:trace>
  <inkml:trace contextRef="#ctx0" brushRef="#br0" timeOffset="24080.88">16555 14676 1127 0,'-4'-2'381'0,"0"0"-218"0,0 2-13 15,4 0 21-15,0 0-21 16,0 10-124-16,-5 16 13 16,-5 14 66-16,-13 10 4 15,-4 17 56-15,-2-1-91 0,-2 2-34 16,8 0 29-1,11-2-69-15,7-5 27 0,14-11-18 16,7-10-8-16,13-12-1 16,13-16-27-16,16-20-84 15,19-16-43-15,13-10-193 16,163-83-437-16</inkml:trace>
  <inkml:trace contextRef="#ctx0" brushRef="#br0" timeOffset="24663.39">19317 14636 1099 0,'-7'-8'328'16,"1"2"-209"-16,-10-6 79 16,7 4 66-16,0 4-107 15,0 4-76-15,-2 4-3 16,0 8-77-16,-5 6 70 0,-6 6-23 15,-2 6-17 1,-3 10 74-16,2 0-72 0,5 5-4 16,3-4 29-16,10 2-56 15,7-3 34-15,7-6-36 16,10 0 0-16,5-10-6 16,10-8 6-16,5-16 0 15,8-10-1-15,6-16-29 16,7-12-42-16,-6-8-96 15,-3-4 9-15,-11 2 99 16,-16-1-14-16,-11 3 34 16,-15 0 40-16,-19 2 0 15,-10 6 54-15,-9 6-6 16,-5 4-27-16,0 14 132 16,2 8-82-16,5 12-20 0,7 6-21 15,10 8-29-15,3 4-2 16,11 2-1-16,12-2-119 15,7-2-8-15,13-6-186 16,8-12-286-16,54-34-206 16</inkml:trace>
  <inkml:trace contextRef="#ctx0" brushRef="#br0" timeOffset="24915.17">19774 14245 651 0,'-9'-4'1018'0,"5"2"-766"0,-4-4-148 0,6 8 16 15,0 12 22-15,0 12 23 16,-3 16-135-16,1 14-10 16,-2 8-20-16,-4 11 1 15,1-1 52-15,1 12-47 16,-1-10-6-16,2 1 0 15,-2-9-81-15,5-12-98 16,-1-10-125-16,5-10-265 16,20-18-60-16</inkml:trace>
  <inkml:trace contextRef="#ctx0" brushRef="#br0" timeOffset="25463.55">20043 14534 1528 0,'-6'-4'507'0,"4"2"-396"16,-8 0-64-16,12 14-5 16,6 12 88-16,0 16 29 15,5 10-112-15,3 10-20 16,-5 0 28-16,-4-2-40 15,-3 1 11-15,1-13-26 16,-3-8 6-16,-2-4 9 0,0-12-15 16,0-8 0-16,0-4-2 15,3-6-52-15,-6-6 32 16,1 0 5-16,2-8 2 16,-7-12-1-16,3-6-11 15,-3-10 27-15,-4-6 4 16,-1-6-4-16,2-4 24 15,-1-10 5-15,3-7-23 16,2 1 7-16,2 4-13 16,8 10 0-16,5 12-27 15,7 8 38-15,13 9-12 16,6 9 2-16,9 2 0 0,4 14 6 16,-1 2-7-1,-3 13 0-15,-6 6 41 0,-9 7-25 16,-13 1 31-16,-12 6-11 15,-10 0 1-15,-15 5 19 16,-6-2-56-16,-8-6-15 16,-1 0-17-16,1-12 16 15,6-4-49-15,8-8-145 16,11-4-139-16,12-32-423 16</inkml:trace>
  <inkml:trace contextRef="#ctx0" brushRef="#br0" timeOffset="25596.39">20395 14494 1808 0,'-2'0'607'15,"0"-4"-535"-15,-5 2 117 0,1 0-61 16,-2 2-91-16,4-2-37 0,2 2-138 16,0-2-229-16,-30-16-368 15</inkml:trace>
  <inkml:trace contextRef="#ctx0" brushRef="#br0" timeOffset="26495.37">18205 8051 1041 0,'-2'-6'641'0,"2"6"-370"16,-5-4-167-16,5 4 29 15,7-2 35-15,-3 2-123 16,8-4-19-16,12-5-20 15,14-2 3-15,17-9 54 16,9-3-62-16,0 1 7 16,-11 3-8-16,-8 1-94 15,-16 4-31-15,-12 7-52 16,-9 5-124-16,-8 2-13 16,-10 6-43-16,-3 1 59 15,-12 4-25-15,-43 25 65 16</inkml:trace>
  <inkml:trace contextRef="#ctx0" brushRef="#br0" timeOffset="26652.99">18452 7979 451 0,'-2'0'297'0,"2"0"-31"16,0 0-16-16,2 2 7 16,3 0-46-16,-1 16 44 15,3 12 0-15,0 20-43 16,4 14-38-16,2 6-153 16,-2 3-12-16,5-10 15 15,2 0-24-15,-4-13-35 16,-4-6-107-16,-1-10-82 15,-9-2-116-15,-9-4-369 16,-51 24-149-16</inkml:trace>
  <inkml:trace contextRef="#ctx0" brushRef="#br0" timeOffset="26832.06">18354 8572 1137 0,'-4'-6'601'0,"4"2"-472"15,-2-4 66-15,2 4-8 16,9-4-49-16,9-2-48 15,13-12-90-15,22-8 0 16,14-12 14-16,9-6-8 16,2 0-12-16,-5 2-125 15,-10-3-199-15,-14 9-239 16,20-60-232-16</inkml:trace>
  <inkml:trace contextRef="#ctx0" brushRef="#br0" timeOffset="27044.67">18955 7863 1095 0,'-2'-3'508'16,"4"1"-391"-16,-2-2-8 0,0 8 85 15,0-4 41-15,0 5-122 16,4 0-73-16,2 12 26 16,0 19-28-16,5 22 71 15,-1 22-83-15,-1 14-14 16,3 0-9-16,-2-1-3 15,1-13-30-15,0-8-29 16,3-10-146-16,-4-20-67 16,4-14-213-16,26-7-162 15</inkml:trace>
  <inkml:trace contextRef="#ctx0" brushRef="#br0" timeOffset="27544.48">19285 8091 1554 0,'-4'-2'541'16,"4"2"-376"-16,-2-2-12 16,2 4-51-16,4 6 12 15,5 10-105-15,-2 20 69 16,2 18 21-16,-3 18-39 16,-1 8 7-16,-1-1-67 15,1-7-7-15,0-10 7 16,-3-13 13-16,-4-15-2 15,2-18-11-15,-2-8-32 16,-1-10 32-16,-2-3-25 0,-4-8-20 16,-1-6 24-1,-9-16 7-15,0-12 4 0,-4-11 10 16,3-10 0 0,3-6 12-16,5-6-12 0,6-1 0 15,8 1-11-15,4 8 11 16,6 14-1-16,5 10-5 15,4 11 6-15,1 12-7 16,-2 5 7-16,2 4 0 16,-11 10-5-16,-1 1 5 15,-8 7-19-15,2 3 2 16,-2 7 17-16,5 9 18 16,-7 8-18-16,-7 6 1 0,1 4 40 15,-4-5-41-15,-1-4-9 16,-2-8-2-16,6-4-56 15,-2-6 26-15,7-4-185 16,4 0-104-16,5-4-213 16,44-2-136-16</inkml:trace>
  <inkml:trace contextRef="#ctx0" brushRef="#br0" timeOffset="27694.44">19707 8175 1659 0,'-9'-6'892'0,"2"-2"-662"16,-10-4-196-16,5 4 37 0,3 2-71 15,5 4-120 1,-21 40-458-16</inkml:trace>
  <inkml:trace contextRef="#ctx0" brushRef="#br0" timeOffset="40200.87">27727 7258 319 0,'0'0'254'16,"0"5"-131"-16,0-5-30 15,-4 4 70-15,2-2 23 16,0 0 12-16,0-4-57 15,2 2-21-15,0-2 75 16,-2 0-70-16,2 0-8 16,-5-4-35-16,1 0-34 15,-4-2 15-15,0-2-63 16,-5-2-8-16,-3-2-10 0,1 0-4 16,-6-2 8-16,1-1-1 15,3 7 14-15,3-1 1 16,5 4 45-16,5 3 31 15,4 3 79-15,2 1-83 16,0 0 27-16,-2 0-29 16,2 0-49-16,-2 1 53 15,2-1-43-15,1 3-10 16,-1-2-3-16,2 2-16 16,1-2-2-16,4 3 0 0,4 2 1 15,9-3 23 1,14-3-23-16,20-13 12 15,22-9-13-15,22-14 3 0,73-46-11 16,20-22 4-16,-4-14-22 16,-73 37 4-16,-67 41 20 15,-4 8 2-15,-12 2-1 16,36-22 1-16,-23 18-6 16,-17 14 4-16,-15 12 2 15,-10 3 14-15,-4 5-13 16,0 5-1-16,-2-1 0 15,0-2-34-15,0 2 22 16,0 2 10-16,2 4-43 16,-2 4 32-16,-1 10-98 15,-4 4-99-15,-2 6-3 16,-13 8-242-16,-76 83-172 16</inkml:trace>
  <inkml:trace contextRef="#ctx0" brushRef="#br0" timeOffset="41133.47">19738 7597 791 0,'-4'-9'135'0,"-1"0"-96"0,-4-10-39 15,4 2-1-15,5 6-47 16,0-1-121-16,3 5-85 15,-6 11-31-15</inkml:trace>
  <inkml:trace contextRef="#ctx0" brushRef="#br0" timeOffset="41519.85">19620 7688 485 0,'-5'0'313'0,"1"0"-61"15,-8 0-31-15,2-2 8 16,3 0 56-16,1-2-33 15,4 0-78-15,-2 0-18 16,2 2-33-16,4 0-4 16,2 2-53-16,-2-6-54 15,4 4 16-15,5-8-10 16,22-14-18-16,25-14 0 16,29-17 8-16,96-47 5 0,62-24-13 15,58-1 0-15,-76 48 33 16,-11 14-33-16,5 11-8 15,-20 20 2-15,-18 8-6 16,-48 20-5-16,-83 4 2 16,-12 4-27-16,-11 0 18 15,20 2-90-15,-25 2 56 16,-15 0 49-16,-15 0 9 16,-6 4 45-16,-10 12-36 15,-7 4-2-15,3 0-7 16,5 0-36-16,8-12-165 15,2-2-171-15,0-4-298 16,-27-2-251-16</inkml:trace>
  <inkml:trace contextRef="#ctx0" brushRef="#br0" timeOffset="41738.81">21618 6934 742 0,'3'-2'479'0,"1"0"-342"15,10-4-106-15,1 2 146 16,10 2 35-16,2 6-31 16,8 4-10-16,3 8-87 15,-1 8-13-15,-5 12-5 16,-10 6-33-16,-13 9 19 16,-9 3-52-16,-13 10 0 15,-14 6-96-15,-4 2-178 16,-92 119-411-16</inkml:trace>
  <inkml:trace contextRef="#ctx0" brushRef="#br0" timeOffset="42782.41">22256 11775 765 0,'0'0'591'0,"2"0"-447"0,0 0-105 16,0-2 131-16,5 4 64 16,-3-2-57-16,3 4-83 15,0 8-19-15,4 9 68 16,0 16-44-16,-6 23 6 15,-10 20-32-15,-17 78-32 0,-19 35-2 16,-9-14-39-16,29-132 1 16,6 2 6-16,-1-9-6 15,-13 34 15-15,7-22-4 16,9-18-12-16,4-13 0 16,7-16-10-16,2-3 1 15,2-4 3-15,7-2 12 16,11-8-5-16,9-2 8 15,17-8-9-15,21 0 29 16,14 0-29-16,14-2 9 0,17 0 33 16,70-12-41-1,17 4 16-15,-6 10-16 16,-137 16-1-16,-12 2 0 16,-15 0-32-16,34 0-31 0,-29 4 23 15,-25-2-16-15,-18 2 44 16,-18 2-4-16,-11-2-124 15,-7 0-44-15,6 2-270 16,-33-20-561-16</inkml:trace>
  <inkml:trace contextRef="#ctx0" brushRef="#br0" timeOffset="42950.16">23949 12485 1844 0,'-22'-13'716'0,"6"7"-563"16,-13-10-120-16,18 9-33 15,9 0-54-15,13 6-438 16,15-8-749-16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4.31053E-6" units="1/dev"/>
          <inkml:channelProperty channel="T" name="resolution" value="1" units="1/dev"/>
        </inkml:channelProperties>
      </inkml:inkSource>
      <inkml:timestamp xml:id="ts0" timeString="2025-06-06T14:47:31.4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6019 7932 345 0,'0'0'211'0,"0"0"-191"0,0 0-11 0,6-1 6 0,0-3-14 16,1 2 26-16,-1 2-27 15,4-3 0-15,-4 3 65 16,-4-1-34-16,0-2 5 15,1 2 63-15,-3-3-39 16,4-6 6-16,0-3-24 16,6-5 11-16,-4-4 56 15,1 2-22-15,-5-4 33 16,0 2 71-16,-6 4-50 16,2-2 9-16,-5 0-5 0,1 0-58 15,0 2 54-15,2 4-121 16,0 0-7-16,2 2 31 15,-1-3-37-15,-1 6 26 16,0-3-33-16,-6 0 0 16,6-2 24-16,-7-2-24 15,-1 2 0-15,-3 0-19 16,-3 0 52-16,-4-3-42 16,-2 3 9-16,-8 5-5 15,-3-2-4-15,-1-3 10 16,7 0-1-16,-7 2 6 15,3-4 7-15,-5 2-23 16,0-2 10-16,1-2-14 0,0 4-14 16,-3 0 28-1,1 0-8-15,1 4 8 0,-3 0 11 16,1 0-11-16,1 2-30 16,-4 2 15-16,1 0-11 15,0 2 35-15,-6 0-9 16,2 2 20-16,-3 4-19 15,-9 0-2-15,-3 2-2 16,-1 0-21-16,-2 2 23 16,1 0 2-16,5-2 12 15,-6 2 3-15,6 2-15 16,-3 0-1-16,6 0-2 16,4 2-13-16,-1-2-3 15,6-4 36-15,3 0-16 0,3 0 17 16,5-2-1-1,1 0-18-15,-2 2-9 0,3 2-25 16,-7 4 34-16,0 2 4 16,-5 6-3-16,1 4-2 15,-6 2 2-15,2 6 10 16,-1 6-11-16,0 0-18 16,0 5 16-16,-3 1 4 15,-4 0 2-15,6 6-4 16,0 0 8-16,2 6-5 15,1 0-3-15,0-1 0 16,4-6 0-16,10 0 0 16,0 1-8-16,8 2 7 15,3 0 1-15,0 0-3 0,6-2 3 16,1 1 0-16,-1 1 0 16,5 4 0-16,-5 0-2 15,5-4 1-15,4 0 1 16,5-4 0-16,2-4 0 15,2 1 0-15,3-1-4 16,1-6 4-16,8 2 0 16,-3 0 0-16,4 0 0 15,8-4-3-15,-1 0 3 16,9-4 0-16,0-2-18 16,3-2 19-16,1 1-1 15,1-5 0-15,0-3 1 0,2-1 14 16,-5 0-15-16,1-3 0 15,3-1 21-15,-1-4-21 16,7-2-17-16,-1-2 16 16,9-2 1-16,2-2 0 15,7-4 0-15,6-2 0 16,0 0 17-16,10-4-17 16,0 2-9-16,4-4 9 15,4-2-2-15,6-1 1 16,3-2 1-16,12-1 0 15,-2-4 21-15,10 2-21 16,3-4-20-16,-4 1 14 0,-2-1 6 16,-7-2-12-1,-3 1 12-15,1-4 0 0,-1-1 16 16,1-4-16-16,-4 0-2 16,-1-2-8-16,-5-2 5 15,-10 0 5-15,-8-5 1 16,-19 4 8-16,-12 2-6 15,-9-2 8-15,-12 2-11 16,-11-3 0-16,-7 0 0 16,-8-2 59-16,-1 0-58 15,-10 1-1-15,3-1 12 16,-1 3 3-16,-3 2-15 16,3 3 0-16,1 0 1 15,-2 4 17-15,3 2-18 16,3 2 0-16,1 0-7 0,-2 4 25 15,4 4-27-15,-1 4 9 16,3 4 0-16,-1-2 9 16,0 4-9-16,5-1 0 15,-4 2-27-15,4 1 37 16,0 2-10-16,-7 2 6 16,7 0-4-16,-2 0 7 15,0 0-9-15,4 0 0 16,-2-2-2-16,7 2 10 15,-12 0-9-15,10 0 1 16,-10 0 0-16,5 0 9 16,5 0-9-16,-10 0-18 15,10 2-10-15,-10-4 43 16,5 2-30-16,0 0-5 16,0 0-50-16,0 0 28 0,0 0-114 15,7 18-47-15,-3-8 67 16,4 8-124-16,0 0-26 15,-1 2-38-15,13 12-196 16</inkml:trace>
  <inkml:trace contextRef="#ctx0" brushRef="#br0" timeOffset="2767.67">17746 5145 199 0,'0'-10'152'0,"2"4"7"16,-2-10 13-16,-4 4-4 15,2-2-24-15,-3 6 32 16,-1-4-41-16,1 4 30 16,0-2-57-16,-1-2-8 15,-1 0 23-15,3-2-85 16,-3 0 26-16,-2 2 43 16,0 4-79-16,3-2 26 15,-1 2-18-15,-2 6-28 0,-2 0 29 16,-2 2-37-16,-3 6-16 15,-11 6 1 1,-11 16 30-16,-9 8-20 0,-8 16 5 16,-5 8 0-16,6 2-3 15,5 5 3-15,7-1 0 16,4 0-10-16,5-4 38 16,4 7-38-16,8-1 10 15,8 2 0-15,8-2-21 16,10 2 21-16,4 0 0 15,4-2 18-15,10 2-17 16,-3 1-2-16,9-3-5 0,2 0 6 16,7 2-15-16,8-2 15 15,8 3 0-15,8-1 9 16,7 4 6-16,14-2-16 16,4 5 1-16,2 4-8 15,-4 4 7-15,-8 5 1 16,-10 0 0-16,-11-2 0 15,-11-1 12-15,-12 3-18 16,-15 0 6-16,-14-4-3 16,-8-1-21-16,-14-5 42 15,-8-6-18-15,-13-4 24 16,-5-5-7-16,-8-10-13 16,-3-4-4-16,-10-11-16 15,-2-2 16-15,-8-6 1 16,4-10 1-16,-1-4 9 0,7-8-10 15,5-6 19-15,4 0-20 16,10-8-28-16,11 0 28 16,12-2 0-16,10 0 14 15,8-2-14-15,7 4 10 16,10-2-25-16,5-4-4 16,12-6 11-16,12 0-11 15,5 4 19-15,8 0 0 16,2 4-1-16,4 6 1 15,-5 8-9-15,-6 10-18 16,-7 12 24-16,-1 6-10 16,-3 8 13-16,-7 10-9 15,-7 4 8-15,-2 5 1 0,-4 5 11 16,1 4-11-16,-9 8 0 16,-1 4 12-1,-2 3-8-15,-7 1 2 0,-5-4-12 16,-4 2 14-16,-9 7-8 15,-8-3 9-15,-10 6 6 16,-6 4 18-16,-4 2-15 16,-6 3-18-16,-2-3 9 15,-4 3-3-15,0 1 24 16,1 0-30-16,6 2 0 16,1 1 30-16,-12 57-30 15,45-112-12-15,-15 52 4 16,14-12 8-16,12-5 6 15,10-7-6-15,14 0 0 16,16-6 17-16,14-8-17 0,16-7 0 16,19-9-1-16,13-12 10 15,76 0 7-15,19-16-16 16,-10-6 0-16,-125-12 8 16,-1-2-8-16,-4 0-1 15,47 0 1-15,-11-2-5 16,-20 0-25-16,-26 0-52 15,-22-2-71-15,-21-4 70 16,-11-2-176-16,-14-8-113 16,-71-60-145-16</inkml:trace>
  <inkml:trace contextRef="#ctx0" brushRef="#br0" timeOffset="3630.43">15059 8201 348 0,'-9'-16'192'0,"5"4"-110"0,-12-22 1 15,3 6-55 1,1-2 106-16,2 2 14 0,1 0-95 16,-3 4 16-16,3-2 69 15,3 8-44-15,0 1 46 16,0 2-17-16,4 3-44 16,0-1 83-16,-5 5-105 15,7 2-10-15,0 5 38 16,-2 1-56-16,2 1 44 15,0-1-73-15,-2 4 0 16,4 2-16-16,3 8 16 16,1 12 0-16,-2 17-23 15,4 11 52-15,-2 12-19 16,-1-2-10-16,-1 4 0 16,2-6 0-16,2-5 0 0,-8 1-19 15,-5-4-29-15,-2-4-87 16,1-4-3-16,1-14-57 15,5-9-141-15,5-10 36 16,3-19-252-16</inkml:trace>
  <inkml:trace contextRef="#ctx0" brushRef="#br0" timeOffset="3945.14">14907 7940 574 0,'-4'-15'162'0,"-4"4"-83"0,-2-15-2 0,-1 6 19 0,5 2 54 15,1 4-66-15,0 0-54 16,8 4 82-16,-1-4-49 16,5-4 14-16,8-6-22 15,10-6 8-15,4-8 3 16,10 2-66-16,7-4 9 15,4 3 26-15,-5 8-20 16,-9 12-14-16,-9 8-1 16,-9 10-21-16,-7 10-25 15,-7 9-92-15,-2 6-84 16,-2 8 82-16,-4 6-101 0,-3 52-91 16</inkml:trace>
  <inkml:trace contextRef="#ctx0" brushRef="#br0" timeOffset="4172.88">15010 8147 654 0,'0'-6'344'0,"0"4"-176"15,5-6-54-15,4-2-30 16,10-8-20-16,10-6 53 15,2 0-115-15,2 2-2 16,-8 8-61-16,-7 8-54 16,0 6 11-16,-4 2-146 15,-1 4-8-15,16 10-104 16</inkml:trace>
  <inkml:trace contextRef="#ctx0" brushRef="#br0" timeOffset="4545.35">15269 8059 800 0,'0'-2'261'0,"0"0"-120"16,4 0-9-16,0-6 36 16,15-2-75-16,4-8-47 15,16-9 29-15,3 0-75 16,0-4 17-16,-4 6-17 16,-11 3-5-16,-9 4-14 15,-8 5 19-15,-6 8 0 0,-8-2-27 16,-4 5 27-1,-5 2-48-15,-3 0 21 0,-7 5 27 16,4 0-14-16,-2 5 22 16,2 4-8-16,-1 0 21 15,1 6-21-15,2 3-8 16,-3 3-7-16,5 2 15 16,-2 0 10-16,9-2-10 15,4-6 0-15,6 0-1 16,4-6-6-16,7 0-23 15,10-8-62-15,4-6-67 16,6-6 74-16,7-4-115 16,5-8 32-16,-1-2 12 15,70-44-166-15</inkml:trace>
  <inkml:trace contextRef="#ctx0" brushRef="#br0" timeOffset="4911.37">15710 7846 640 0,'-3'-1'152'0,"1"-4"13"16,-4 1-14-16,1-2-46 16,3 4 11-16,-3 2-103 15,3 0 35-15,-3 2-18 16,-5 2-3-16,-9 7 6 16,-3 4-33-16,-6 3 0 15,-1 7 3-15,2 3 17 16,0-5-14-16,9 2 1 15,3-9-6-15,10-3 8 16,8-2-9-16,-1 1-17 0,2-4 2 16,9-4 30-16,-1 2-4 15,9-4-11-15,0-4 0 16,3-4 33-16,3 0-33 16,2-2-9-16,-2-2-13 15,-3 4 35-15,-4 4-13 16,-1 2 2-16,2 4 14 15,0 0-16-15,1 2-1 16,-5 0-86-16,4 0-21 16,-1 0-158-16,22 2-4 15</inkml:trace>
  <inkml:trace contextRef="#ctx0" brushRef="#br0" timeOffset="5163.27">15819 7592 765 0,'0'-4'198'0,"0"2"-111"15,0-5-30-15,0 6 30 16,4 2-65-16,1-1-16 16,1 4 54-16,1 5-52 15,0 5 14-15,0 8 13 16,-1 10-22-16,1 8 28 15,2 6-41-15,2 2 0 16,0-2-3-16,3-1 3 16,1-8-20-16,-1 2-175 15,3-11-76-15,10 18-38 0</inkml:trace>
  <inkml:trace contextRef="#ctx0" brushRef="#br0" timeOffset="6360.09">15803 7958 492 0,'-9'-9'476'16,"1"3"-319"-16,-4-10-49 0,10 2 38 15,6-3-86 1,10-2-3-16,6-6-15 0,4 0-23 16,1-4 29-1,0 3-18-15,-4 0-29 0,2 2 81 16,-1 4-46-16,1 2-3 15,-4 4 11-15,4 2-44 16,-7 10 8-16,-1 2-8 16,-2 6-38-16,-1 6 28 15,-1 2 20-15,2 8 1 16,-2 4 8-16,-4 4-19 16,-1-4 5-16,-1 0-5 15,4-4-14-15,-5-8-16 16,1-1 30-16,-3-10-6 15,0-1 6-15,-2-2 5 16,2-4-5-16,2-4-12 16,4-12-6-16,5-6 5 0,-1-6 13 15,-2 2-1-15,-3 2 1 16,-1 2 0-16,-1 6 6 16,-5 6-6-16,0 6-6 15,-5 8 6-15,5 0 0 16,0 4-3-16,-2 4-10 15,2 2 13-15,-4 10 0 16,0 4 0-16,1 4 1 16,1-4 0-16,4-4 7 15,3-4-8-15,-1-8 0 16,5-2 1-16,-4-3-3 0,6-8 2 16,2-1 0-1,9-8 29-15,3-4-29 0,4-2-6 16,0-4-5-16,-6 4 2 15,-4 2 8-15,-5 2 1 16,-5 6 0 0,-5-2 11-16,-2 4 7 0,-2-2-18 15,0-3 7-15,0 2 8 16,2-3 2-16,2-1-17 16,-4 5 0-16,0 5 16 15,0 1-16-15,0 0-10 16,0 4 8-16,0 0 2 15,0 0-13-15,-4 0 13 16,4 4 0-16,-2-3 15 16,2-1-15-16,-2 0-14 15,4 3 2-15,0 1 12 16,2 2 0-16,4 3 0 0,-2 2 0 16,5 1 15-1,0-2-15-15,5-2-7 0,-3-2-1 16,1-6-17-16,5-8 25 15,0-2 6-15,1-6-6 16,-3-4 28-16,-1-2-28 16,-9 4-6-16,-5-4 5 15,-6 1 1-15,-5 2-3 0,-3-2 12 16,1 3-9 0,1 6 42-16,0 4-41 0,4 2 3 15,3 6-4 1,1 2-16-16,0 6 7 0,0 8 9 15,-2 14 0-15,2 1 14 16,4 2-13-16,4-2-1 16,5-5 0-16,7-6-4 15,-1-8 3-15,8 0 1 16,0-10-11-16,8-8 10 16,3-6-73-16,1-8 44 15,2-2 16-15,-12 0 14 16,-3 1 8-16,-8 11-8 15,-6 5-3-15,-7 5-15 16,-6 4 25-16,-7 3-7 0,-4 14 17 16,-6 9 13-1,-7 10 58-15,3 2-88 0,-1-4 0 16,6-6-16-16,5-6 23 16,3-10-22-16,7 0-55 15,1-2-118-15,1-1-160 16,-10 23-243-16</inkml:trace>
  <inkml:trace contextRef="#ctx0" brushRef="#br0" timeOffset="6794.17">15810 8649 289 0,'-3'-11'690'0,"1"5"-498"0,-2-6 7 16,6 2-76-16,5 0 3 16,9-6-79-16,17-6-29 15,11-6 42-15,16-4-60 16,14-12 0-16,13-6 57 15,24-12-46-15,90-45 28 0,35-7 31 16,-18 20-47 0,-162 74 7-16,-9 4-30 0,-7 4-23 15,33-13 13-15,-23 10-80 16,-24 7 89-16,-15 4-22 16,-9 0 23-16,-8 2 98 15,-3 2-98-15,1-3 0 16,-2 3 0-16,4 3 31 15,-3-1-62-15,2 3 19 16,2 2-107-16,-1 3 8 16,-1 8-141-16,-1 4-100 15,-26 48-142-15</inkml:trace>
  <inkml:trace contextRef="#ctx0" brushRef="#br0" timeOffset="7411.13">16609 8434 316 0,'-2'-4'233'0,"0"-2"-92"0,0-2-18 16,0 4-35-16,4-2-37 0,2 1 71 16,1 2-32-16,0-1 6 15,-3 4 27-15,-2 0-27 16,0 2-3-16,0 0-93 15,2 6 1-15,0 4 56 16,3 10 0-16,5 4 4 16,4 10-23-16,6-2 20 15,13 4 38-15,10 1-96 16,15-3 20-16,7-4 4 16,12-6-14-16,10-7 2 15,7-5 3-15,13-14-6 16,66-18 29-16,-117 3-38 0,60-14 0 15,-7-3 9-15,-8-8-9 16,-12-4 0-16,-14-2 8 16,-21 4-2-16,-14 10 76 15,-11 4-46-15,-11 4-19 16,-5 6 77-16,0 6-81 16,-8 2-12-16,-2 6-2 15,-3 5 2-15,0-1-13 16,-3 0 12-16,3 4-7 15,-5 1-19-15,1 9-41 16,-5 10-65-16,1 8-110 16,3 8-286-16,-15 46-34 15</inkml:trace>
  <inkml:trace contextRef="#ctx0" brushRef="#br0" timeOffset="8376.56">18477 8526 761 0,'-2'-12'329'0,"2"4"-187"16,0-14 34-16,2 8-29 16,2 6-8-16,-4 4 14 0,5 6-153 15,1 8 1 1,6 8 41-16,1 12-6 0,1 18 48 15,1 14-43-15,-1 6-41 16,1-1 52-16,3-5-52 16,-5-10-19-16,-4-6 4 15,-2-10-30-15,2-12-3 16,-7-12-51-16,-2-6 99 16,-4-14 0-16,-7-2 0 15,1-14 0-15,4-8-3 16,1-8 27-16,3-6-20 15,4-4 10-15,-2-1-14 0,2-3 76 16,3 4-76 0,-1 10 0-16,3 4 7 0,0 12-6 15,2 8 34-15,-3 10-35 16,3 4 7-16,5 6-2 16,3 10-5-16,5 2-18 15,3 12 7-15,-2 6 22 16,0 4 14-16,-4 1-25 15,-1-2 0-15,-5-8 9 16,1-9-9-16,-3-10-4 16,-3-4-32-16,-1-4 57 15,2-8-21-15,4-2 0 16,-2-10 0-16,1-8 18 16,1-6-18-16,1-7-9 0,1 1-12 15,-1-6 28-15,3 0-7 16,-5 2 0-16,1 4 9 15,0 6 26-15,-2 8-35 16,-4 9 0-16,-1 8 27 16,-1 7-10-16,2 7-13 15,2 8-4-15,-1 11 0 16,1 14 49-16,-2 10-49 16,4 4 0-16,-4 6-12 15,4-3-18-15,2-7 1 16,6-12-169-16,0-10-130 15,4-12 79-15,30-22-579 16</inkml:trace>
  <inkml:trace contextRef="#ctx0" brushRef="#br0" timeOffset="8760.77">19357 8590 787 0,'-3'-10'327'0,"1"2"-114"0,-2-14 47 0,-5 8-71 16,5 4-78-16,2 2 57 15,2 6-116-15,-2 2-22 16,2 2-12-16,-3 10-9 16,-4 10 33-16,3 10-42 15,-5 15 6-15,5-2 3 16,4-3-9-16,4-9 16 16,7-11 8-16,5-6-15 15,9-12-9-15,6-6-37 16,0-13-32-16,7-4 34 0,-1-12 10 15,-3-6 1 1,-8-3-6-16,-13 1 30 0,-9 3-2 16,-14 4 2-16,-7 10 0 15,-8 4 3-15,-8 8 32 16,-7 12 5-16,-5 10-21 16,-2 10-18-16,7 10 16 15,4 6-17-15,9 2-33 16,14-2-6-16,13-3-11 15,13-10-128-15,16-10-68 16,14-17-87-16,97-75-154 0</inkml:trace>
  <inkml:trace contextRef="#ctx0" brushRef="#br0" timeOffset="9590.87">19865 8251 772 0,'0'-12'483'0,"-2"2"-246"15,0-8-26-15,2 8-46 16,2 4 32-16,0 6-190 16,4 4 25-16,6 8-25 15,1 10-7-15,-2 15-18 16,-6 8 12-16,-3 12 6 16,-4 3 5-16,2-2 2 15,2-6-7-15,3-8 17 16,1-8-17-16,7-12-9 15,-3-12-20-15,0-6 26 0,1-10-28 16,7-3 31-16,-1-8-24 16,2-6 12-1,-5-4-26-15,-5 5-4 0,-7-8 2 16,-4 6 16-16,-9 4-3 16,-7 0 27-16,-3 6 0 15,-6 4-2-15,1 12 2 16,-10 8 0-16,-2 10 12 15,3 8-12-15,-3 10 51 16,11 0-9-16,7 0-9 16,11-5-14-16,9-6-17 0,9-7-2 15,7-7 0-15,9-3 6 16,4-12 36-16,6-14-41 16,9-8 8-16,6-10 24 15,0-4-33-15,8-1-10 16,0 7 8-16,-10 8-17 15,-11 6 1-15,-14 10 19 16,-8 4-1-16,-6-2 6 16,-7 4 13-16,-2 4-19 15,3 0 0-15,-1 2 0 16,4 6 24-16,5 0-24 16,5 0 0-16,4-4 0 15,9-6 18-15,4-10-18 16,8-10 0-16,7-12 10 15,2-8-28-15,-2-2-19 0,-5-8-5 16,-9 0 13-16,-14-4 29 16,-9-2 0-16,-13 1 14 15,-15-1 4-15,-2 8 81 16,-8 6-98-16,5 8 15 16,1 13 87-16,10 10-74 15,7 9-16-15,0 2-13 16,-8 14 0-16,1 12 12 15,-2 12-12-15,2 8 0 16,4 0-25-16,9-2 50 16,10 1-25-16,3-1 5 15,8-1 1-15,-6-4 4 16,5-3-10-16,-1-6-61 0,0-4-2 16,-2-4-201-16,-1-8-74 15,32-14-323-15</inkml:trace>
  <inkml:trace contextRef="#ctx0" brushRef="#br0" timeOffset="10378.29">21043 8087 1300 0,'-8'-18'279'0,"3"2"-67"16,-3-22-10-16,0 8-146 15,4-1 40-15,0-1-12 0,-1 5-72 16,-5-4 4-16,-9 1-4 16,-8-4 0-1,-10 0 9-15,-13 0-21 0,-6 2 0 16,-10 2-10-16,-7 0 25 16,-10 4-14-16,-13 4-1 15,-4 8 0-15,-7 0-7 16,-6 6 7-16,-68 2-8 15,-20 13-11-15,-34 18 38 16,67-1-28-16,-1 10 9 16,-5 8 0-16,-2 10-9 15,0 4 9-15,15 3 0 16,17 9-15-16,17-6 47 16,73-33-40-16,5 6 8 0,7 5 0 15,-39 34-19-15,21 12 28 16,14 0-9-16,15 7 33 15,10 3-33-15,2 8 0 16,3-1-11-16,1-3 11 16,5-4-13-16,12-10 13 15,14-5 0-15,13-7 24 16,22-4-9-16,15-4-1 16,22-10-14-16,84 21-3 15,55-33 2-15,25-20 1 16,-98-15-26-16,0-12 1 15,0-16 10-15,4-10-8 16,6-15-7-16,8-19-6 0,-10 3 36 16,5-12 8-16,1-2 14 15,1-10-3-15,-9 1-18 16,-21 5 10-16,-15-2-11 16,-74 36-8-16,-13 0-8 15,-8 2 26-15,24-37-10 16,-24 7 20-16,-17 12 28 15,-19 12 48-15,-13 10-96 16,-7 7 18-16,-2 12 78 16,4 2-81-16,8 12 10 15,5 3-25-15,2 4 1 16,-3 6-16-16,-1 4 15 16,-9 2-40-16,4 2 11 15,-2 0 29-15,1-2-78 0,1 2-10 16,0 2-74-16,-2 2-18 15,3 0-132-15,-36 46-306 16</inkml:trace>
  <inkml:trace contextRef="#ctx0" brushRef="#br0" timeOffset="11723.38">18254 13383 376 0,'-4'-6'227'16,"-1"2"-107"-16,-2-4-5 0,3 2-41 15,4-2 5 1,0 2 85-16,0 0-44 0,2-2 10 16,-2 6-2-16,2 0-49 15,-2 0 52-15,2 2-50 16,6 0-8-16,0-2 74 16,8-5-60-16,13-4-10 15,14-10 1-15,11-5-53 16,16-7 36-16,16-8-61 15,13-5-1-15,12-4-13 16,7 0 23-16,-12 4-9 16,-16 13 0-16,-20 15-18 15,-28 14-25-15,-18 13-64 0,-13 9-103 16,-24 14 159-16,-14 16-88 16,-12 14-29-16,-11 8-129 15,-1 7-35-15,-67 111-140 16</inkml:trace>
  <inkml:trace contextRef="#ctx0" brushRef="#br0" timeOffset="12155.46">18312 14582 632 0,'-9'-4'205'0,"-2"0"-14"0,-9-6 17 16,4 0 13-16,-4-2-55 15,7 0 22-15,1-2-103 16,4 2-28-16,3 2 75 15,10 0-60-15,-1-2-42 16,10-2-6-16,13-4-22 16,6-4 47-16,22-6-49 15,13-7 1-15,18-1 39 16,15-4-40-16,3 0-9 16,0 4 3-16,-12 12-7 0,-12 4-2 15,-17 8-24-15,-19 6-42 16,-15 2 79-16,-19 12-179 15,-18 10 52-15,-16 18 36 16,-9 6-98-16,-8 10-41 16,-1 2-62-16,-40 87-29 15</inkml:trace>
  <inkml:trace contextRef="#ctx0" brushRef="#br0" timeOffset="12611.84">17893 15424 992 0,'-2'-2'327'0,"2"2"-205"16,0-8-61-16,6 8 31 15,3 0-5-15,3 0-11 0,3 0-29 16,3 0-32 0,-3-6 75-16,4-2 19 0,3-2-11 15,9-10 11-15,11-6-108 16,10-6 58-16,12-10-23 15,16-2-8-15,5-5 34 16,2 9-62-16,-7 8 0 16,-11 14-6-16,-15 0 13 15,-12 10-14-15,-19 4 2 16,-13 2 5-16,-10 4-19 16,-6 2 19-16,-12 4-35 15,-7 10 28-15,-6 10-115 16,0 11-121-16,-38 83-385 15</inkml:trace>
  <inkml:trace contextRef="#ctx0" brushRef="#br0" timeOffset="15969.96">20810 12789 91 0,'-2'-6'65'0,"2"1"-56"0,0-2-8 15,-2-1 17-15,2 2-17 16,0 0 12-16,0-2-5 16,2-2-7-16,0 0 26 0,2-2-6 15,1 2-20-15,-1-4 40 16,5 0 32-1,-4-2 38-15,-3 4 6 0,0-4 29 16,0 2 19-16,-2 2-66 16,2-2 22-16,1 4 49 15,1-3-101-15,0 2 82 16,1 0-26-16,-3 6-29 16,1-1 54-16,1 6-135 15,-4 0-14-15,0 6 34 16,0 8-24-16,0 12 16 15,-4 16 13-15,-4 18-16 16,2 12 70-16,2 3-94 16,1-2 0-16,6-8-15 0,-1-9 38 15,0-2-46-15,0-16 1 16,0-8-95-16,0-12-47 16,3-4-110-16,2-8-62 15,4-12 3-15</inkml:trace>
  <inkml:trace contextRef="#ctx0" brushRef="#br0" timeOffset="16293.43">20843 12657 667 0,'2'-16'145'15,"3"4"-56"-15,3-16-31 16,11 2 77-16,7-2-46 15,12-3-8-15,2 5 28 0,3 7-58 16,-10 12-28 0,-8 9 10-16,-12 12-18 0,-11 13 24 15,-4 5 15-15,-11 8-32 16,-5 2 26-16,-3-2-48 16,0-4 0-16,3-8 1 15,1-8 19-15,4-8-31 16,5 0 11-16,4-8 0 15,1-2-18-15,6-4 18 16,-1-2-30-16,4-2-12 0,1-6-73 16,1 6-8-1,6-2-150-15,1 0-261 0</inkml:trace>
  <inkml:trace contextRef="#ctx0" brushRef="#br0" timeOffset="16703.5">20993 12751 511 0,'0'-2'130'0,"-2"0"-1"16,2-4-16-16,0 0 43 15,0 0-23-15,2 2-34 16,-2 0 72-16,4 2-76 15,-4 2-22-15,0 2-32 16,4 4-29-16,5 4 82 16,5 10-80-16,7 2 5 15,2 0 7-15,8 0-20 0,5-4 9 16,4-4-15 0,5 3-104-16,-3-11-110 15,53 3-313-15</inkml:trace>
  <inkml:trace contextRef="#ctx0" brushRef="#br0" timeOffset="18370.86">21357 12757 961 0,'0'-2'256'0,"3"0"-110"16,4-2-86-16,8-4 60 15,5-4-36-15,14-6-75 16,8 2 43-16,3-8-52 0,-3 0 1 16,-13 6 13-16,-13 4-14 15,-14 8-12-15,-14 4-2 16,-7 2 14-16,-14 4 6 16,-15 0-6-16,-8 12 0 15,-2 6 68-15,-4 4-53 16,9 8 32-16,6 6 4 15,9 3-42-15,14-7 67 16,13 1-75-16,11-6 9 16,15-9 29-16,12-4-39 15,13-14-6-15,15-11-6 0,12-11-22 16,7-10 23-16,2-4-62 16,-7-4-29-16,-6 4 33 15,-15-2-50-15,-15 10 11 16,-19 4 39-16,-11 8 38 15,-13 0 31-15,-3 4 21 16,0 0 34-16,1 4 50 16,4 8-103-16,6 4 29 15,2 8-11-15,4 10-13 16,7 6 92-16,5 6-63 16,11 5-18-16,4-1 17 15,6-1-14-15,-5-1 13 16,-1-3-34-16,-9-3 20 15,-11-8-28-15,-11 2 8 16,-9-8-90-16,-11-2 89 0,-7-6-47 16,-2-10 17-16,0-8-11 15,5-10 10-15,2-8 13 16,8-6 19-16,10-8 0 16,8-4-26-16,8-6 32 15,10 2-6-15,4-1 0 16,3 4 0-16,5 6 1 15,-5 7-1-15,4 6 0 16,-2 2-16-16,0 8 46 16,-6 4-29-16,2 6 26 15,-9 8 5-15,-1 8 44 16,-1 4-64-16,-5 8 18 16,-4 6 53-16,2-2-68 15,-2-1 12-15,-5-5-6 16,2-8-20-16,-2-3 20 0,1-4-21 15,-3-6-68-15,0-1 67 16,0 0-15-16,0-5 3 16,0-2-22-16,-3-9 35 15,3-2-37-15,0 0 23 16,5-4-14-16,4 0 2 16,4 4 43-16,5 4-17 15,4 8 1-15,3 6 8 16,4 6 41-16,4 6-50 0,0 0 0 15,1 2 21 1,-1-4-11-16,-8 0 17 0,-5-4 0 16,-11-3-18-16,-5-3 23 15,-2-3-32-15,-2-1-6 16,-2-4-20-16,0-4 24 16,0-6 1-16,2-4-6 15,2 0 7-15,10-2 2 16,1 6-2-16,5-2-18 15,6 4-8-15,3 8 52 16,-5 10-29-16,3 6 3 16,-6 10 0-16,2 6 7 15,-5 4-7-15,-6 0 0 16,-5 2 12-16,-7-4 8 16,-7-4-13-16,-9 0-7 0,-7-1 0 15,-4-7-9-15,7-6 15 16,0-7-6-16,9-5 8 15,6-6 13-15,9-8-42 16,12-6-2-16,10-8-14 16,10-4 2-16,1 4 20 15,3-2 15-15,-7 6 5 16,-6 6-4-16,-15 6 14 16,-3 4-15-16,-11 8 0 15,-3 0 92-15,-1 4-79 16,-6 2 1-16,7 6 2 15,3 4-10-15,4 2 5 16,4 4-11-16,5 2-12 16,5 2 12-16,1 0 0 15,-1 2 15-15,-1 2 4 0,-7 2-17 16,-8 2 40-16,-7 2-42 16,-13 0 0-16,-2-4-15 15,-3-2 30-15,5-5-12 16,7-9 14-16,7-10-1 15,6-6-16-15,12-13-42 16,7-11-69-16,10-8 95 16,8-1-7-16,-1-3 18 15,-3 9 5-15,-2 3 17 16,0 10-14-16,-5 4-3 16,3 6 0-16,-5 6 36 15,3 4 0-15,1 4 13 0,1 2 41 16,2 6-34-16,0-4-2 15,-6 2-54-15,-6-4 0 16,-1 0 9-16,-3-8 3 16,1-4-12-16,-1-4-1 15,3-6 1-15,1 2 2 16,-6-2-2-16,1 8 0 16,-3 6 1-16,5 0-1 15,-2 4-7-15,1 4-1 16,8 0-74-16,-1 4-58 15,2 4-190-15,-13 18-524 16</inkml:trace>
  <inkml:trace contextRef="#ctx0" brushRef="#br0" timeOffset="18550.07">23262 12775 1204 0,'-2'-12'469'0,"2"0"-244"0,2-14-57 16,1 2 39-16,4 6-107 15,-3 6-62-15,3 10-38 16,-3 4-24-16,-6 10-125 16,-13 12-85-16,-12 18-287 15,-120 87-237-15</inkml:trace>
  <inkml:trace contextRef="#ctx0" brushRef="#br0" timeOffset="21398.03">29497 14468 219 0,'-2'-2'124'0,"0"0"-17"0,-2 4-68 0,-4-2-23 0,-1 6 10 16,3 4-25 0,-4 2 8-16,8-2 0 0,0-2-7 15,2-4 7 1,2 0-9-16,0 2-6 0,10-4 6 16,-1 4 1-16,7 2 6 15,5 6 10-15,-4 10-8 16,4 6 12-16,-3 10-21 15,-1-4-36-15,2 4-8 16,6-14-40-16,0-6 84 16,-4-3 2-16,0-5 5 15,-7-1 34-15,-5-3 2 16,2 1 4-16,1-5 65 16,3 2-47-16,10-2-1 15,8 0-52-15,6-4-6 0,3 0 3 16,-1 0-9-16,-5 0 0 15,-7-4-12-15,-2 0 29 16,-10-2 35-16,-9 2 100 16,-8 0 50-16,-6-6 58 15,-2-3-52-15,-2 5 10 16,4-2-17-16,1 6-75 16,3 3 13-16,3 1-73 15,-1 0-36-15,6-3 96 16,2-1-120-16,5 2 24 15,10-2 0-15,8 4-19 16,14 0-7-16,14 0-4 16,18-5 0-16,19-4-12 0,87-7 12 15,33-8 0 1,4 2 0-16,-98 6 12 0,-80 14-13 16,-10 2 1-16,-14 0-66 15,18-4 48-15,-32 8-48 16,-30 0-29-16,-37 6 2 15,-18 12-33-15,-15 0 18 16,3 6-145-16,4 7-237 16,-111 55-51-16</inkml:trace>
  <inkml:trace contextRef="#ctx0" brushRef="#br0" timeOffset="22380.35">19923 16553 241 0,'-20'0'78'0,"-2"-6"-36"0,-21 2-13 15,8-8-7-15,6 2 16 16,0-2-32-16,2-2 1 15,0 0-7-15,-9 0 1 16,-1-2-1-16,-5 2 1 16,-3 0 8-16,0-8 61 15,0 8 29-15,3-8 24 16,5-5 23-16,6 5-22 16,10-4 34-16,6 2-43 15,8-2-40-15,7 4 32 16,2 0-22-16,5 0 2 15,6 4 21-15,0 4-85 16,3 6 32-16,5 6-20 16,-2 4-17-16,12 6 81 0,8 6-81 15,9 4-12-15,21 4 54 16,14 0-33-16,19-8 15 16,79 6-42-16,46-6 7 15,19-4-14-15,-86-10-40 16,-16 4-142-16,-18 0-49 15,-7 0-300-15,-38-26-141 16</inkml:trace>
  <inkml:trace contextRef="#ctx0" brushRef="#br0" timeOffset="22855.33">22402 16022 339 0,'-13'-9'315'0,"5"4"-131"0,-11-13 71 0,4 8-93 0,6 2 21 15,7 4-39-15,-1-1-21 16,8 5-28-16,9 0-95 16,1 0 50-16,14 5 73 15,4-1-84-15,17-3 39 16,12-2-8-16,23-8-31 16,79-17 26-16,48-11-65 0,2 10-24 15,-83 33-36-15,-79-2-260 16,61-14-572-16</inkml:trace>
  <inkml:trace contextRef="#ctx0" brushRef="#br0" timeOffset="23978.78">15919 14169 1188 0,'-14'-10'469'0,"10"4"-301"0,-5-12 6 0,9 6-10 15,9-4-106-15,16-4 25 16,14-2-56-16,24-6-12 16,26-11 28-16,25-5-23 0,98-46-2 15,73-44-12-15,38-17 12 16,-131 69-20-16,-26 18 2 15,-27 18 0-15,-83 24-7 16,-8 4 7-16,-12 5 0 16,34-16-6-16,-31 15-20 15,-23 6 26-15,-19 9 0 16,-12 12 0-16,-14 5-27 16,-6 10 27-16,-8 12-96 0,1 4 6 15,8 8-130 1,3 2-88-16,-40 90-276 15</inkml:trace>
  <inkml:trace contextRef="#ctx0" brushRef="#br0" timeOffset="24529.8">15797 14450 307 0,'-11'-2'243'0,"1"-1"-133"0,-5 2-10 16,5-2-4-16,6 2 53 16,4-2 38-16,2-2-55 15,8 0-1 1,5 0-26-16,12-2 45 0,8 6 75 15,8 2-129-15,6 10-35 16,11 11 61-16,14 12-44 16,12 6 21-16,15 14-56 15,10 4-28-15,70 34 38 16,22-11-53-16,15-11 0 16,-64-32-20-16,-14-4 44 15,-6-4-24-15,-74-20 0 16,-9-6 1-16,-6 0 13 0,42 2-14 15,-18-10-8 1,-21-2-20-16,-17-2 56 0,-15-8-19 16,-11 4 54-16,-7-6-18 15,-5 2 12-15,-3-2-57 16,0 6 0-16,3 2-22 16,1 4 23-16,4 2-1 15,-2 4 0-15,4 0 6 16,4 0-28-16,-4-3-50 15,2 3-68-15,0-1 61 16,4 5-128-16,-1 6-93 16,-7 30-365-16</inkml:trace>
  <inkml:trace contextRef="#ctx0" brushRef="#br0" timeOffset="27460.1">26748 13110 97 0,'0'-4'233'0,"2"2"-146"0,2-8 4 0,-1 4-25 15,7 0-28-15,6 0-10 16,11-2-28-16,7 2-28 16,-3 0-2-16,4 2-93 15,-6-2 31-15,-2-2 53 16,-3 0 39-16,-2-2 36 16,-3-2 29-16,2-4 25 15,0 2 19-15,3-5-58 16,1 4 12-16,6-3-42 15,9 1-19-15,4-1 31 16,10 0-32-16,4 0 6 0,-2 6 15 16,-8 1-22-16,-11 4 0 15,-18 7 0-15,-9 3 0 16,-10 1 11-16,-8 3 1 16,4 4-2-16,0 4 24 15,6 3-33-15,4-1 41 16,15 1-42-16,8 1 0 15,4 3 1-15,7 1-1 16,7-3 0-16,4-4-1 0,0 0 1 16,5 2-12-1,-2-4 12-15,2 4 0 0,-12 4-23 16,-6-2 23-16,-3 4 0 16,-8-2 9-16,0-1-3 15,-2-2-7-15,4-2 1 16,-3-2 0-16,4-5 19 15,1-3-17-15,0 3 8 16,0-5 8-16,0 2-7 16,3 3-11-16,-1 0-57 15,-4 3-29-15,-10 2 62 16,-5-3-24-16,-7-2 36 16,-7-2 12-16,-5-4 8 15,-1-6 58-15,-2-2-45 16,0-6 10-16,4 0 79 0,-1-4 20 15,7-2-10 1,5 1-12-16,5 0 11 0,3 2-1 16,-1 0-41-16,-4 3-40 15,1-3 125-15,1 5-19 16,-1-2-8-16,-5 5-11 16,1 2-31-16,0 2 29 15,0 1-91-15,-1 4-17 16,5 0 76-16,3 7-89 15,5 3 22-15,4 8-5 16,2 9-6-16,-5-1 16 16,1 0-28-16,-2 0 9 15,1-6 26-15,-3-4-35 16,2-6-14-16,-2-8 7 16,8-10 7-16,8-12-2 0,21-12 2 15,10-14 0-15,17-10-19 16,6-9 19-16,9-5-36 15,6-6 12-15,0 0 24 16,-4 6-26-16,-13 10 26 16,-19 12 0-16,-12 5-7 15,-9 10 7-15,-9 6-1 16,-9 7-1-16,-10 6 2 16,-3 4 12-16,-8 0-3 15,-2 4 5-15,-1 0 4 16,-1 2-6-16,-2 0-12 15,2-2 0-15,-2 2 9 16,-2 0-9-16,2 0 1 16,0 0 1-16,-2 0 23 0,-1 2-25 15,3-4 0-15,-2 2-1 16,2 0 2-16,0 0 15 16,0 0-10-16,0 0-6 15,0 0 41-15,0 0-41 16,0 0-20-16,-2 0 11 15,2 0 9-15,0 0-10 16,-2 0 10-16,-2 0 0 16,-6 0 19-16,6 0-19 15,-3 2-84-15,5 2-61 16,0 4-47-16,0 0 21 0,0 12-156 16,-4 5-142-16,-36 34-370 15</inkml:trace>
  <inkml:trace contextRef="#ctx0" brushRef="#br0" timeOffset="29590.69">24016 15292 581 0,'-2'-12'219'0,"2"0"-66"0,-2-11-15 0,2 4 54 16,0 1-18-16,2 5-45 15,-2 4-12-15,0 5-26 16,0-1 37-16,0 5-128 15,0 5 16-15,2-1 32 16,2 10 26-16,7 8-7 16,-1 4-11-16,3 6-49 15,-5-4 82-15,4 2-89 16,3-2 0-16,-6-4 14 16,3 0-14-16,-6-12 0 15,1 4 0-15,-1-4 0 16,-1-4 5-16,0-4-5 15,-3 2 0-15,0-6 18 0,0 4-18 16,0-8-8-16,0 4 8 16,5-4 0-16,2 0 5 15,4 2-5-15,4-6 0 16,-5-2 37-16,7 6-37 16,-4-4-19-16,1 0 11 15,-5 6 8-15,-1-2 6 16,0 0-6-16,1 4 0 15,-5-6 36-15,1 2-35 16,0 2-1-16,-5 0 0 16,1 2 6-16,-1 0 34 15,-2 0-19-15,0 0 15 0,0 0 26 16,2 0-61 0,0-4 14-16,4-8-15 0,8-2-6 15,10-4 6-15,15-8 6 16,19-2-6-16,19-12 21 15,29-6-21-15,96-39-12 16,65-17 11 0,27 0 1-16,-128 58 3 0,-44 30-3 15,-80 8 0-15,-9 6-6 16,-10 0-6-16,19-4 12 16,-20 4 0-16,-15 0 0 15,-9-3 48-15,-5 3-33 16,-7-1 3-16,6-3 67 15,1 4-84-15,3-4 9 16,4 2-10-16,0 2 0 16,2 0-3-16,-2 0 3 0,0-2 0 15,0 2 12-15,0 0 0 16,0 0-24-16,-2 0 9 16,2 2 3-16,-2-2 11 15,2 0-11-15,0 0 0 16,-2 0-29-16,2 0 53 15,0-2-31-15,0 4 7 16,0-4 0-16,2 2 10 16,-2 0-10-16,0 0-21 15,0 0 3-15,0 0-69 16,2 2-12-16,-2 8-45 16,0 0 2-16,0 8-49 15,-2 12-173-15,-12 42-284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4.31053E-6" units="1/dev"/>
          <inkml:channelProperty channel="T" name="resolution" value="1" units="1/dev"/>
        </inkml:channelProperties>
      </inkml:inkSource>
      <inkml:timestamp xml:id="ts0" timeString="2025-06-06T14:58:49.2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16781 5175 518 0,'0'-2'220'16,"3"2"-59"-16,-3-2-22 16,2 2-53-16,-2 2 7 15,0-2-39-15,0 2 162 16,0-4-36-16,2 2-120 15,0 0 6-15,-2 0 19 16,2-2-13-16,3 0 29 0,0-6-14 16,3 2-26-16,-3 0 61 15,-1 2-58-15,-2 2 11 16,0 2-4-16,-2 0-11 16,0 0 36-16,0-4-96 15,0 4 15-15,0 0 43 16,-2 0-29-16,2 0 10 15,-2 0-3-15,0 0-11 16,-2 4 8-16,-7-2-33 16,-3 2-28-16,-7 4 7 15,-2 6 22-15,0 2-1 16,-4 8 0-16,0 8 0 16,10-1 16-16,-5 1-16 0,6 4 0 15,3-4 3-15,0 0-3 16,5-2-1-16,6-2-1 15,4-4 2-15,3-2-10 16,2-2 10-16,2-2 0 16,1-2 6-16,0 2-6 15,-1 0-17-15,4-4 10 16,-2 3-22-16,4-2 28 16,4 2-4-16,-4 2 5 15,5 3-7-15,-2 5 7 16,-2-1-23-16,4 4 8 15,-3 0-7-15,1 2-1 16,-5 2 13-16,-1-1-17 16,-3-4 15-16,-1 3-44 0,-3-2 31 15,0 1 14-15,-3 5 11 16,-2 0 36-16,4 2-34 16,1-2-2-16,1 0 6 15,1-4-6-15,5 2-1 16,-2-4-1-16,-1 4 2 15,1 2 3-15,-2-1 3 16,-4 3-6-16,-1-4 3 16,-3 2-3-16,-3 2-4 15,-3 2-10-15,-3 2 28 16,-2-4 8-16,0-1-2 16,-5-1-10-16,5-4 28 15,-5-4-38-15,5-5-7 0,-2-2-3 16,1-1 10-16,6-4 15 15,-3 0-15-15,-2-2 0 16,2-2-1-16,-2 2 10 16,1-4-9-16,0-2 0 15,1 4 1-15,-3-4 28 16,2 2-29-16,-1-4 0 16,1 0 3-16,1 0-3 15,1 2 0-15,-6-4 1 16,5 0 0-16,1 0 15 0,3-4-16 15,1-2-16 1,4 0-2-16,2 0 18 16,0 0-1-16,1-2-25 0,-3 2 26 15,2-4-6 1,-2 6-1-16,4-2-13 0,2-2 8 16,6 0 13-16,1 0-2 15,-2 6-4-15,7 4 5 16,0 8-1-16,2 6 0 15,5 7-7-15,1 2 8 16,-1 5 1-16,2 8 19 16,1 5-13-16,-3 3 1 15,2 2 16-15,-5 4-24 16,-2 0 0-16,-4 4 18 16,-6 1-17-16,2 3 39 0,-3 0-33 15,-5-4 1-15,-2 2 19 16,0-4-27-16,-2 2 0 15,-2-3-3-15,-2-5 19 16,0-4-7-16,-1 0 3 16,1-2-11-16,-3-4 31 15,2 0-32-15,-1-2 0 16,4-1-3-16,-3-3 15 16,1 2-2-16,0 2-10 15,-4 2 0-15,0 0 6 16,-1 6-6-16,-1 0 0 15,2 1 2-15,-3-3 14 16,-1 0-12-16,1-4-4 0,3-2 0 16,-1 0-5-1,-3 2 11-15,4 2-6 0,-3 2 32 16,-1 1-32 0,-1-3 0-16,2-1-2 0,0-2-1 15,-5 3 3-15,5-2 2 16,0 0-1-16,-1-2 14 15,4 3-14-15,-1-1 7 16,3 0-8-16,0-4-6 16,2 4 6-16,0 0 6 15,-1 2-6-15,3 0 11 16,-2-3-10-16,2 0-2 16,2-1-1-16,0-1-16 15,6-3 18-15,1-2 1 16,4-6 0-16,5 2 6 0,4-8-6 15,-1-2 3 1,6-2-4-16,4-4-18 0,-4-2 18 16,6 0 12-16,0-6-6 15,-2-2 0-15,2 1-5 16,-2-5 7-16,-4 0-8 16,-6 3-17-16,-5-3 17 15,-5 0 17-15,-5 0-16 16,-1 2 6-16,-3-2-7 15,-3 0 36-15,6 0-36 16,-3-2 1-16,0 2 26 16,0 0-6-16,0 0-6 15,0 0 6-15,4-3-3 0,-4 3 16 16,0 0-10-16,0-3-13 16,0 3 55-16,0 0-66 15,-4 0 0-15,4 0-2 16,0-2 2-16,0 0-24 15,-5 0 14-15,1-4-92 16,-7-6-63-16,1-4-493 16,-5-74-907-16</inkml:trace>
  <inkml:trace contextRef="#ctx0" brushRef="#br0" timeOffset="1730.88">26565 5654 899 0,'0'0'324'0,"0"3"-181"16,-3-3 19-16,3 2 57 15,0-4-51-15,3 2-47 16,-3-3-47-16,2 3 4 15,-2 0 54-15,0 0-35 16,-2 0-1-16,2 0-16 16,2 0-29-16,-4 0 12 15,2 0-24-15,0 0-27 16,0 0 9-16,13-4-21 16,8 0 0-16,18-10-8 15,19-12 19-15,20-12 5 16,11-6-10-16,2-8-5 0,1 2 23 15,-7 4-24-15,-12 8-8 16,-9 4 2-16,-14 8-7 16,-10 4 13-16,-16 8 13 15,-5 3-1-15,-13 5 20 16,-4 5-32-16,-2 2 12 16,-2-1-1-16,4 2-2 15,-2 0 18-15,0-2-18 16,0-2 1-16,0 2 1 15,2 0-11-15,-2 0-11 16,-2-2 10-16,2 4 1 16,0-2 8-16,0-2-8 0,0 4 0 15,0-2-1-15,0 0-3 16,0 2 3-16,0-2-5 16,-2 0-11-16,2-2 2 15,0 4-24-15,-2-2-42 16,2 2-33-16,-4 1-139 15,-1 5-98-15,-11 6-313 16,-50 46-101-16</inkml:trace>
  <inkml:trace contextRef="#ctx0" brushRef="#br0" timeOffset="3046.76">22396 6535 987 0,'-7'0'493'0,"5"0"-277"16,0 0-148-16,0 0 89 16,4 0 47-16,-2 0-102 15,0-2-22-15,2 2-61 0,-2-2-2 16,0 2 128-1,0-2-61-15,2 4-28 0,3-4-19 16,-5 2-19-16,8-4 15 16,11-8-33-16,18-6 0 15,19-10 21-15,17-8-19 16,12-9 10-16,4-3-12 16,1 1 6-16,-3 2-2 15,-10 5-4-15,-5 4-1 16,-14 6-11-16,-12 6 13 15,-12 10-1-15,-10 2 0 16,-13 6 1-16,-6 4 16 16,0 2-17-16,-5 0 0 15,2 0 37-15,-2 0-37 16,0 0 12-16,0 0-6 0,0 0 0 16,0 0 43-1,0 0-43-15,0 0-5 0,0 0 49 16,-2 0-49-16,2 0-1 15,0 0 0-15,0 0 1 16,0 0 29-16,0 0-30 16,0 0 0-16,0 0 22 15,0 0-22-15,0 0-15 16,0 0 8-16,0 0 7 16,0 0-8-16,0 0 8 15,0 0 0-15,0 0-1 16,0 0-13-16,0 0-14 15,-10 6-4-15,8-4-38 16,0 0 69-16,-2 2-76 16,-3 0-31-16,-7 0-12 0,1 6-75 15,-5 4-3-15,-4 6-99 16,-4 4-193-16,-41 46 4 16</inkml:trace>
  <inkml:trace contextRef="#ctx0" brushRef="#br0" timeOffset="3864.03">23764 7702 1242 0,'-2'0'520'0,"2"-2"-461"0,-3 2-19 16,3-2 154-16,3 2-55 0,-3 0-73 15,5 0-46-15,-1 0-19 16,7-4 23-16,9-2-24 15,7-2 0-15,19-10 18 16,12-8-3-16,23-8 18 16,10-12-33-16,11-4 1 15,8-1 2-15,-6 3-3 16,-4 6-1-16,-10 8-11 16,-16 6 24-16,-17 8-12 15,-19 6 0-15,-18 3 0 16,-8 8 10-16,-10 3 1 15,-4 0 59-15,2 0 55 0,-3 0-56 16,3 2-29-16,0-2-40 16,0 0 18-16,0 0-7 15,0 0-11 1,0 1 0-16,0-1-4 0,-3 0 4 16,6 0-1-16,-6 0-7 15,-1 0-29-15,4 5 29 16,-4-3-82-16,-3 0-90 15,-1 6-69-15,-11 6-248 16,-54 50-217-16</inkml:trace>
  <inkml:trace contextRef="#ctx0" brushRef="#br0" timeOffset="4898">24903 8300 348 0,'-5'-3'1085'0,"3"3"-796"16,-7-4-143-16,9 4-1 16,-2-1 34-16,0-2 20 15,2 6-140-15,0-3-23 16,0 0 12-16,0 1-21 0,2-1 61 15,-2 0-67-15,13-4-15 16,11-6 44-16,24-9-43 16,23-10-4-16,16-7-3 15,11-2 0-15,6-2 9 16,-1 2-7-16,6 0 2 16,3 2-4-16,-8 2-3 15,-7 6 2-15,-20 6-5 16,-13 4 6-16,-18 5 0 15,-23 5 11-15,-7 0-11 16,-13 6 9-16,-3 2 12 16,0 0-12-16,-3 0 43 15,3 2-31-15,0-2 48 0,0 0-69 16,0 0 1-16,3 0 9 16,-3 0-9-16,0 0-1 15,0 0 2-15,-3 0 7 16,3 0 19-16,0 0-14 15,0 0-8-15,0 0 28 16,0 0-32-16,0 0-1 16,0 0-1-16,0 0 0 15,0 0 9-15,0 0-9 16,0 0 0-16,0 0-14 16,0 0 16-16,0 0-3 15,0 0 1-15,0 0 0 16,0 0 8-16,0 0-8 15,0 0-8-15,0 0-14 16,0 0 16-16,0 0 5 0,-14 4-20 16,8-4 11-1,0 4-7-15,1-4-35 0,-1 0-23 16,-2 0 48-16,2 3-44 16,-1-2 22-16,-1 1-34 15,-2 2-47-15,-1 0 46 16,-4-1-101-16,-1 5-34 15,-2-5 36-15,1 1-7 16,-2 4 2-16,-2 2-7 16,3-2 47-16,-5 1 52 15,6-1-42-15,-4-2 9 16,-25 16-71-16</inkml:trace>
  <inkml:trace contextRef="#ctx0" brushRef="#br0" timeOffset="6561.68">28895 9537 707 0,'-2'0'495'0,"0"0"-366"16,2 2-97-16,-2-2 128 15,-1 2 79-15,3-2-85 16,-2 2-32-16,2-2-16 16,0 0 8-16,0 0-3 15,-2 0-19-15,2 0 32 16,-2 0-61-16,4 0-15 15,-2 1 26-15,-2-1-44 16,2 0 15-16,-2 0-9 0,2 0-35 16,0-1 64-1,0 1-53-15,4 0-5 0,-2-2 8 16,0 0-15-16,7-2-1 16,11 0-5-16,16-12 6 15,22-6 19-15,17-6-19 16,8-6 0-16,2-5 7 15,-5 5-7-15,-2 0 0 16,-3 6-1-16,-3 2 1 16,-9 4 1-16,-5 4-1 15,-14 6 0-15,-15 0 5 16,-4 2-5-16,-10 2 0 16,-8 2 1-16,0 4-1 0,-5 2 44 15,-2-2-43-15,2 2 6 16,-2 2 32-16,0-2-39 15,0 0 11-15,0 2-1 16,-2-2-2-16,4 0 26 16,-2 0-34-16,0-2 0 15,0 2 12-15,-2 0-4 16,2 0 11-16,0 0-10 16,0 0 2-16,0 0-2 15,0 0-9-15,0 0-3 16,0 0-17-16,0 0 40 15,0 0-14-15,0 0-6 16,0 0 1-16,0 0 5 16,0 0-6-16,0 0-6 15,0 0-11-15,0 0 31 0,0 0-14 16,0 0 0 0,0 0 6-16,0 0 9 0,0 0-15 15,0 0-9-15,0 0-17 16,0 0 52-16,0 0-25 15,0 0 0-15,0 0 5 16,0 0 3-16,0 0-9 16,0 0-5-16,0 0-26 15,0 0 58-15,0 0-27 16,0 0 0-16,0 0 2 16,0 0 7-16,0 0-9 15,0 0-14-15,0 0-4 0,0 0 36 16,0 0-22-1,0 0 4-15,0 0 0 0,0 0-11 16,0 0 8-16,0 0-55 16,0 0 38-16,0 8-58 15,-2-4 9-15,-1 0-46 16,-4 2-55-16,3 4-71 16,-5 6-94-16,-6 6-239 15,-5 6 4-15,-59 44-158 16</inkml:trace>
  <inkml:trace contextRef="#ctx0" brushRef="#br0" timeOffset="12255.07">21518 10888 740 0,'0'0'300'0,"0"0"-147"0,-2-2-9 16,2 2 90-16,2 0-3 16,-2 0-93-16,3 0-15 15,-3-1 27-15,0 1 3 16,0 0 32-16,2 0-107 16,-2 1-35-16,0-1 20 15,6 2-57-15,3 0 30 16,9 4-13-16,5 1-8 15,8 2 16-15,4-4-31 16,9-4-1-16,10-5-13 16,13-7 28-16,18-10-6 0,69-31-8 15,33-18 0 1,16-6 6-16,-70 18-6 0,-8 6-20 16,-71 28-7-16,-2 2 42 15,-2-3-15-15,50-19 0 16,-17 0 0-16,-19 0 8 15,-15 10-8-15,-15 4 0 16,-13 6 5-16,-7 10-5 16,-7 2 32-16,-3 8 2 15,-2 2 2-15,-2 0 0 16,2 2-36-16,-4 0 0 16,2-2 0-16,0 4 1 15,-2-2 15-15,2 0-14 16,0 0 4-16,0 0 28 15,0 0-34-15,0 0 0 16,0 0 18-16,0 0-16 16,0-2 22-16,0 2-23 0,0 0 1 15,0 0 32-15,0 0-34 16,0 0 0-16,-9 0-15 16,5 2 36-16,0-2-16 15,-4 2-5-15,2 1 0 16,-1 0-2-16,1-2 2 15,2-1 0-15,-1 3-7 16,0 1 29-16,3-2-20 16,-2-2-2-16,1 2 0 15,-1-2-9-15,2 0 9 16,2 2 0-16,-4-2 10 16,1 2 5-16,-1 0-22 0,1-1 7 15,-1 2-5-15,4-3-11 16,-2 2 16-1,2-2 0-15,0 0 27 0,0 0-26 16,0-2-1-16,0 2-6 16,0 0-13-16,0 0 19 15,0 0 6-15,0 0 1 16,0 0 10-16,0 0-17 16,0 0 0-16,0 0-9 15,0 0-2-15,0 0 11 16,0 0 2-16,0 0-1 15,0 0 14-15,0 0-15 16,0 0 2-16,0 0-2 16,0 0-3-16,0 0-6 15,0 0 15-15,0 0-6 0,0 0 6 16,0 0-6-16,0 0 10 16,0 0-10-16,0 0-9 15,0 0 8-15,0 0 2 16,0 0 12-16,0 0-13 15,0 0 9-15,0 0 0 16,0 0-9-16,0 0-2 16,-9 2-7-16,7-2 18 15,2 0-7-15,0 0-2 16,0 0 10-16,0 0-11 16,0 0 1-16,0 0 0 0,0 0 0 15,0 0 0 1,0 0-2-16,0 0 1 0,0 2 1 15,0-4 1-15,0 2-1 16,0 0 0-16,0 0 15 16,0 0-15-16,0 0-6 15,0 0 5-15,0 0 1 16,0 0 0-16,0 0 0 16,0 0 0-16,0 0 13 15,0 0-13-15,0 0-9 16,0 0-1-16,-9 8 10 15,7-6 0-15,-3-2 0 16,3 0 0-16,2 0 19 16,-3-2-19-16,6 4-12 15,-3-2 11-15,-3 0 1 0,6 0 1 16,-6 0-1 0,3 0 0-16,0 0-6 0,0 0 12 15,-2 0-6-15,2 2 0 16,0-4 0-16,0 4-2 15,-2-2 2-15,0 0 0 16,0 4 0-16,-3-4-1 16,3 2 1-16,0 0 0 15,0-2 1-15,-3 2 6 16,2 0-6-16,-1 0-1 16,-2 2 13-16,1-4-13 15,1 2-5-15,-3 2 4 0,2-2 2 16,1 2 9-16,-2 0-10 15,-1 0 0-15,1 0 4 16,-2 0-3-16,2-2-1 16,1 0 0-16,-1 2 1 15,4-4 21-15,-3 2-22 16,2-2 0-16,1 2-3 16,-2-2 4-16,4 0-1 15,0 0 1-15,0 0 0 16,0 0 15-16,0 2-16 15,0-4 0-15,0 2-26 16,0 2 43-16,0-2-17 16,0 0 0-16,0 0 0 15,0-2 10-15,0 2-10 16,0 0 0-16,0 0-33 0,0 0 56 16,0 0-23-16,0 0 0 15,0 0 1-15,0 0 5 16,0 0-6-16,0 0-5 15,0 0-13-15,-11 12 32 16,9-8-14-16,-2-2 0 16,1 0 0-16,-2 0 14 15,1-2-14-15,2 0-10 16,-1 2-11-16,1-2 37 16,2 0-16-16,-2 2 6 15,-4 0-6-15,4 2 12 0,-3-2-12 16,0 0-7-1,5-2-19-15,-2 2 46 16,0-2-20-16,2 0 1 16,0 0 0-16,2 2 15 0,-2-2-16 15,0 0-9-15,0 0-16 16,0 0 50-16,-2 0-26 16,2 0 1-16,0 0 0 15,0-2 9-15,0 2-9 16,0 0 0-16,0 0-30 15,0 0 60-15,0 0-36 16,0 0 6-16,0 0 0 16,0 0-3-16,0 0 3 15,0 0 0-15,0 0-6 0,0 0 21 16,0 0-23 0,0 0 8-16,0 0 0 0,0 0-4 15,0 0 4-15,0 0 0 16,0 0 9-16,0 0-9 15,0 0 0-15,0 0-4 16,0 0 4-16,0 0-3 16,0 0 3-16,0 0 0 15,0 0 7-15,0 0-5 16,0 0-2-16,0 0 0 16,0 0 0-16,0 0-2 15,0 0 2-15,0 0 0 16,0 0 2-16,0 0 8 0,0 0-16 15,0 0 6-15,0 0 0 16,0 0-13-16,0 0 13 16,0 0 0-1,0 0 17-15,0 0-16 0,0 0-2 16,0 0 0-16,0 0-19 16,0 0 20-16,0 0 0 15,0 0 6-15,0 0 8 16,0 0-8-16,0 0-6 15,0 0-8-15,0 0-10 16,0 0 18-16,0 0 1 16,0 0 6-16,0 0 2 15,0 0 3-15,0 0-12 16,0 0-7-16,0 0 4 16,0 0 2-16,0 0 2 0,4-10-1 15,-4 10 0 1,3 0 14-16,-6 0-5 0,3 4-9 15,0-4 0-15,0 0-8 16,3 0 9-16,-6-4-1 16,3 4 0-16,0 4 1 15,0-4 2-15,0 0-3 16,0-4 0-16,0 4-9 16,0 0 10-16,0 0-1 15,0 0 0-15,0 0 2 0,0 0 4 16,0 0-6-1,0 0 0-15,0 0 1 16,0 0-1-16,0 0-1 0,0 0 1 16,0 0 0-1,0 0 1-15,0 0-1 0,0 0 0 16,0 0 9-16,0 0-9 16,0 0-1-16,0 0-1 15,0 0-14-15,0 0 16 16,0 0 0-16,0 0 7 15,0 0 22-15,0 0-29 16,0 0-17-16,0 0 10 16,0 0 7-16,0 0 4 15,0 0-4-15,0 0 0 16,0 0 20-16,0 0-20 0,0 0-15 16,0 0 7-16,0 0 8 15,0 0 5-15,0 0-5 16,0 0 0-16,0 0 4 15,0 0-4-15,0 0 0 16,0 0 0-16,0 0 0 16,0 0 4-16,0 0-4 15,0 0 0-15,0 0-1 16,0 0-5-16,0 0 6 16,0 0 0-16,0 0 1 15,0 0 6-15,0 0-7 16,0 0 0-16,0 0-10 15,0 0 8-15,0 0 2 16,0 0 0-16,0 0 0 16,0 0 2-16,0 0-2 0,0 0 0 15,0 0-5 1,0 0 13-16,0 0-10 0,0 0 2 16,0 0 0-16,0 0 0 15,0 0 0-15,0 0 0 16,0 0-4-16,0 0 5 15,0 0-1-15,0 0 0 16,0 0 1-16,0 0 6 16,0 0-7-16,0 0 0 15,0 0-27-15,0 0 42 16,0 0-15-16,0 0 2 16,0 0-1-16,0 0 15 15,0 0-16-15,0 0-10 0,0 0-13 16,0 0 40-16,0 0-17 15,0 0 7-15,0 0-1 16,0 0 2-16,0 0-8 16,0 0-18-16,0 0-2 15,0 0 35-15,0 0-15 16,0 0 7-16,0 0-6 16,0 0 7-16,0 0-8 15,0 0-9-15,0 0-6 16,0 0 30-16,0 0-10 15,0 0-5-15,0 0 0 16,0 0 0-16,0 0 0 16,0 0-6-16,0 0-14 15,0 0 40-15,0 0-20 0,0 0 0 16,0 0 0-16,0 0 6 16,0 0-6-16,0 0-4 15,0 0-20-15,0 0 43 16,0 0-19-16,0 0 0 15,0 0 2-15,0 0 7 16,0 0-9-16,0 0-5 16,0 0-17-16,0 0 44 15,0 0-20-15,0 0-2 16,0 0 1-16,0 0 5 16,0 0-6-16,0 0 0 0,0 0-2 15,0 0 4 1,0 0-2-16,0 0 0 0,0 0 0 15,0 0-9 1,0 0 9-16,0 0 0 0,0 0 6 16,0 0 1-16,0 0-8 15,0 0 1-15,0 0 0 16,0 0-17-16,0 0 17 16,0 0 0-16,0 0 4 15,0 0 12-15,0 0-22 16,0 0 6-16,0 0 0 15,0 0-12-15,0 0 13 16,0 0-1-16,0 0 6 16,0 0 4-16,0 0-20 15,0 0 10-15,0 0-6 0,0 0 6 16,0 0 1 0,0 0-1-16,0 0 10 0,0 0-10 15,0 0 0 1,0 0-2-16,0 0-16 0,0 0 18 15,0 0 7-15,0 0-6 16,0 0 4-16,0 0 1 16,0 0-6-16,0 0-4 15,0 0-11-15,0 0 15 16,0 0 0-16,0 0 1 16,0 0 6-16,0 0-6 15,0 0 5-15,0 0-6 0,0 0-15 16,0 0 13-1,0 0 4-15,0 0 4 0,0 0-6 16,0 0 7-16,0 0-11 16,0 0 4-16,0 0 0 15,0 0-12-15,0 0 21 16,0 0-9-16,0 0 0 16,0 0 6-16,0 0-15 15,0 0 9-15,0 0 0 16,0 0 1-16,0 0-1 15,10-4-1-15,-10 4-7 16,0 0 8-16,0 0-3 16,0-2 3-16,0 2 0 15,0 0-3-15,0 2 3 16,0-2-16-16,0-2 5 0,-3 2-8 16,3 0 7-16,-2-2 12 15,4 4 0-15,-2-2-12 16,0 0 12-16,-2 0-9 15,2 0 8-15,0 0 1 16,0 0 1-16,2 0-1 16,-2 0 0-16,0 0 11 15,-2 0-11-15,2 2-9 16,0-4 8-16,0 2 1 16,0 0 1-16,0 0-1 15,0 0 0-15,0 0-4 16,0 0 5-16,0 0-2 15,0 0 1-15,0 0 0 16,0 0 3-16,0 0-3 0,0 0 0 16,0 0 0-16,0 0 1 15,0 0-1-15,0 0 0 16,0 0 0-16,0 0 0 16,0 0 1-16,0 0-1 15,0 0 3-15,0 0-3 16,0 0-1-16,0 0 0 15,0 0 1-15,0 0 5 16,0 0-5-16,0 0 0 16,0 0 0-16,0 0-3 15,0 0 3-15,0 0 0 16,0 0 1-16,0 0 7 16,0 0-8-16,0 0 0 0,0 0-3 15,0 0 3-15,0 0-1 16,0 0-1-16,0 0 2 15,0 0 3-15,0 0-3 16,0 0 0-16,0 0-12 16,0 0 27-16,0 0-25 15,0 0 10-15,0 0 0 16,0 0 1-16,0 0-1 16,0 0-36-16,0 0 18 15,0 0-13-15,0 0 30 16,0 0-29-16,0 0-18 0,0 0 48 15,0 0-101 1,0 0-31-16,-9 4-30 0,2 2-220 16,1-4-177-16,-19 4-220 15</inkml:trace>
  <inkml:trace contextRef="#ctx0" brushRef="#br0" timeOffset="16052.56">21097 12035 614 0,'-2'0'144'0,"2"0"-48"0,-2-2-12 16,0 2 42-16,-1-2 0 16,1 2-63-16,2 0 12 15,0 0 12-15,-2 2-9 16,2-2 24-16,0-2-7 15,0 2 2-15,0 0 29 16,2-2-36-16,-4 4-7 16,2-4 1-16,0 1-29 15,2 2 52-15,-2-1-40 16,-2 0-8-16,2 0-2 16,0 0-51-16,0 0 1 0,13 6 0 15,0-4-6 1,12 2 52-16,2 4-34 0,10-4-5 15,8 0 2-15,4-4-10 16,-2 0-6-16,1 0 0 16,4-4 1-16,-3-3 15 15,-2 0-16-15,0-1 0 16,-9-2-7-16,1 4 16 16,7 1-9-16,7 0 48 15,0 1-47-15,5 0 31 16,0 4-32-16,-4 0 0 15,-4 0-20-15,2 0 34 16,-5-2-14-16,-3 2 1 0,-6 0 9 16,-5-2-4-1,-4 2-6-15,-2 0-3 0,4-2 3 16,5 0 18-16,5 2 6 16,1 0-12-16,2 2 3 15,5-2-9-15,-1 2-6 16,2 0-12-16,2 0-1 15,-4-2 26-15,2 0-13 16,-3-2 1-16,-5-2 0 16,-5 2 7-16,1 0-8 15,-4-4 0-15,-6 0-11 16,7 2 22-16,-4 2 13 16,4 2-3-16,5 0-21 15,0 4 25-15,3-2-25 16,1 6 0-16,3-4-15 0,0 0 30 15,-2-2-11 1,-1 2-4-16,1 0 0 0,-3 0 11 16,-2-2-11-16,-7 2-3 15,-4-2-15-15,-2 0 36 16,-2-2-11-16,-5 0-6 16,4 0-1-16,3 0 60 15,4 2-60-15,10-2 0 16,1 0-3-16,6 2 10 15,6 0 2-15,6 2-9 16,-2-1 0-16,0-3 5 16,-6 0-5-16,-6 0 0 0,-8 0-2 15,-12 0 10 1,-5 0-11-16,-10 1 3 0,-5-1 0 16,4 2-6-16,-6-4 6 15,3 2 0-15,3-4 34 16,4 4-28-16,17-4 21 15,7 4-27-15,11 4 19 16,2 0-16-16,5 0-3 16,-4-2 0-16,-4 0 24 15,1-2-22-15,-1-4-4 16,-6 2-1-16,-3-1 3 16,-7-4-15-16,-6 5 21 15,-5-2-6-15,-4 2 14 0,1 0-7 16,1-2 4-1,9 0-11-15,10-4 0 0,2 4 31 16,7 0-23-16,-3 2-8 16,1 2 4-16,2-2 5 15,-5 0-15-15,1 2 6 16,-8-2 0-16,-8-2 3 16,-10 2-3-16,-5 0 0 15,-3 0 0-15,-3 4 8 16,3-2 2-16,9-2-10 15,5 0 0-15,4 0 9 16,4 0 0-16,2 2-7 16,3-2 4-16,6 0-5 15,-2 2 4-15,-2-2-5 16,6 0 0-16,-3 2 0 0,-1-4 1 16,4 4-1-1,-3-2 0-15,1-2 14 0,4 2-8 16,1 0-6-16,5 0 0 15,-6 0 0-15,3 0 13 16,2 0-7-16,-8-4-6 16,1 2 12-16,-3-2 0 15,-8 2-12-15,-2 0 2 16,-7-2 26-16,-8 4-26 16,-7-2-2-16,-3 2 0 15,4 0 9-15,-6 0-3 16,3 0-6-16,1 2 10 0,0 0 26 15,-2 0-36 1,1-2-10-16,-5 2 9 0,0 0 2 16,0 0 2-16,-2 0 10 15,0-2-11-15,-2 4 35 16,2-4-37-16,0 4 0 16,0-2-1-16,0-2 1 15,0 2 25-15,0-2-25 16,0 4 0-16,0-2 17 15,0 0-17-15,0 0-1 16,0 0 0-16,0 0 1 16,0 0 12-16,0 0-12 15,0 0 0-15,0 0 0 16,0 0 7-16,0 0-7 16,0 0 0-16,0 0 0 0,0 0 6 15,0 0-6 1,0 0 0-16,0 0-1 0,0 0 3 15,0 0-2 1,0 0 0-16,0 0 1 0,0 0 5 16,0 0-6-16,0 0 0 15,0 0 0-15,0 0 0 16,0 0 0-16,0 0-1 16,0 0 1-16,0 0 7 15,0 0-7-15,0 0 0 16,0 0 0-16,0 0-3 15,0 0 3-15,0 0 0 16,0 0 0-16,0 0 11 16,0 0-11-16,-13-2 0 15,13 2-9-15,-2 0 9 16,0 0 0-16,2-4-1 0,-2 4 2 16,2 0 11-16,-4 0-12 15,4 0 0-15,0 4-26 16,0-4 49-16,-2-4-24 15,0 4 1-15,-2-2 0 16,2 2 7-16,-1 0-7 16,1 0-1-16,0-2-29 15,2 4 54-15,-2-4-24 16,2 2 0-16,-2 0 0 16,0-2 5-16,0 2-5 15,-4 0-6-15,4 0-18 0,0 0 45 16,0 0-21-16,2 0 5 15,-2 0-4-15,-1 0 1 16,1 0-2-16,0 0-7 16,0 0-8-16,2 2 30 15,-2-4-14-15,2 2 5 16,-2 0-6-16,0-2 3 16,2 4-3-16,-3-2-5 15,1 0-10-15,2 0 27 16,-3 0-12-16,3 0 0 15,0 0 2-15,0 2 11 16,0-2-13-16,0 0-7 16,0 0-22-16,0 0 58 0,0-2-30 15,0 2 1-15,0 0 0 16,-2 0 10-16,2 0-10 16,0 0 0-16,0 0-22 15,-2 0 50-15,2 0-28 16,0 0 0-16,-2 0 0 15,2 0 9-15,0 0-9 16,0 0 0-16,-5 0-6 16,5-2 21-16,0 2-15 15,0 2 0-15,-2-2 0 16,4 0-4-16,-4 0 4 16,2 0 0-16,0 0 23 15,0 0-22-15,0 0-2 0,0 0-2 16,0 2-2-16,0-2-10 15,0 0 15-15,0 0 0 16,0 0 25-16,0-2-25 16,0 2 0-16,0 0-6 15,0 0 4-15,0 0-5 16,0 0 7-16,0 0 0 16,0 0 14-16,0 0-13 15,0 0-2-15,0 0-5 16,0 0 3-16,0 0 2 15,0 0 1-15,0 0 0 16,0 0-2-16,0 0 13 16,0 0-14-16,0 0 3 0,0 0 0 15,0 0-14 1,0 0 23-16,0 0-9 0,0 0 0 16,0 0 12-1,0 0-18-15,0 0 6 0,0 0-9 16,0 0-1-16,0 0 11 15,0 0-1-15,0 0 0 16,0 0-22-16,0 0 8 16,0 0-88-16,0 0-78 15,0 0 80-15,0 0-100 16,0 0-107-16,0 0-208 16,2-10-48-16,-15-46-239 0</inkml:trace>
  <inkml:trace contextRef="#ctx0" brushRef="#br0" timeOffset="17189">22576 5923 672 0,'-2'0'204'0,"-2"0"-110"15,-2-2 17-15,-2 4 38 16,4-2-8-16,4 0-54 16,-2 0-57-16,2 0 34 15,0 0 26-15,0 0 27 16,0 0 0-16,2 0-55 15,-2 0-22-15,2 0 32 16,-2 0-49-16,2 0 4 16,6 0-17-16,2 0 19 15,9 0 56-15,14-2-74 16,15 0-10-16,15-4 49 16,13-6-39-16,17-2 22 0,8-6-20 15,1 4-12-15,-3 0 14 16,-13 4-15-16,-22 6-6 15,-12 0-4-15,-23 2 20 16,-13 4-7-16,-10 0-3 16,-6 4 0-16,-2-2-1 15,0 0 0-15,2 0-46 16,2 4 22-16,0 2-85 16,3 12-35-16,1 6-121 15,-2 10-70-15,4 83-194 16</inkml:trace>
  <inkml:trace contextRef="#ctx0" brushRef="#br0" timeOffset="17835.84">23862 7415 759 0,'-4'0'372'0,"2"0"-145"0,0-2-49 0,-1 2 52 0,3 0-1 16,3 0-56-16,-3-2-103 16,0 2-68-16,2 0 73 15,0-2-41-15,0 2 1 16,0 0-4-16,5-6-17 15,11 0 26-15,6-8-7 16,17-6-25-16,9-6 43 16,6-6-30-16,4 2-12 15,7 2-1-15,0-2-7 0,0 2 4 16,-7 10-5-16,-3 0 0 16,-11 4 9-16,-11 6 6 15,-12 1-15-15,-8 5 12 16,-8 0 29-16,-5-1 34 15,-2 3-41-15,-2 0-33 16,2 0 65-16,0 3-43 16,-3-3-23-16,3 0 0 15,0 0 1-15,0 2 12 16,-2-2-13-16,4 0 0 16,-4 0-3-16,2-2 3 0,-2 2-15 15,0 2-90 1,-7 0-219-16,-40 42-393 0</inkml:trace>
  <inkml:trace contextRef="#ctx0" brushRef="#br0" timeOffset="18617.47">24531 7800 1629 0,'0'0'302'0,"0"-2"-194"0,-3 2-92 15,6-2 107-15,-1 0 3 16,0 2-109-16,0-2-16 16,1 2 8-16,-3-2 13 15,0 2 49-15,0 0-28 16,2 0 5-16,-2 0 39 15,0 0-40-15,0 0-1 16,0 0-13-16,2 0-24 16,-2-2 32-16,4 2-41 0,5-4 0 15,7 0 21-15,11-4-15 16,4-6 12-16,11 2-17 16,3-6-1-1,1 2 27-15,-4 2-27 0,-9 2 0 16,-5 4-14-16,-10 4 32 15,-2 0-16-15,-8-2 11 16,-5 4 4-16,-1 2 38 16,-2 0-55-16,0 0 0 15,0 2 3-15,0-4 9 16,0 2 5-16,0 2-8 16,-2-2 0-16,2 0 1 0,0 4-10 15,0-8-3 1,2 4-3-16,-2 4 12 0,0-4-12 15,0 0-1-15,-2 0-89 16,4 2-201-16,13 6-549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4.31053E-6" units="1/dev"/>
          <inkml:channelProperty channel="T" name="resolution" value="1" units="1/dev"/>
        </inkml:channelProperties>
      </inkml:inkSource>
      <inkml:timestamp xml:id="ts0" timeString="2025-06-06T14:59:12.5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9836 6800 1351 0,'0'-3'243'16,"0"2"-186"-16,2-6-35 16,8 0-19-16,-2 0 80 15,11-3-82-15,-2-3 12 16,5 0-13-16,1-1 6 16,-4 4 15-16,0 0-21 15,-4 4 0-15,-3 0 0 0,-2 0 11 16,-1 4-22-1,5 1-23-15,-3 4-203 0,0 41-344 16</inkml:trace>
  <inkml:trace contextRef="#ctx0" brushRef="#br0" timeOffset="1448.07">10455 7503 1302 0,'-6'0'506'0,"6"-1"-350"15,0-4-86-15,-2 5 5 16,4 0 38-16,0 0 10 16,-2-2-60-16,4 0 49 15,-4 2 23-15,0-1-19 16,0 1-4-16,-4 0-62 16,2 0-32-16,0 0 40 15,0-3-41-15,-3 2 7 16,-1-4-18-16,-8-1 0 15,-3-1 1-15,-6-4-7 0,-6-1-1 16,-6 2-14-16,-5-4 30 16,-5 4-20-16,0-2 5 15,-4 2-4-15,3 2-14 16,-6-2 18-16,-2 4 0 16,2 2 12-16,2 0-5 15,1-2-14-15,3 4 7 16,3 0-11-16,3 2-8 15,2 0 19-15,7 2 0 16,4 0-11-16,0 4 23 16,5-2-27-16,-2 2-3 15,-1-2 8-15,5 6-13 0,-7-6 23 16,-2 2 0 0,-2 2 0-16,-7 4-6 0,-2 0 0 15,5 4-24-15,-6 2 30 16,3 2-9-16,3 4 9 15,-3 5 0-15,7 3 3 16,-2 1 13-16,-1 2-26 16,3 5 10-16,0-2 0 15,0 2 3-15,0-2-3 16,6-6 0-16,2-2 14 16,3 5-13-16,3 1-2 0,3 8-6 15,3 10-4 1,5 12 11-16,3 6 2 0,6 2-2 15,7 1 2-15,6-9 5 16,4-4-14-16,7-4-1 16,6-4-8-16,8 2 16 15,9-1 0-15,4-5 0 16,9-8 0-16,-1-4 7 16,0-10-7-16,-2-6-16 15,5-6-1-15,4-6 17 16,5-6 11-16,10-4-10 15,3-2 5-15,4-4-5 16,9-6 6-16,-3 2-7 16,-1-4 0-16,-7 2 2 15,-7 0-2-15,-8 0 0 16,-10 0 0-16,-8 2 0 16,-14-2-2-16,-4-1 2 0,-5-1 0 15,-2-1 12-15,5-7-12 16,3-3-7-16,3-4 7 15,-1-8 0-15,5-3 3 16,2-8-3-16,1-2 7 16,1-2 26-16,-8 0-33 15,-9 7-6-15,-6 4 6 16,-7-2 0-16,-4 3 29 16,-8 4-14-16,-3-2 3 15,-2 4 43-15,-6 6-55 0,-2 2-5 16,1 2 4-1,-3 4 7-15,-6-3 30 0,-1 1-41 16,-3-1 23-16,-7-5 12 16,-5 1-22-16,2-1-14 15,0 4 21-15,4 2-20 16,2 8 42-16,5-4-43 16,-4 6 0-16,4 0-1 15,1 2-5-15,-1 0 6 16,5 4 0-16,1 2 0 15,4 2 15-15,-3 0-15 16,5 0 0-16,2-2 1 16,-3 2 15-16,2 0-16 15,1 2 0-15,0 0 1 16,0 0 30-16,0-2-30 16,2 2-1-16,0-2 3 15,0 2-1-15,0 0-2 0,0 0 0 16,0 2 1-16,0-2-6 15,2 0 5-15,-2 0 0 16,0 0-1-16,0 0-42 16,0 2 2-16,-2-4-28 15,2 2-69-15,0 0 45 16,0 0-181-16,0 0-86 16,8 10-223-16,-2-4-236 15</inkml:trace>
  <inkml:trace contextRef="#ctx0" brushRef="#br0" timeOffset="4013.32">8562 8721 48 0,'-4'-4'1062'15,"-1"4"-757"-15,3-6-220 16,-5 3 31-16,7-1 151 16,0 3-98-16,0 1-70 15,-2-3 6-15,2 3-6 16,-3-1 66-16,-3-2-55 16,2-4-70-16,-7-1 62 15,-3-2-57-15,-1-4-7 16,-3 3 13-16,-5-4-33 15,4 1 27-15,-6 3-45 16,2-3 6-16,-6 4 18 0,0-6-15 16,-2 4 0-1,2-4 16-15,-2 4-23 0,-2 0 26 16,4 4-28-16,-5-2 1 16,3 4 11-16,0-2 7 15,0 0-8-15,-5 0-11 16,-1 2 7-16,-4 0-5 15,-3-2-2-15,2 4-8 16,-6-2 8-16,2 2 12 16,1-2-10-16,-3 4 5 15,2 0 4-15,4 2-11 16,2 0 0-16,6 2-8 16,1 0 8-16,6 4 11 15,3-2-1-15,4 2-9 0,0 2 5 16,-7 8-6-16,3-2-4 15,-3 4-14-15,-4 0 18 16,-4 2 15-16,-6 0-15 16,-1-2 9-16,-3-4-9 15,3 2 9-15,4-3-9 16,-2 1 0-16,9 0 0 16,0-2 0-16,4-1 0 15,7-1 0-15,-1 1-12 16,6 0 12-16,-3 2 0 15,-2 3 0-15,2 0 14 16,-4 4-14-16,2-4-14 16,2 2 5-16,1 0 9 0,1 0 8 15,7-2-8 1,-1 2 0-16,2 2 16 0,1 0-16 16,3 4-15-16,-2 0 14 15,0 2 1-15,0 2 3 16,1-1-3-16,-1 0 0 15,0-2 7-15,0-1-7 16,-2-2-9-16,1 0 8 16,3-2 1-16,0 2 4 15,1-2-4-15,3 2 0 16,3-4 0-16,3 6-13 16,3 0 11-16,2 2-7 15,2-2 9-15,0 3 8 16,5-2-8-16,-1 1 0 15,2 3 0-15,4-1-12 16,3-4 11-16,-1 2 1 16,3-2 0-16,-1-2 4 0,-2-2-3 15,-1-2-1-15,-1-4 0 16,1 2-3-16,-4 0 3 16,5-4 0-16,-3 2 0 15,0-4 1-15,5 2-1 16,-2-4 0-16,-1 2-1 15,5-4-1-15,2 0 2 16,1-1 0-16,3-1-6 16,3 1 6-16,2-1 1 0,3-4 0 15,-2 2 16 1,0 1-17-16,1-6-9 0,-6 3 8 16,1-2 1-1,-1-2 0-15,-2 2 0 0,0-4 2 16,-3 2-1-16,4-2 0 15,1 1-1-15,1-8 0 16,1 5 1-16,3-2 5 16,-1 0-6-16,-3-2 0 15,-1 4-8-15,-7-2 7 16,0-2 0-16,-7 4 1 16,1 2 0-16,-8-2 18 15,1 2-18-15,-1-2-7 16,-1-4-5-16,6 2 12 0,0-6 0 15,5-2 1-15,-3 0 11 16,4-5-4-16,-1 2-8 16,-7-3-11-16,-3 1 10 15,3 4 2-15,-7-2 11 16,-2 3-11-16,3 0 5 16,-4-6-4-16,6 0-2 15,-1-4-11-15,3 0 10 16,-3 2 2-16,-4 2 8 15,2 2-9-15,-2 0 0 16,0 2 6-16,-3 2-6 16,2 0-4-16,-4 1-11 15,2-1 30-15,-1 7-10 0,1-6-5 16,-4 5 0 0,-2-2 19-16,2 3-19 0,-4-2 0 15,4 4 0-15,2-5 14 16,-4 1-7-16,2-3-2 15,-4 0-4-15,-2 4 27 16,2-4-28-16,-4 6 0 16,4 0-9-16,-3 2 22 15,3 2 7-15,-2-2-7 16,-3 4-5-16,4 0 25 16,1 2-33-16,0 0 0 15,2 0 1-15,-4 2 13 16,2 2 11-16,-1-2-25 15,1 0 0-15,4 0 11 16,1-2-11-16,-3 4 0 0,0-2-15 16,0 2 36-1,0-2-21-15,0-2 0 0,0 2 0 16,0 0-9-16,-5 0 9 16,7 2 0-16,-2-4-12 15,0 2 32-15,0 0-17 16,0 0-3-16,0 0 0 15,0 0-27-15,0 0 27 16,0 0 0-16,0 0 19 16,0 0-19-16,0 0 0 15,0 0-6-15,0 0-8 16,0 0-8-16,0 0 22 16,0 0 0-16,0 0 9 0,0 0 0 15,0 0-18-15,0 0-6 16,0 0-12-16,0 0 18 15,0 0 10-15,0 0-1 16,0 0 12-16,0 0 0 16,0 0-24-16,0 0-8 15,0 0-16-15,0 0 2 16,0 0 34-16,0 0-27 16,0 0 0-16,0 0-56 15,0 0 11-15,0 0-64 16,0 0-74-16,0 8-15 15,0-6-89-15,-6 0-225 16,-3 4-86-16,-27 4-133 16</inkml:trace>
  <inkml:trace contextRef="#ctx0" brushRef="#br0" timeOffset="6079.65">8649 10954 509 0,'-9'-5'219'0,"0"2"-129"0,-8-3-48 16,-2 1 114-1,4-4 24-15,-3 4-31 16,3 1 20-16,-1-1-43 16,1 1 2-16,1 2 35 0,3-1-56 15,7 0-2-15,-2 3-29 16,6-1-44-16,0 2 40 15,0-1-71-15,0 0 8 16,2 3 18-16,2-6-11 16,-2 6-5-16,-2-3 8 15,2 0-8-15,2 3 54 16,3 1-64-16,4 0-1 16,2 0 44-16,3 3-35 15,6 0 13-15,7 0 5 0,4 0-10 16,5 1 28-1,7-4-45-15,-1 2 0 0,1 1-6 16,4-3 16-16,-6 1-7 16,-1-2 3-16,0-1-5 15,-4-2 20-15,4 0-21 16,6 0 0-16,-2-2 2 16,-2 2-1-16,3-3 17 15,1 2-10-15,0-3-1 16,6 4 11-16,-1 0-18 15,2 0 0-15,-1 0 2 16,0 0 4-16,0 0 15 16,-6 0-18-16,-3 0 3 15,-3-3 12-15,-9 2-18 16,-1 1 0-16,1 0 3 0,0-3-3 16,1 3 39-16,2-1-38 15,-3 1-1-15,7 0 36 16,2 1-36-16,-1 2 0 15,1-3-1-15,0 0 13 16,-1 0-2-16,5 0-10 16,8 0 1-16,-1-3 40 15,2 3-41-15,3-1 0 16,-4-2 18-16,0 1-18 16,0 1 33-16,0-3-25 15,0 1-8-15,-4-2 41 16,-4 0-41-16,-5 4 0 15,-6-3 16-15,-6 1-16 16,-7 3 26-16,3-4-25 16,-7 4 5-16,5-2 21 0,2 2-27 15,2-4 0-15,2 4 31 16,-2 0-30-16,4-1 0 16,0 1-1-16,5-4 0 15,1 1 9-15,-3 2-9 16,4-4 0-16,-2 1 9 15,-3 2 3-15,1-1-21 16,-8 0 9-16,1-1 0 16,-5 0-4-16,0 0 10 15,-1 1-6-15,4-6 21 16,-2 3-6-16,-2 0-5 16,1 0-10-16,-7-2 0 15,-1 4-4-15,-1 2 10 0,-9-2-6 16,1 4 6-16,-2 0 12 15,-3-2-3-15,0 2-15 16,-3 0 0-16,3 0 8 16,0 0-7-16,-2 2 15 15,4-2 3-15,-4 0-13 16,2 0 9-16,2 0-15 16,-2 0-10-16,0 0 4 0,0-2 12 15,0 2-2 1,0 0 7-16,0 0-5 0,0 0 1 15,0 0-7-15,0 0-10 16,0 0 10-16,0 0 9 16,0 0-9-1,0 0 6-15,0 0-6 0,0 0 6 16,0 0-6-16,0 0 0 16,0 0-11-16,0 0 12 15,0 0-1-15,0 0 0 16,0 0 0-16,0 0 6 15,0 0-6-15,0 0 0 16,0 0 8-16,0 0-8 16,0 0-1-16,0 0 0 15,0 0 1-15,0 0 8 16,0 0-8-16,0 0 0 16,0 0 10-16,0 0-10 0,0 0-6 15,0 0 6 1,0 0-6-16,5-10 6 0,-7 10 0 15,2 0 1-15,0 0 15 16,0 0-16-16,0 2-18 16,0-4 9-16,0 2-28 15,-5 0 35-15,2-4-59 16,1 2-46-16,-6-4-16 16,-1-8-159-16,-11 0-253 15,-9-6-230-15,-98-26-271 16</inkml:trace>
  <inkml:trace contextRef="#ctx0" brushRef="#br0" timeOffset="8109.76">7769 11065 1739 0,'-9'0'496'16,"0"-2"-349"-16,-11-4-74 16,2 2 47-16,-2-5 14 15,2 6-89-15,-1-3-6 0,0 0-30 16,-3-2-9-16,0-1 30 16,-12-4-30-16,-8 0 0 15,-10-5 24-15,-12-1-18 16,-7-5 12-16,-10-1-16 15,-7 1-2-15,-3 0 36 16,-6 4-36-16,-3 2 0 16,-7 4 23-16,0 2-22 15,0 2 24-15,10 2-25 16,10 2 0-16,8-2 21 16,17 2-20-16,6 2-1 0,12 0 27 15,2 4-13-15,3 2-26 16,-1 2 12-16,3 4-3 15,-6 4-14 1,1 2 17-16,-10 6 0 0,2 6 21 16,-6 6-20-16,-4-2-1 15,-1 5-3-15,3 1-2 16,-2 0-2-16,4 0 14 16,6-2-7-16,2 0 18 15,13-6-16-15,4 0-4 16,4 4-1-16,2 6-4 15,-2 10 7-15,3 13 1 16,4-3 7-16,7 4 8 16,4-2-15-16,0 2-1 15,5 0-5-15,1 2-7 0,3 1 12 16,7-7 0-16,4-6 9 16,0 2-4-16,7-4-4 15,2-2-2-15,3 3 1 16,6-4-6-16,4 2-1 15,2-3 7-15,1-2 0 16,11-8 0-16,-5-2 9 16,0-8-16-16,1-6 7 15,1 2 0-15,4-4 0 16,2 4 0-16,6-2 0 16,4 0 0-16,5-2 2 15,9-3 7-15,1-1-9 16,6-6 0-16,-4-2 0 15,2 0 1-15,-4-4-1 0,-1 0 0 16,-9-2 0-16,-1 2 6 16,-2-2-6-16,5-2 0 15,-2 0 1-15,1-2-1 16,3-6-3-16,1-1 3 16,1-3 0-16,7-5 17 15,0-3-17-15,2-5 0 16,-2-3 25-16,7-2-25 15,-8-6-1-15,-3 4 0 16,-11-2 1-16,-12 6 11 16,-13 2-11-16,-7-5 0 15,-4 4 42-15,-8 0-35 16,0 0 14-16,-11-2-10 0,1 1-2 16,-2-4 32-1,2-4-41-15,-7-2 0 0,-4 4 24 16,-7-2-3-16,2 4-21 15,-4-5 0-15,-4 7 19 16,-3-5 5-16,-3 0-13 16,-2 1-4-16,-2 2 28 15,-2 0-35-15,0 6-7 16,3 0 6-16,-1 2 2 16,1 2 1-16,-1 2 5 15,-1 2 8-15,3 6 14 0,4 2-29 16,0 3 0-1,-1 5 0-15,7-1 9 0,0 0 13 16,3 4-22 0,0 1 1-16,5-3 11 0,1 3-12 15,-1 0-1-15,5 0 0 16,-2 0 1-16,2 0 6 16,-3 3-6-16,3-3 0 15,0 0-8-15,0 0 0 16,0 0 7-16,0 0-4 15,3 0 5-15,-3 0-21 16,0 0 21-16,0 0-48 16,0 1 32-16,-3-1-79 15,8 3 35-15,0 0-22 16,2 1-41-16,5 0 51 0,2 3-138 16,-1-1-29-1,6 2 10-15,-2 0-67 0,5-1 25 16,-1 6-46-16,3-1-150 15,14 24 19-15</inkml:trace>
  <inkml:trace contextRef="#ctx0" brushRef="#br0" timeOffset="9924.54">9304 13756 810 0,'-15'-2'255'0,"3"-2"-124"16,-13 0 1-16,8-2 39 15,1 0-14-15,7 4 22 16,3 0-83-16,4-1-24 0,4 6-2 15,-2-3-34-15,2 0 35 16,2 4-49-16,5-4 5 16,11 6 89-16,5-2-59 15,13 2 9-15,11 0 6 16,18-2-30-16,6 2 19 16,12-6-61-16,8 0 11 15,7 0 26-15,14-8-17 16,67-2 7-16,15 6 3 15,20 6-24-15,-98 2 36 0,2 0-42 16,-64-2 0 0,0 0 11-16,-3-2-10 0,54 0 10 15,0-2 2-15,-7 0-12 16,-1-4 27-16,-4 2-28 16,-5 0 0-16,-6-2 8 15,-8 2 19-15,-1 1-26 16,-3 2 0-16,-3-3 7 15,-7 2 7-15,-1 2-15 16,3-2 0-16,-2 2 3 16,3 0 3-16,-3 0-7 15,1 0 1-15,-5 0 0 16,0-2 5-16,-12 2-5 16,6 0 0-16,-3 0 30 15,-3 2-20-15,6 2-10 16,2 0 0-16,-2 0 11 15,9-2 29-15,-1 0-31 0,2-4-9 16,7-3 61-16,1 0-61 16,1-5 0-16,7 0 0 15,-3-5 9-15,6 1 3 16,-1-1-5-16,0-2 1 16,5 3 31-16,-1 2-39 15,1 2 0-15,0 6-11 16,2-4 22-16,-10 4 17 15,2 2-20-15,-10 1 2 16,-13-2 23-16,-12 6-33 16,-7-3 0-16,-10-3-1 15,-6 2 3-15,-1-2 47 16,-7 3-43-16,-4-2-3 0,-2 2 2 16,2 0 10-16,-7-2-15 15,2 2 0-15,-2 0 1 16,-2 0 20-16,3 0-21 15,-3-2 0-15,0 2 0 16,2 0-5-16,0 2 5 16,0-2 0-16,1 0 1 15,-1 2 8-15,0-2-9 16,3 2 0-16,-1-2-12 16,3 3 17-16,-3-6-5 0,-2 6 0 15,3-6 0 1,-3 3 14-16,1 0-14 0,-3 0 0 15,0 3-8-15,0-6 22 16,0 3-15-16,0 0 1 16,0 0 0-16,2 0 13 15,-4 0-13-15,2 0 0 16,0 0 9-16,0 0 0 16,-3-2-7-16,6 4-2 15,-3-2 1-15,0 0 34 16,0 0-35-16,0 0 0 15,0 0-20-15,0 0 38 16,0 0-18-16,0 0 0 16,0 0 1-16,0 0 13 15,0 0-14-15,0 0-2 0,0 0-19 16,0 0 27 0,0 0-6-16,0 0 7 0,0 0-6 15,0 0 11-15,0 0-12 16,-10 0-15-16,8-2 3 15,-5 2 12-15,1-2-12 16,-3 0-21-16,-2-2-22 16,0-1-10-16,-8 0-118 15,2 1-117-15,-7-5-335 16,-59-30-590-16</inkml:trace>
  <inkml:trace contextRef="#ctx0" brushRef="#br0" timeOffset="11108.09">14402 7078 880 0,'-2'-1'504'0,"-1"-2"-339"0,-2-5-19 0,-1 6 107 0,4 0-56 16,0 0-44-16,0 2-48 16,2 0-48-16,2 0-3 15,0 4-30-15,0 9-17 16,7 2 76-16,0 24-13 16,0 15 7-16,-1 14-11 15,2 18-45-15,-1 8 39 16,4 73-20-16,5 27-38 15,9 13 62-15,-10-59-34 0,10 6-1 16,8 11 7 0,4 16-36-16,5 5 56 0,8-11-56 15,6 7 1 1,-1 20 62-16,8 7-63 0,-8 9 13 16,9 5-13-16,-9 8 17 15,3 13 28-15,0-21-45 16,-4-4 0-16,2 23 34 15,-10-8-26-15,2-17-8 16,0-8 0-16,-11 6 0 16,-3-13 13-16,18-11-12 15,-21-1 5-15,9-10 18 0,-1-1-24 16,-6-13 0 0,1-18 0-16,-1-11 10 0,-8-17-11 15,-13-65 1-15,-5-1 0 16,-1-6 10-16,10 40-10 15,-5-16-10-15,-2-18 10 16,1-22 0-16,-8-10 1 16,-2-12-1-16,-2-7 0 15,-2-6-7-15,-2-8 5 16,-8-11-29-16,-1-17-43 16,-2-19-53-16,-1-10-17 15,1-10-99-15,-3-4-211 16,-3-9-78-16,-63-155-357 15</inkml:trace>
  <inkml:trace contextRef="#ctx0" brushRef="#br0" timeOffset="11790.05">13370 9926 989 0,'-6'0'602'0,"-1"-2"-415"0,-9 2 10 0,10-2-10 15,-3 2-5-15,7 0 1 0,4-3-183 16,0 2 18 0,9-3-6-16,9-4-11 0,20-11 43 15,29-8-26-15,27-14 10 16,98-27 1-16,73-8-29 16,54-10 0-16,-90 36 4 15,33-10 2-15,14 2 4 16,-1 11-10-16,21-5 0 15,14 4 1-15,-31 4-1 16,2 8-3-16,-20 2 2 16,-3-4 2-16,-21 6 10 15,-8 3-11-15,-11 1 0 16,-31 2 10-16,-36 8-10 16,-19 6 0-16,-12-6 36 15,-76 8-30-15,-5 4 35 0,-7 0-41 16,26-6 0-1,-16 4 7-15,-21 2-7 0,-13 4 0 16,-10 2-12-16,-4 2 0 16,2 0-58-16,-2 0-182 15,-3 0-223-15,3 2-232 16</inkml:trace>
  <inkml:trace contextRef="#ctx0" brushRef="#br0" timeOffset="12095.33">18724 8693 1111 0,'5'-4'475'0,"1"0"-397"0,8-5 4 16,11 1 76-16,6 0-14 16,9 8-27-16,6 8-17 15,3 6-65-15,-1 8-29 16,-9 9 57-16,-7 7-3 15,-10 8 16-15,-9 4 7 16,-13 4-11-16,-13 6-9 16,-5-1-47-16,-15-1-10 15,-7-7 44-15,-5-4-49 16,-7-5 0-16,-1-6 6 16,-9 0-7-16,4-4-69 0,6-6-162 15,15-4-85-15,14-6-188 16,21-3-494-16</inkml:trace>
  <inkml:trace contextRef="#ctx0" brushRef="#br0" timeOffset="12956.4">19782 8613 298 0,'0'-5'854'16,"2"3"-680"-16,4-6-123 16,-2 2 23-16,5 0 86 15,-1 6 58-15,0 2-80 16,0 6 6-16,1 9 31 15,0 8-11-15,4 19 23 16,-2 14-91-16,3 9-52 16,-1 3 25-16,-2-4-69 15,3-6 0-15,-6-6-1 16,1-11 1-16,-4-15 6 16,-2-12-6-16,-3-10 0 15,-3-6 14-15,0-4-14 16,-8-9-20-16,1-9 13 15,-4-7 7-15,-4-14 3 16,5-7-2-16,2-8 0 0,2-4 12 16,0 4-13-16,6-4-15 15,3 12 14-15,5 4 1 16,6 10 0-16,-2 11 0 16,2 11 0-16,3 2-11 15,1 4 10-15,1 4-8 16,4 4 8-16,-2 6 1 15,2 10 23-15,5 8-23 16,-2 11 1-16,2 8 26 16,0 5-20-16,-7 1-8 15,2-9 1-15,-9-10 0 0,-2-8 0 16,-3-10 0 0,-3-4 0-16,1-6-15 0,-2-4 20 15,-2 0-13 1,0 0 2-16,2-8 6 0,3-8-7 15,4-10 7-15,4-12 0 16,5-14-17-16,-3-3 26 16,1-2-9-16,0 6 0 15,-3 5 1-15,0 12 6 16,-1 12-7-16,-5 8 0 16,-3 12-13-16,-2 4 22 15,5 2-9-15,-1 4 0 0,8 10 1 16,-1 8 39-1,1 14-40-15,3 16 8 0,-3 2 4 16,-3 5-2 0,1-7-10-16,-4-8 0 15,-1-8-33-15,-1-6 0 16,-4-8-92-16,0-4-73 0,1-8-45 16,2 2-115-16,6-6-169 15,29-10-5-15</inkml:trace>
  <inkml:trace contextRef="#ctx0" brushRef="#br0" timeOffset="13373">20640 8626 1148 0,'-2'-13'474'0,"0"2"-270"0,-5-11 80 0,5 8-46 0,0 6-17 0,0 4-116 15,0 6-63-15,2 2 3 16,-6 0-45-16,0 12 0 15,-3 17 42-15,-5 11 3 16,1 12 25-16,-2 4-56 16,6-8-14-16,11-6 16 15,5-6-16-15,8-14-12 16,6-8-15-16,3-10 38 16,8-12-28-16,8-12 13 15,2-10 4-15,0-12-24 16,-4 0 10-16,-9-4 8 15,-16-2-4-15,-9 2 20 0,-12 1 3 16,-10 0-13-16,-16 8 0 16,-8 3 47-16,-7 14-47 15,-4 8 15-15,4 14-2 16,-1 10-7-16,8 10-6 16,5 10 0-16,10 0-22 15,11 4 7-15,11-8-111 16,17-5-95-16,8-9 4 15,13-8-64-15,12-14-68 16,95-65-260-16</inkml:trace>
  <inkml:trace contextRef="#ctx0" brushRef="#br0" timeOffset="14387.39">20974 8185 971 0,'0'-10'483'0,"0"0"-300"0,-2-6 47 15,4 6 29 1,1 6-106-16,-3 2-114 0,0 6 42 16,0 0-55-16,0 10 43 15,4 12 30-15,-2 20 19 16,6 19 2-16,0 11-120 16,1 2 18-16,3-2 4 15,3-2-21-15,5-13 4 16,-5-11-5-16,1-17-14 15,-5-10 14-15,-4-11-70 16,-5-11-41-16,0-1 87 0,-2-1-71 16,0-1 23-16,0 2 36 15,-2-4 5-15,0-10 30 16,-3-5-50 0,1-4 12-16,-7-5 39 0,-5-3 1 15,-4 3 10-15,-4 6 13 16,-3 6 6-16,-4 10 19 15,0 10-49-15,-3 12 1 16,3 10 37-16,0 9 20 16,6 6-13-16,9 0-22 15,10-7-22-15,6-2 17 16,6-8-18-16,8-10-3 16,6-8 3-16,6-2 0 0,15-12 1 15,10-14 14-15,19-12-5 16,5-12-10-16,2-7-18 15,-11 3-57-15,-11 6 38 16,-22 6-14-16,-10 12 51 16,-17 10 1-16,-4 10 38 15,-6 6 56-15,-3 4-55 16,1 6-22-16,-10 10 65 16,1 10-82-16,-1 10 34 15,1 0-32-15,8-1 7 16,7-9 13-16,5-10-23 15,5-6 0-15,13-6-8 16,4-10 8-16,10-12-1 16,17-15 1-16,6-15 0 15,9-10-27-15,-7-10 21 0,-1-4-28 16,-12-2 20 0,-11 4-14-16,-17-5 27 0,-11 2 1 15,-14 2 0-15,-10-3 8 16,-13 6 8-16,0 8-1 15,-9 11 51-15,3 15-37 16,0 14-7-16,8 12-22 16,-4 8 12-16,-4 12 11 15,-3 13-10-15,-1 12 14 16,-5 9 24-16,5 5-51 16,4 5 17-16,11-2 22 15,13 4-30-15,9 9 43 0,9-7-31 16,11 4-12-1,4-2 15-15,8-6-24 0,-1-10 0 16,0-9 0-16,-4-8 0 16,0-7 12-16,-10-5-12 15,1-9 0-15,-11 0-18 16,-1-8 12-16,-4 0-12 16,-2 0-9-16,0-2-25 15,-2 4 23-15,2-2-46 16,-2 0-16-16,2-2 5 15,-2 2-122-15,2 0 1 16,-2-2-68-16,-1 2-269 16,-19-2-184-16</inkml:trace>
  <inkml:trace contextRef="#ctx0" brushRef="#br0" timeOffset="15840.87">20877 9068 1022 0,'-3'-3'530'0,"1"3"-386"0,-7-1 11 16,9 1-49-16,0 0-41 16,7 0-41-16,0 4-6 15,6 6-17-15,9 4-1 16,9 9 1-16,7 6 14 16,3 1-15-16,3 2 0 15,-4 2 21-15,-5 0-2 16,-4 6-10-16,-6 4 81 15,-2 15-37-15,-5 10 43 16,-1 14-95-16,-8 3 48 0,-2 8-9 16,-5 4-17-16,-6 67 43 15,-1 9-66-15,0 9 12 16,-3-59 21-16,-5 5-8 16,-12-7-8-16,0 19 13 15,-4-3-20-15,-10-2 23 16,-11 8-33-16,-8-3 1 15,-9-9 8-15,-17 14 3 16,-8-13-6-16,-16 7 13 16,-9 1-5-16,-18 5-6 15,-12-12-8-15,-11-3 0 16,-8-3 9-16,-1-2 6 16,-22-1-6-16,-4-1 6 0,-11-16-6 15,7-8 6-15,-4 3-15 16,16-13 0-16,-9 2 3 15,13-9-3-15,7-9-1 16,3 6 0-16,-16-10 1 16,-3-8-1-16,10-2 1 15,6-6-2-15,2-11-4 16,3-1 12-16,-13 2-7 16,10-6 1-16,7 0 0 15,7-4 2-15,2-2-2 0,-22-6 0 16,13 6-14-1,2-4 15-15,3 3-1 0,6-9 0 16,2 10 8-16,-1-6-1 16,15-2-7-16,-7 4 0 15,16-4-12-15,4 6 13 16,65-16-1-16,-3 0 0 16,-130 26 2-16,5 4 4 15,68-12-6-15,67-18 0 16,-8 0 9-16,8-2-9 15,-58 19-6-15,1-3 6 16,3 2 0-16,3-2 0 16,-1 4 0-16,6 2 0 15,4-4 6-15,-3 6-6 16,6 0-7-16,3 4 6 16,5-2-2-16,4 1 3 0,-1-3 0 15,8 0 6-15,-2-4 12 16,-2 2-18-16,9-2-8 15,-3 2 2-15,3-2 6 16,5 0 3-16,-1-2-3 16,8-2 0-16,3-2 29 15,2-3-29-15,7-1-7 16,5-7-4-16,10-2 11 16,5-4 30-16,12-4-28 15,8-5 10-15,2 2-5 16,4-4-7-16,0 0-7 15,0 2 5-15,-2-3 2 0,3 3 14 16,-3 0-13 0,0 0 7-16,0-1-6 0,2 1-2 15,-2-4 0 1,0 4-11-16,0 0-7 0,2 0 3 16,3-4-66-16,2 0-91 15,1-1-118-15,1-9-378 16,-9-22-295-16</inkml:trace>
  <inkml:trace contextRef="#ctx0" brushRef="#br0" timeOffset="16152.77">11323 15404 1032 0,'-2'0'378'0,"0"0"-189"0,-2 0-22 0,4-2 38 0,4 0 26 16,-4 2-84-16,0 2-4 15,-6 4-13-15,-9 4-5 16,-5 18-31-16,-14 14-44 16,-1 8-22-16,8 5 49 15,5-10-52-15,13 0-15 16,9-7-10-16,6 0 0 15,8-8-10-15,11-12-22 16,11 0-82-16,5-18 24 0,13-18-153 16,11-14-120-16,93-96-484 15</inkml:trace>
  <inkml:trace contextRef="#ctx0" brushRef="#br0" timeOffset="17251.75">8497 9410 840 0,'-4'-2'574'0,"2"2"-352"16,-6 0-11-16,4 0 47 16,4 0-54-16,-2 2-73 15,4-2-44-15,0 0-50 16,-2 0 38-16,6 4-37 16,4 3-8-16,13 8 54 15,8 6-60-15,13 5-15 16,10-1-6-16,11 2 3 15,10-3 24-15,8-6-30 16,4-4 0-16,-2-6 17 0,-8-4-17 16,-12-4-17-16,-20 0 16 15,-16-2 1-15,-16 0 14 16,-9 2-14-16,-4-2 0 16,-4 2 39-16,1 0-28 15,-3-4-22-15,0 2 10 16,-4-2-64-16,-1 2 5 15,3-2-220-15,-9 0-68 16,7 0-207-16,-33-12-208 16</inkml:trace>
  <inkml:trace contextRef="#ctx0" brushRef="#br0" timeOffset="17704">9088 9505 219 0,'0'-2'829'0,"0"-2"-505"15,-2 2-139-15,2-1 53 16,0 3-32-16,2 0-46 16,-2-1-83-16,2 1-47 15,-2 0 30-15,2 0-5 16,0-3-10-16,-2 3 9 16,2 0-36-16,4 0-4 15,-2-1-1-15,7-2-13 16,5 3 36-16,3-1-36 0,6-1 0 15,2 0-1 1,4 0 13-16,-2 2-12 0,6 2 9 16,3 2 1-16,7 4 44 15,-1 6-45-15,4 0-8 16,-6 4 31-16,-7 4-31 16,-4 4 21-16,-8 4 3 15,-1 2-1-15,-4 0 24 16,-2 4-48-16,-10 3 0 15,-2 1 21-15,-4 0-12 16,-4-4 8-16,2-7-13 16,-2 0-2-16,2-13 5 15,-1-2-7-15,0-8-91 16,1 0 1-16,2 0-143 16,-4-4 11-16,-1 0-150 0,3 0-239 15,-20-4-201-15</inkml:trace>
  <inkml:trace contextRef="#ctx0" brushRef="#br0" timeOffset="18017.93">9455 9940 758 0,'-6'0'460'0,"-1"0"-253"0,-2-2-45 16,5 2 38-16,1-2 43 15,3 2-111-15,3 0-41 16,-3 0 2-16,0 0 20 0,2 0 22 16,-2 0-80-16,0 2-38 15,2 0 35-15,0 8-40 16,10 8 29-16,-1 2-12 16,-1 4-28-16,9-2 17 15,-3-2-18-15,1 0-1 16,5-6-19-16,5-4 2 15,-5-4-64-15,7-6-119 16,2-6-74-16,0-8-80 16,54-44-293-16</inkml:trace>
  <inkml:trace contextRef="#ctx0" brushRef="#br0" timeOffset="18284.66">9914 9806 507 0,'0'0'774'0,"0"-3"-558"16,0 3-140-16,3 0 140 15,-3 0 17-15,0 0-26 16,-3 4-78-16,-1 0 4 16,0 3 79-16,-6 0-143 15,-1 11-3-15,1 11-8 16,-11 9-40-16,3 0 0 15,3 4-18-15,-3-2-22 16,3 0-10-16,-6 0-7 16,2 0-139-16,-2-5-203 15,-16 37-454-15</inkml:trace>
  <inkml:trace contextRef="#ctx0" brushRef="#br0" timeOffset="19300.99">9387 10844 649 0,'0'-2'360'0,"-3"0"-160"16,1-2-37-16,0-2 77 16,2 2-39-16,0 2-39 15,0 0-9-15,0 2-54 16,0 2 29-16,0-2-16 16,0 2-49-16,0 2 11 15,2 6-50-15,-2 8 22 16,0 10 38-16,-5 11-51 15,-4 11 15-15,-8 5-3 16,-1 4-28-16,-9-3 43 16,-4-4-54-16,-9-2-5 15,-9-1 31-15,-14-3-21 0,1-1 4 16,-5-9 4 0,7-1-5-16,0-7 12 0,6-2-26 15,3-2-5-15,2 0-1 16,-5-4 12-16,10 2-4 15,-3-4-2-15,7-2 0 16,5-4 12-16,6-2-12 16,4 0-9-16,-2-2-3 15,3 2 14-15,0 4-2 16,-5-3 0-16,0 0 0 16,6-3-21-16,4 2 15 15,7-3-24-15,-1-1 16 0,9-5-1 16,-2 2 2-1,6-3-29-15,3 0-20 0,0 0 19 16,1 0-107-16,4 1-36 16,1-1 0-16,7 0-120 15,1-4-41-15,-3-7-181 16,4-29-232-16</inkml:trace>
  <inkml:trace contextRef="#ctx0" brushRef="#br0" timeOffset="20467.5">8273 11538 679 0,'-6'-4'222'0,"2"0"-128"0,-2-6-1 16,-1 2 41-16,5 0-23 16,0 0 33-16,-2 4 39 15,-2 2-14-15,0 0 47 16,-3-2-37-16,-4 4-4 15,-1 4 37-15,-4 0-116 16,-6 12-47-16,-7 6 31 16,-2 10-55-16,-8 10 61 15,-1 10-55-15,2 3-8 16,4-1 64-16,8-4-86 16,7-10 21-16,3-2 22 15,7-6-43-15,3-8 15 16,5-6-16-16,0-4 0 15,9-8-23-15,-2 2 23 0,5-2 0 16,1 3 4-16,9-6 14 16,1 1-24-16,4-4 6 15,5-2-4-15,0-3-11 16,6-2 25-16,4-5-10 16,-6 0 12-16,-4 0-1 15,-2 0-22-15,-5 4 11 16,-6 4-6-16,-8 0-4 15,-8 4 20-15,0 0-5 16,-2 0 17-16,2 0-22 16,0-2 4-16,0 2-4 15,0 0 0-15,0 2-3 16,0-2 11-16,0 0-7 0,-2 2 1 16,2-4 17-1,-2 2-25-15,4 0 6 0,-2 0 0 16,-2 0-4-16,2 2 5 15,0-4-1-15,0 4 0 16,0-2 9-16,0 0-4 16,2 0-5-16,-2 0 0 15,-2-2 7-15,2 2-7 16,0 0 0-16,0 0 0 16,0 0 0-16,0 0 5 15,0 0-5-15,0 0 0 16,0 0 11-16,0 0-11 0,0 0-6 15,0 0 6 1,0 0 0-16,0 0 17 0,0 0-17 16,0 0 0-1,0 0 13-15,0 0-13 0,0 0-13 16,-9 6 11-16,9-6 2 16,0 0 2-16,0 0-2 15,2-2 0-15,-4 2 20 16,2-2-20-16,0 2-17 15,0 0 16-15,-2 2 1 16,2-2 1-16,-3 0-1 16,1 0 0-16,2-2 11 15,-2 2-11-15,2 0-14 16,-2 0 8-16,-3 2 6 0,5-2 3 16,-4 2-3-16,4-4 0 15,0 4 14 1,-2-4-14-16,0 2-11 0,-1 0 5 15,3 0 6-15,-2 0 3 16,0 0-3-16,2-2 0 16,-2 2-3-16,-1 0 4 15,1 0-2-15,-3 0-7 16,5 0 8-16,-2 2-6 16,2 0 6-16,0-2 0 15,-2 0-16-15,2-2 14 16,-2 2 1-16,2-2 1 15,-2 2 0-15,2 2-17 16,-2-4 17-16,-3 0 0 0,5 2-16 16,-2-2-13-16,0 2 13 15,2-2-25-15,0 0-41 16,-2 2 32-16,2 0-70 16,0 0-52-16,2 2-113 15,2-2-295-15,5 6-108 16,7 26-262-16</inkml:trace>
  <inkml:trace contextRef="#ctx0" brushRef="#br0" timeOffset="23264.02">10839 14945 187 0,'-2'0'290'0,"2"0"-179"0,0-4-77 15,-4 4 65-15,4 0 6 16,0 0 17-16,0 0-11 16,0-2-11-16,0 2 47 15,4 0-3-15,-8 0 2 16,1 0 40-16,6-2 1 16,-6 4 11-16,3-4-36 15,0 2-1-15,-2 0 16 16,2-2-69-16,0 0-26 15,-2 0 16-15,-5-2-49 16,-2-4-13-16,-4-2-36 0,-7-4 14 16,-3 2 2-1,-6-6-15-15,-2 0 0 0,-7-4 13 16,1-1-5-16,-6 4-8 16,-1 2-1-16,-4-1 12 15,0 0 6-15,-2 4 2 16,4 2-19-16,1 4 15 15,1-2-15-15,6 6 11 16,2 2-12-16,5 2-6 16,5-2 6-16,-1 2 10 15,2 0-9-15,3 2-1 16,-5-2 8-16,0 0-8 16,-6 0-2-16,-3-2-10 15,-2 2 12-15,3 0 11 16,2 0-10-16,4-2-1 0,0-2 8 15,0 4-5-15,4-4-3 16,-2 4-15-16,2 4 15 16,2-2 6-16,-2 0-5 15,0 4-2-15,0 2 2 16,-1 0 11-16,-6 2-12 16,3 0-11-16,-4 2 11 15,2-2 0-15,-5-2 0 16,-1 5 1-16,3-4-1 15,1-3 11-15,2 2-11 16,0 5 0-16,-3-3 9 0,3 2-9 16,6-2-9-1,1-2 9-15,1 2 0 0,4-2 10 16,-2 6-10-16,3-8 0 16,3 2 3-16,-1 0 8 15,1-2-11-15,-1 6 0 16,-4-4 0-16,2 6 15 15,-3 0-15-15,0 0 0 16,3 0 12-16,1-2 2 16,1 2-15-16,3 2 1 15,1 2 0-15,3 2 7 16,-2-4-7-16,0 4 0 16,2-2 21-16,3 2-21 15,1-2-10-15,-4 0 8 16,4 1 2-16,1 3-1 0,-5-4 1 15,7 0 0-15,-2 0 15 16,0 0-15-16,0 4-9 16,2-4-2-16,2-2 11 15,-2 4 7-15,0-2-7 16,2 2 0-16,-2 0 17 16,2 0-17-16,-2-2-14 15,2 2 8-15,2 0 6 16,-2 4 3-16,2 2-2 15,0-2-1-15,-2 11 4 16,2-7-4-16,0 6-1 16,-2-6 0-16,4 4 1 0,-2-2 7 15,2-4-7-15,0 0 0 16,5 2 2-16,0 2-1 16,2-2-1-16,2 0 0 15,6 7 0-15,-4-9 9 16,3 6-9-16,-3-6 0 15,3-2-21-15,5 2 27 16,2-4-6-16,6 4 0 16,4-2 0-16,3 6 10 15,2-6-10-15,-1-2 0 16,0 4-15-16,-3-8 24 16,-3 4-9-16,-2-8 0 15,-2-1 1-15,-2 0 9 16,2-4-10-16,0-4-3 15,4 8-27-15,-4-9 48 0,7 6-18 16,2-6 0-16,-1 1 6 16,8-2 9-16,-1 3-15 15,2-6-10-15,0 4-20 16,-3 0 54-16,1 0-25 16,3-4 1-16,-3 0 0 15,4-4 4-15,-2 0-4 16,-2 0 0-16,1-2-31 15,-3 2 55-15,-1-4-24 16,1 4 0-16,-2-6 0 16,5-4 12-16,-3 1-12 15,5-5 0-15,-1 4-21 16,1-2 39-16,2 2-18 16,-2-4 0-16,-3-4 1 0,4 4 6 15,-4-4-7-15,-1 0 0 16,-1 2-22-1,-9 2 43-15,-2 2-21 0,-4 2 0 16,-5-4 0-16,0-4 9 16,-2 4-9-16,1-8 0 15,-6 8-12-15,-3-13 34 16,-1 8-29-16,1 0 7 16,-2-4 0-16,-1 2 6 15,-1 1-6-15,6-6 0 16,-3 2-15-16,2 2 34 15,-1-6-26-15,-1 10 7 0,-5-6 0 16,1 4 1-16,2-4-1 16,0 2 0-16,-1-1-12 15,0-1 36-15,-2 6-36 16,-1 4 12-16,-5-4 0 16,2 8-7-16,-2 0 7 15,-5-4 0-15,1 4 3 16,0-2 17-16,-4-2-29 15,6 0 9-15,0 0 0 16,0 0-12-16,-5-4 12 16,5 4 0-16,-4 0 1 15,1 4 19-15,2-2-28 16,-1 6 8-16,2-4-7 16,-5 6-1-16,3-2 14 0,-5 3-6 15,2 2 8-15,0-1 4 16,1-2-12-16,0-1 0 15,-4 1-8-15,-1 2-2 16,3-3 16-16,-1 0-6 16,-1 0 9-16,0 0-8 15,-1 1-1-15,1-2 0 16,-1 2-13-16,0-2 13 16,2 2 9-16,2 2-9 15,-1 2 12-15,0-2-4 16,-2 4 5-16,1-2-13 15,2 0-6-15,-2 0 6 16,0 2 12-16,1-6-6 16,-4 8 5-16,-1-8-10 0,-5 4 21 15,0-2-22-15,-2-4 0 16,0 6 8-16,0 0 7 16,4-6-15-16,1 6 2 15,-3 0 4-15,7 4 10 16,2-4-16-16,2 4 0 15,3 0 14-15,-1-4-13 16,-1 4 0-16,-1-2 6 16,0-2-7-16,-2 4 28 15,5-2-28-15,-3 2 0 16,3-2 35-16,-1 0-35 16,-2 0 1-16,3 2-1 15,0 0 0-15,-3-4 15 16,3 4-15-16,-1 0 0 15,0 0 42-15,3 0-42 0,-2 0-9 16,0 0 8-16,4 0 1 16,-3 0 8-16,3-4-8 15,0 4 0-15,-2-2 16 16,2 2-16-16,0 0-15 16,2 0 8-16,-2 0-11 15,0 0 12-15,0 2 6 16,3-2-42-16,1 0-27 15,12 4-87-15,6-4-35 16,16 0-86-16,8 0-502 16,59-28-796-16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4.31053E-6" units="1/dev"/>
          <inkml:channelProperty channel="T" name="resolution" value="1" units="1/dev"/>
        </inkml:channelProperties>
      </inkml:inkSource>
      <inkml:timestamp xml:id="ts0" timeString="2025-06-06T15:05:49.3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15992 16517 1069 0,'0'0'487'15,"0"0"-345"-15,-2 0-110 16,2 0 16-16,0 0 42 16,2 0-75-16,-2 0-3 15,-2-4 10-15,0 4 49 0,2 0 62 16,0 0-44-16,0 0-17 16,2 0 9-16,-4 0-45 15,2 0 33-15,0 0-26 16,0 0 1-16,0-6 28 15,-2 6-60-15,-2-4-11 16,-3 0 32-16,1 0-27 16,-4-4 16-16,3 2 1 15,1-2-5-15,0-2 33 16,-2 6-51-16,-1-10 0 16,3 6-2-16,-3-2 13 15,0 2 4-15,2 4-5 16,-4-2 2-16,-2-2 5 15,2 0-17-15,0 3-2 16,-1 4 2-16,-5-7 0 0,3 4 1 16,-6-2 10-16,-2 2-4 15,0 0 1-15,1-1-8 16,-3 5-8-16,4-8 8 16,-3 7 2-16,1-3 7 15,0-1-9-15,2-4 1 16,0 5 10-16,2-5-11 15,0 5-11-15,1-2 10 16,-1-2 2-16,-3 4 7 16,6 0-8-16,-5-2 0 15,0 6 2-15,-2-4-2 16,-3 0-3-16,2-2-4 16,0 6 14-16,0-4 2 0,3 4-9 15,-2-4 0-15,2 0-1 16,-1-2 1-16,2 2 0 15,-1 0-11-15,-3 0 23 16,-2-2-13-16,-1 2 1 16,-3 6 0-16,-2-2-5 15,-2 4 5-15,-4-4 0 16,6 0 5-16,-4-2 2 16,-1-2-14-16,-1 0 4 15,-1 0-3-15,-1 4 6 16,8-4 0-16,-2-6 0 15,6 6 11-15,5 0-11 16,-2-4 0-16,-1 2-6 0,5-2 2 16,-4 2-7-16,1-2 11 15,-1 8 0-15,-3 0 18 16,-7 0-18-16,-1 0 0 16,2 4-9-16,-1-4-1 15,5 0-2-15,2 0 22 16,-2 0-10-16,2 0 16 15,-2 0-15-15,-4 0-2 16,2 4-6-16,-2-4-2 16,-5 2 3-16,2 0 12 15,3-4-2-15,2 0 1 16,0-6 2-16,4 4-10 0,0-4 3 16,-2-2-16-1,-2 0 16-15,0 2 1 0,2 4 8 16,0 0-9-16,-3 4 6 15,5 4-5-15,-2-4-1 16,3 0-1-16,6 0 1 16,0 0 0-16,2 0 1 15,2-4-2-15,-4 0 2 16,3 2-7-16,-1-2 6 16,0 4 0-16,4-4 0 15,-3 4 1-15,-1-4-1 16,2 0 0-16,3 2 2 15,2 2 1-15,-3 0-3 0,-3 0 0 16,3 0 4 0,-3 0-4-16,5 0 0 0,1 0-2 15,-3 0 2-15,3 0-3 16,-4 0 3-16,-7 0 0 16,1 0 3-16,-5 0-2 15,2-4-2-15,-3 0 1 16,2 0 0-16,-2 0-3 15,1-2 3-15,-4 2 0 16,1 0 13-16,0-4-13 16,-6-2-1-16,-1 0-12 15,5 2 13-15,-4 0 0 16,6 3 0-16,4 4 0 16,0 1 5-16,4 0-5 15,5 0-1-15,3 0-11 0,-1 0 12 16,7 0 3-16,-3-4 5 15,0 4-4-15,-1-4-4 16,-5-6 0-16,1 2-10 16,-10-2-7-16,1 2 13 15,-5-1 4 1,1 5 1-16,1-1 10 0,0 0-5 16,2 1-6-16,3 4-2 15,2-1 1-15,2-2 0 16,0 3 1-16,-4-1 0 15,-5 1 1-15,0 0-1 16,-4-5-10-16,0 1 4 0,4 0 4 16,-4-4 4-16,2 6 6 15,4-6-8-15,1 3 0 16,4 0-3-16,0 1 3 16,2 0 0-16,2 4 0 15,1 0 6-15,1-4-3 16,-1 8-3-16,-1-8 0 15,-1 0-13-15,-6 4 19 16,3-4-6-16,-7 2 0 16,-2 2 1-16,3-4 9 15,-5 4-10-15,2 0 0 16,4 0-23-16,-4 4 37 16,4-4-14-16,1 0 7 0,7 2-6 15,0-2 8 1,0 2-9-16,-3-2-10 0,2 2-13 15,0-2 41-15,2 0-18 16,3 0 6-16,3 0-6 16,-2 0 12-16,1 0-12 15,1 4-10-15,-3 0-14 16,0 0 46-16,-3 0-22 16,-4-2 0-16,3 2 1 15,-6 4 18-15,10-8-19 16,-5 4-11-16,5-4-5 15,-1 5 32-15,-3 0-11 16,5-5-5-16,-1 4 0 16,-3 0 9-16,5 1-9 15,3-5-6-15,-2 0-8 16,4 0 28-16,-1 0-10 0,1 4-4 16,-3-4 0-16,-1 1-6 15,2 3 6-15,-8 1 0 16,5 3-7-16,0-7 17 15,-1 3-2-15,4 1-8 16,-3-5 0-16,-3 5 0 16,-3 3 0-16,-1 1 0 15,-7-4-3-15,3 8 12 16,-5-5-11-16,5 2 2 16,-1 0 0-16,8-2-13 15,-1 2 13-15,3-2 0 16,5-4 13-16,-2 4-11 0,-1 2-4 15,2-2-4-15,-2 6 3 16,0-4 3-16,-3 6 0 16,5-6 1-16,1-2 10 15,1 2-10-15,-4 4-1 16,0-2-5-16,2 10-13 16,-3 0 18-16,-3 0 6 15,1 2-5-15,1 2 14 16,-5-3-4-16,7-1-11 15,1 1-6-15,-4 0-2 16,5-1 8-16,-2 0 2 16,-1-8-1-16,2 2 15 15,-2-2-7-15,3-6-9 16,1 6-13-16,1 0-5 0,0-2 18 16,2 2 0-16,3 4 6 15,2 0 6-15,-4-4-12 16,0 8 0-16,4 0-3 15,-3 0-14-15,3 0 17 16,5-4 8-16,-5 1-7 16,2-1-1-16,2 0 2 15,1 0-11-15,6 4 9 16,-2-4-9-16,4 4 0 16,1 0 18-16,6 0-6 15,2 0-3-15,3 2 1 16,6-2-5-16,-2 0 4 15,4-4 0-15,0 0-23 0,1-2 24 16,-1-2-2 0,-4-4-4-16,4 2 5 0,-6-10-11 15,-2 2 11-15,-2 0 0 16,-6 4-1-16,3-2 2 16,-2-2-1-16,4 5 0 15,-2-5 1-15,9-3-1 16,3 3 0-16,1 0 0 15,7 1 12-15,3-1-12 16,-1 0-6-16,0 1 0 16,1 0-8-16,-1 3 14 15,-3-2 6-15,2-2-5 16,-1 0 13-16,-2 1-14 16,2 4-9-16,-4 9-5 0,2-4 5 15,1 2 9-15,-5 2 6 16,4 0 3-16,-2-4-9 15,-3 4-1-15,5 0-8 16,-3-10 1-16,3 10 4 16,3-4 4-16,-4-6 1 15,3 6 13-15,5-6-11 16,-3 6-3-16,10 0-9 16,-6 2 1-16,-1-2 8 15,-3 4 0-15,0 0 1 16,1-4 0-16,-3-1-1 0,0-4-6 15,-4 4 5 1,-2-3-5-16,3-2 6 0,-1 2-3 16,1-6 4-1,-1 6-1-15,5-10 0 0,-2 4-9 16,3-4 3-16,-1 4 5 16,1-4 1-16,-2 4-3 15,1-4 3-15,1 0 0 16,0 0-6-16,3 4-6 15,-3-4 12-15,3-4 0 16,-3 4 1-16,1 0-1 16,-3 0 0-16,-7 0 0 15,5 4-13-15,-5-4 7 16,-2 6 6-16,5-2 0 16,-5-4 0-16,7 4 5 0,0-4-5 15,4 0-6-15,1 4-14 16,1-8 25-16,6 0-11 15,-2-4 6-15,-1 2 0 16,-1 2 6-16,2 4-6 16,-4 4-8-16,-1-4-14 15,-6 0 32-15,-1 4-17 16,-5-8 7-16,2 4 0 16,5-4-15-16,-2-4 15 15,7-2-18-15,-1 2 16 16,0-6 3-16,0 4-1 15,-2-3 0-15,-4 4 1 16,-5 0-1-16,5 1-15 0,0 2-19 16,2 2 32-16,4-4 3 15,-2 2-1-15,4-2 0 16,2-6 2-16,0 2-2 16,1-2-32-16,-1 0 13 15,-4 2 7-15,-7-2 21 16,0 0-11-16,-2-4 3 15,1 6-1-15,-1-2 0 16,5-4-1-16,3 4-8 16,1-8-12-16,0-4 28 15,0 4-14-15,-2-2 1 16,-4 2 3-16,-5 0-27 16,-8 0 30-16,-1 4 0 15,-3-5-11-15,4 1 25 0,2-4-7 16,4-2-7-16,6 2 0 15,1-2 5-15,-7-2-5 16,0 2 0-16,-7 2 0 16,-2 0 18-16,2-2-17 15,-3 2-1-15,2-1 0 16,0 4 17-16,-1 1-11 16,-3 1-6-16,-1 1 18 15,1 8-17-15,-3-6-2 16,-3 4-2-16,2 0-15 15,-1-2 18-15,-1 6 1 16,0-8 5-16,5 0 14 16,-4 2-20-16,0 2 6 0,-1 4-6 15,-7 2 0-15,-1 2 12 16,0 2 3-16,1-8 3 16,0 2 20-16,1-2-2 15,-1 2-12-15,-2-4-24 16,-2 6 0-16,2 0 14 15,-4 6 32-15,2-6-16 16,-4 4 8-16,-1-2-4 16,1 3-22-16,-2 2-12 15,0 1 11-15,0-4 1 16,-1 4 6-16,3 0-5 16,-2 0 5-16,2 0-7 15,0 0 1-15,2 0-12 16,2 0-1-16,-2 0 1 15,0 4 1-15,0-8 15 0,-3 4-16 16,-1 4 11-16,-6-4-8 16,-1 0-3-16,4 4 0 15,0-4-5-15,-2 2 11 16,5 2-6-16,-4-4 0 16,3 4 1-16,3 4-6 15,-4-6 5-15,3 2 0 16,-2-4-7-16,2 4 16 15,1-4-18-15,2 0 7 16,2 0 2-16,0 0-6 0,-2 0 6 16,2 0 0-16,0 4-28 15,0-4 28-15,0-4-36 16,2 4-15-16,-2 0-42 16,2 4-23-16,0 0-167 15,14 18-416-15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4.31053E-6" units="1/dev"/>
          <inkml:channelProperty channel="T" name="resolution" value="1" units="1/dev"/>
        </inkml:channelProperties>
      </inkml:inkSource>
      <inkml:timestamp xml:id="ts0" timeString="2025-06-06T15:09:10.5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18076 9591 500 0,'0'0'327'0,"0"0"-102"15,0 0-141-15,-4 0 29 16,4 0 20-16,4 0 53 16,-4 0-37-16,0-2 16 15,2 2-6-15,-2 0-47 16,-2 2 14-16,2-2-103 0,0 0-7 16,0 0 62-16,0 0-40 15,0 0 14-15,0 0-2 16,0 0-17-16,0 0 13 15,0 0-46-15,-4 10-24 16,4 12 24-16,4 8 26 16,-2 14-25-16,5 8-2 15,-1 0 2-15,1 1-3 16,0-1 2-16,-3-8 0 16,1-2-4-16,1-4 4 15,-4-10-2-15,3-4-16 16,-2-6-79-16,-1-8 31 15,0 0-44-15,-2-6-35 16,0-2 70-16,0-2-102 16,0 0-57-16,4-4-232 0,19-26-68 15</inkml:trace>
  <inkml:trace contextRef="#ctx0" brushRef="#br0" timeOffset="833.25">18151 9747 850 0,'-4'-8'506'16,"2"-2"-419"-16,-3-8-21 16,3 2 95-16,-2 2-34 15,4 2-4-15,-2 2-54 0,2 4 15 16,0-2 26 0,0 0-98-16,-2 0 21 0,2 2-33 15,2-2 15 1,4-2 4-16,7-10-13 0,10-6 3 15,6-7-6-15,4 0-3 16,5 7-21-16,0-1 12 16,-4 12-10-16,-1 7 13 15,-4 8 7-15,0 9-1 16,2 15 2-16,-7 12-2 16,-1 15 0-16,-10 9-6 15,-8 4 13-15,-7 4 10 16,-10 0-10-16,-3-4 13 0,-8-1-13 15,-1-7-7 1,0-8-7-16,-1-8 6 0,3-6-11 16,-3-8-12-16,2-8 15 15,-3-4-2-15,2-3 10 16,-8-7-24-16,1-4 9 16,2-4 14-16,7-7 2 15,-1 4-7-15,10-6 7 16,5 5 0-16,5 4 6 15,3 2-6-15,3 0-12 16,-1 0-4-16,6 0-2 16,1-4 10-16,9 2 5 15,0-4 3-15,6 4-6 16,1-4 7-16,6 4-1 16,5-2 7-16,-1 0-7 0,6-2 15 15,-1 0-15 1,0 0 0-16,-2-6-21 0,0 0 24 15,-3 2-3-15,1-8 0 16,-5-2 1-16,-2 0 5 16,-4 2-6-16,-12 6-15 15,-2 2 4-15,-8 6 22 16,-3 2 13-16,-3-3 16 16,1 2 8-16,-3 1 11 15,1-1-59-15,1 1-6 16,1 3 6-16,-2 1 6 15,2-3 22-15,0 6-7 16,0-2 2-16,-1 3-23 0,3 1-21 16,0 1-32-16,3 8 53 15,-1 10 0-15,0 4 20 16,2 4-20-16,0-6-5 16,-1-2-1-16,-1-8-148 15,0 0-74-15,-2-2-38 16,5-6-259-16,-10-2-68 15</inkml:trace>
  <inkml:trace contextRef="#ctx0" brushRef="#br0" timeOffset="1269.09">18706 9637 588 0,'0'0'313'0,"0"-4"-149"0,0 0-142 0,0 2 35 16,5-2 81-16,-5 4-75 15,-5 2 72-15,3-2 5 16,0 4-41-16,-1-2-29 16,1 0-69-16,0 0-1 15,2 2 32-15,2 4-31 16,0 0-2-16,3-2-14 15,7 2-31-15,-2 0 45 16,9-4-8-16,2-4-7 16,0-2-7-16,1-2-28 0,-5-8 5 15,-3 6 4 1,-7 2 39-16,-7-2 3 0,-5 4 91 16,1-4 20-1,-12 4 24-15,3 0-45 0,-1 0-51 16,-3 4-36-16,3 0 12 15,-1 6 19-15,5-4-34 16,4 2-1-16,4 0 0 16,2 4-54-16,2 0-43 15,7 4-166-15,7-2-224 16,37 4 156-16</inkml:trace>
  <inkml:trace contextRef="#ctx0" brushRef="#br0" timeOffset="1931.83">19285 9621 1050 0,'3'-4'527'0,"-3"4"-449"16,0-2-54-16,2 0 49 15,-4 0 61-15,-1 0-82 16,-1 0 26-16,-2 0 107 15,-3-2-109-15,-5 2 14 16,1-4-46-16,-5 4-38 16,-5 2 36-16,2 6-42 15,-8 4 1-15,2 4-1 0,7 0 0 16,0 8-18-16,6 0 7 16,6 6-16-16,3 7 27 15,10-3-6-15,3 0 6 16,8 2 0-16,8-5-64 15,5 0 1-15,2 3 39 16,0 0 21-16,-2 2 1 16,-8 6 2-16,-6-2 0 15,-10 2-7-15,-12-1-55 16,-8-3 46-16,-10-3 16 16,-4-6 0-16,-2-9 27 15,4-6-13-15,0-10 14 16,8-4 15-16,5-2-43 0,5-4 0 15,7-6-12-15,2-6 16 16,4-9-10-16,5-3 6 16,7-8 0-16,4-2 0 15,9 2-6-15,3-4 0 16,7-2 0-16,12 2 6 16,0 2 8-16,3 5-8 15,-5 3 0-15,-6 14-2 16,-10 8 14-16,-6 4-12 15,-10 5 0-15,-5 6 9 16,1 5 12-16,-5 8-21 16,-2 8 0-16,-2 7-10 15,-4 3 19-15,0 0-18 0,0-4-41 16,-4-4 19 0,2-4-211-16,-2-6-229 0,-21-2-3 15</inkml:trace>
  <inkml:trace contextRef="#ctx0" brushRef="#br0" timeOffset="2098.3">19475 9725 1183 0,'2'0'537'0,"1"-2"-444"16,1 0-84-16,7-4 8 15,5-2 38-15,12-4-44 0,9-4-22 16,5-4-19-16,5-4-243 15,64-50-353-15</inkml:trace>
  <inkml:trace contextRef="#ctx0" brushRef="#br0" timeOffset="2303.11">19919 9242 1181 0,'0'0'560'16,"0"0"-468"-16,0 0-64 15,0 0 100-15,2 2-128 16,0 4 9-16,0 14 7 16,2 10 70-16,-4 16-4 0,3 14-53 15,-3 5-29 1,0 5 0-16,-3 0-36 0,1-4-158 16,-2-4-49-16,2-8 105 15,-5 65-425-15</inkml:trace>
  <inkml:trace contextRef="#ctx0" brushRef="#br0" timeOffset="3130.56">19576 9854 1153 0,'0'-3'306'16,"2"2"-306"-16,6-3-13 15,13-5 13-15,14-7 36 16,14-4-11-16,9-6-19 16,9-4 0-16,0-4-6 0,6 2-34 15,-2 0 28-15,-1 8-21 16,-1 2-33-16,-7 6-107 16,-6 4-17-16,-12 0 68 15,-19 6 85-15,-8 2 31 16,-14 2 118-16,-6-3 163 15,3 4-25-15,-2 1-35 16,0-2-74-16,0-2-23 16,0 0-49-16,-7 0-61 15,0 1 107-15,-5 3-74 0,-6-1-8 16,1 7-15 0,-8 4-17-16,0 6 14 0,-4 12-21 15,0 10-7-15,10-4 7 16,4 6 0-16,10-4-6 15,10-6 4-15,3-6-22 16,14-8 8-16,4-4 16 16,10-12-73-16,6-9 58 15,0-10-11-15,0-8-29 16,-7 0 28-16,-6 5 4 16,-4 0 23-16,-13 10 0 15,-4 4 1-15,-4 4 122 16,-2 4-108-16,2 4-5 0,7 2-10 15,2 6 0 1,11 8 90-16,9 4-90 0,7-2 15 16,3-4 21-16,-1-6-36 15,1-3-12-15,-5-12 3 16,0-7 8-16,-10-4-13 16,1-12 14-16,-4-12 0 15,-7-6-10-15,-8-6 10 16,-10 0 0-16,-9-4-14 15,-7 0 46-15,-2 5 14 16,-3-1 62-16,8 14-82 16,4 6 22-16,2 14-41 15,7 6-7-15,0 10 0 16,2 2 15-16,0 6-28 16,0 2 20-16,2 16-7 0,0 14 56 15,5 15-47-15,0 9-5 16,1 2-4-16,1-2 0 15,-2-2-25-15,6-6 25 16,-4-4-134-16,3-4-32 16,7-8 4-16,10-1-397 15,79 3-503-15</inkml:trace>
  <inkml:trace contextRef="#ctx0" brushRef="#br0" timeOffset="3398.06">21264 9435 716 0,'3'0'199'0,"-3"-3"-182"0,0 2-11 0,2-4 115 15,0 4 13-15,-2 1-52 16,2 0 34-16,5-3 32 15,11-1-43-15,13-6-21 16,22-6 83-16,19-6-113 16,10-6-12-16,3 0-21 15,-10 2-21-15,-12 2-111 16,-21 6-238-16,-8-6-208 16</inkml:trace>
  <inkml:trace contextRef="#ctx0" brushRef="#br0" timeOffset="3630.23">21631 9322 765 0,'-4'2'525'0,"4"-2"-429"16,0 6-96-16,4 10 211 16,-8 10-40-16,4 12-48 15,-2 13-49-15,0 5 8 16,-3 6-23-16,-1 0-59 15,2 2-2-15,-2-4-16 16,4-7 18-16,0-10-142 16,10-8-154-16,0-12-220 0,26-6 316 15</inkml:trace>
  <inkml:trace contextRef="#ctx0" brushRef="#br0" timeOffset="4197.03">21857 9629 542 0,'-2'-2'1033'0,"2"0"-741"0,-2-2-209 16,2 0 59-16,2 4 28 15,-2 0-109-15,2 0-44 16,-4 4 50-16,2 0-8 16,-2 0 1-16,-3 2-60 15,2 10 0-15,1 6 15 0,-4 6-5 16,6 4-10-1,0-8 0-15,6-3 0 0,1-7-1 16,4-6-113-16,2-2 0 16,8-6 73-16,-1-5-55 15,9-3 29-15,2-6 51 16,-5 0 15-16,3-2-16 16,-13 9-9-16,-7-2 26 15,-7 9 87-15,-4 2 29 16,2 2-49-16,-4 2-29 15,8 5-31-15,2 4 17 16,6 7-24-16,6 0 0 0,6-5 15 16,5-3-15-1,0-10-12-15,-2-4 2 0,-2-10-55 16,-10-9 65-16,-1-6-23 16,-8-2 23-16,1-9 42 15,-14 2 23-15,-1-2-14 16,-6 2 70-16,-3 10-35 15,0 8-23-15,-1 4-54 16,-3 4 4-16,0 4 38 16,3 6-48-16,7 0-3 15,0 4-1-15,5 0-26 16,-6 0 16-16,10 4-92 16,4 0-131-16,5 6 90 15,9-4-126-15,4-2-45 16,11-6-54-16,67-20-118 15</inkml:trace>
  <inkml:trace contextRef="#ctx0" brushRef="#br0" timeOffset="4412.99">22365 9585 1038 0,'0'0'537'0,"0"-2"-294"0,0 2 39 0,2-2-57 16,2 0-40-16,-2 2-112 15,-2 0-4-15,0 0-13 16,0 4-56-16,-2-2 34 15,0 6-25-15,0 8-3 16,-3 8-4-16,1 6-1 16,0 2-2-16,-3-4-64 15,2-9-148-15,3-5 16 0,2-7-172 16,-2-3-215 0,-15-32 201-16</inkml:trace>
  <inkml:trace contextRef="#ctx0" brushRef="#br0" timeOffset="4563.22">22316 9507 836 0,'0'-4'587'16,"2"0"-430"-16,1 2-67 15,3-2 116-15,7 1-80 16,9-1-75-16,1 4-51 16,4 4-48-16,-8 13-122 15,0 5-170-15,-9 4-236 0,11 36 238 16</inkml:trace>
  <inkml:trace contextRef="#ctx0" brushRef="#br0" timeOffset="4846.54">22510 9657 450 0,'4'6'672'0,"-2"4"-575"16,9 4 76-16,-6 0 154 15,0 0-125-15,-3-4-73 16,-2-4 8-16,2 2-59 16,-2-5 6-16,-2-2-26 15,2 1-28-15,0-4 12 16,2-2-42-16,-2 0-7 15,2-6-5-15,-2 0-30 16,2-16 30-16,9-8-14 16,9-6 26-16,5-2-27 0,8 2 15 15,-1 10 9 1,-3 10-28-16,-2 8 52 0,-3 12-21 16,-6 10 7-16,0 8 8 15,-7 14 41-15,-9 6-56 16,-11 14 0-16,-9 0-24 15,-2 2-185-15,-35 48-767 16</inkml:trace>
  <inkml:trace contextRef="#ctx0" brushRef="#br0" timeOffset="6028.99">24054 9689 1423 0,'0'-2'609'0,"0"2"-497"0,0-4 40 0,0 2 11 16,2 0 20-16,-2-2-150 15,0 0 27-15,-2-4 2 16,-3 2-43-16,-5-4 22 0,-4-8-41 15,-4-8 0-15,-8-16 19 16,-1-4-8-16,2-4-5 16,5-5 10-16,7-1 1 15,6-4-17 1,11-4-18-16,9-2-63 0,12-1 45 16,0 5 21-16,4 12-9 15,-7 14-26-15,-2 20-76 16,-2 6 29-16,1 10-37 15,4 2-35-15,0 16 139 16,-8 12-36-16,-6 16-14 16,-14 21-5-16,-17 11 65 15,-9 6 4-15,-10-2-17 16,-3-4 33-16,2-19 21 16,4-11-8-16,12-14-4 0,8-16-9 15,11-8 1 1,7-10-2-16,7-4-117 0,6-4 4 15,9-4 114-15,11-8 37 16,10-5-36-16,6-4 12 16,0 0-11-16,7 5 37 15,-10 6 19-15,-6 4-1 16,-13 8 51-16,-7 6-82 16,-11 0 11-16,-7 2 0 15,0 2-36-15,-2 2 50 16,0 11-51-16,5 2 8 15,0 6 34-15,6 0-42 16,0-3-12-16,5-5-54 16,-1-7-23-16,3-8 70 0,-3-6-37 15,6-10 26-15,-5-6 18 16,-6-4 13 0,-3-2-1-16,-14 2 42 0,1 2-12 15,-6 1 75-15,-1 3-48 16,2 6 6-16,4 6-9 15,3 4-54-15,4 2-2 16,2 0-23-16,0 2-52 16,5-2 64-16,6 0-7 15,8 2 20-15,6 0 0 16,6 6 0-16,0 2-9 0,3 7-3 16,-7-2 9-16,-12 3 3 15,-3-1 0-15,-12-6 1 16,-4 1 64-16,-2-3-29 15,-4-5 6-15,6-4 12 16,2-3-26-16,2-2 50 16,6-1-78-16,-2-7-11 15,11-14-2-15,12-16-124 16,12-17-59-16,95-122-455 16</inkml:trace>
  <inkml:trace contextRef="#ctx0" brushRef="#br0" timeOffset="6694.82">25938 9093 987 0,'-6'0'472'0,"-3"-1"-364"15,-11-3 81-15,5-1-48 16,-3 4-33-16,-1-2-85 15,2 7-7-15,-8 3 7 16,3 4-23-16,-7 2 0 16,-5 11 16-16,8 0-8 15,4 0 7-15,8 6-15 0,12-10-11 16,8 4 9-16,11 4-5 16,9-10 7-16,10 2 3 15,6-4 10-15,5-4-19 16,-1 1 6-16,-3-6 0 15,-11 5-7-15,-13 1 8 16,-9 2-1-16,-15 3 56 16,-7-1-14-16,-21 13 85 15,-9-1-70-15,-9 2-36 16,-3-3 80-16,5-10-53 16,9-6-27-16,8-4-21 15,11-4-62-15,11-2-133 16,12-4-440-16,31-42-722 0</inkml:trace>
  <inkml:trace contextRef="#ctx0" brushRef="#br0" timeOffset="7296.95">26104 9334 920 0,'0'-4'686'0,"2"4"-530"15,0-2-66-15,3 4 63 16,-5-2-87-16,2 4 14 15,2 0-74-15,-2 10 15 16,5 8 18-16,0 14 4 16,-3 3-25-16,-4 1-18 15,-4 0 0-15,2-10-15 0,-3-8 15 16,0-10-78-16,1-4 36 16,0-8 42-16,-3 0 6 15,1-4-6-15,-8-4 26 16,-1-6-25-16,1-6 14 15,5-2-15 1,5-3 0-16,8 0 2 0,7-4-16 16,9 0 14-16,3 4-3 15,10 3-24-15,1 11 27 16,1-2 0-16,-2 11-17 16,5 4 17-16,-5 8 32 15,-1 2-5-15,-10 4-5 16,-4 0 53-16,-7 1-75 0,-6-6-10 15,-5-1 10 1,-5-2-6-16,-1-4 6 0,-1 1 1 16,0-3-1-16,-4 0 21 15,0-4-21-15,-1-2-58 16,4-7 23-16,-1 1-41 16,11-5 75-16,11-11-88 15,3-3 64-15,11-1-2 16,1-2 8-16,7 12 18 15,-2 4-6-15,0 4 7 16,-4 10 5-16,-2 8 20 16,-5 2 40-16,-6 8-4 15,-5 8-31-15,-5 6 0 16,-6 4-30-16,0 4-60 0,0-6-112 16,8-6-346-16,40 19-529 15</inkml:trace>
  <inkml:trace contextRef="#ctx0" brushRef="#br0" timeOffset="7677.88">27160 9226 1365 0,'-5'-4'714'0,"3"0"-636"0,-7-4-11 15,4 4 55-15,3 0-109 16,-4-2 2-16,-3-2-9 15,-7 0 5-15,-7 0 71 0,0 0-44 16,-6 6 2 0,2 4 31-16,4 3-46 15,1 4-24-15,5 5 0 0,0 12 5 16,2 4-10-16,7 2 4 16,2-4-15-16,12-6-18 15,4-6 45-15,8-2-12 16,2-7 0-16,9-7 0 15,4-7-8-15,1-3-37 16,-3-2-27-16,-4-4 65 16,-9 6 11-16,-9 2-4 15,-3 6 1-15,-6 2 8 16,-2 4-9-16,-2 2-9 0,2 0-168 16,-1 2-115-1,-1 6-209-15,-10 14-113 0</inkml:trace>
  <inkml:trace contextRef="#ctx0" brushRef="#br0" timeOffset="7945.15">27187 9218 313 0,'4'-2'840'16,"2"-2"-688"-16,11 0-89 16,4 0 166-16,10 4-83 15,0 4-20-15,3 4-62 16,-5 0-37-16,-11 4 66 15,-5 0-71-15,-11-4-21 16,-6 2 44-16,-9-2-43 0,-5 8 29 16,-11 6-26-16,-3 0 10 15,7-8-5-15,0-8-10 16,15-10-33-16,4-2 31 16,6-8-43-16,14-14-78 15,13-10-159-15,10-14-13 16,99-95-342-1</inkml:trace>
  <inkml:trace contextRef="#ctx0" brushRef="#br0" timeOffset="8159.86">27634 8681 1475 0,'0'1'466'16,"-2"-1"-417"-16,2 3 68 0,0 11-4 15,-5 13-77 1,-1 14 112-16,-6 17-76 0,-7 16 8 15,1 4 74-15,0 1-106 16,7-3-48-16,6-14-4 16,5-10-109-16,2-10-53 15,3-8-122-15,0-8-250 16,6 12-323-16</inkml:trace>
  <inkml:trace contextRef="#ctx0" brushRef="#br0" timeOffset="8310.2">27416 9244 1134 0,'0'-2'807'15,"4"0"-626"-15,0-2-157 0,15 0 14 16,16-2-32 0,21-10-6-16,19-8-42 0,8-6-299 15,66-58-481-15</inkml:trace>
  <inkml:trace contextRef="#ctx0" brushRef="#br0" timeOffset="8993.24">28777 8811 19 0,'-2'-4'1012'0,"2"4"-547"16,-5 0-294-16,3 0 78 16,-2 0-10-16,-3 4-92 15,-7 0-80-15,-9 6-5 16,-16 12-61-16,-7 10 38 15,-8 10-17-15,8 2 8 16,7 6-25-16,10 0 10 16,16-1-30-16,11 1 12 15,11-8 3-15,11-4 1 16,13-8-1-16,5-6 0 16,7-10-6-16,4-8-6 15,2-12 5-15,7-12-2 0,-7-6 9 16,-6-4 27-16,-16 2-19 15,-18 4-8-15,-9 0 52 16,-6 4-26 0,-1 8 52-16,-1 2-14 0,2 5-28 15,-4 3-13-15,8 3-23 16,0-1-24-16,-2 4 4 16,2 0 19-16,-2 6 1 15,2 8 7-15,0 4-6 16,8 0-1-16,0-4-3 15,3-4-81-15,2-8-18 16,3-4-150-16,-3-4-96 16,16-28-448-16</inkml:trace>
  <inkml:trace contextRef="#ctx0" brushRef="#br0" timeOffset="9159.69">28891 8967 1419 0,'0'0'461'0,"0"0"-352"0,2-2 64 16,0 4-14-16,0 0-117 16,6 0-36-16,2 6-3 15,3-2-3-15,6 2-74 16,3 0-100-16,7-6-295 16,42-17-355-16</inkml:trace>
  <inkml:trace contextRef="#ctx0" brushRef="#br0" timeOffset="9392.33">29217 8638 1248 0,'-3'-6'237'0,"3"2"-41"16,-2-7 98-16,2 8-123 16,2 2-105-16,-2 5-19 15,0-1 47-15,3 5-64 16,1 9-6-16,0 14 122 15,7 15-43-15,5 11-36 16,-3 3-67-16,5-8-21 16,-1-6-9-16,-5-12-81 15,-5-4-96-15,-12-2-254 0,-42 54-176 16</inkml:trace>
  <inkml:trace contextRef="#ctx0" brushRef="#br0" timeOffset="9942.04">29071 9088 1024 0,'-6'-9'717'16,"4"5"-528"-16,-6-10 56 16,6 6-13-16,7 1-125 15,0 0-62-15,8 0-39 16,14-6-6-16,6 0-15 16,9-8 4-16,9 1 4 15,1-2 14-15,6-2-5 16,-3 2-1-16,-10 2 10 0,-9 6-22 15,-18 4 7 1,-12 8 4-16,-6 2 0 16,-2 4 18-16,2 0-17 15,-2 0-2-15,2 4 2 0,0 10 25 16,4 6-26-16,5 2 22 16,9 0-17-16,4-6 11 15,2-10-16-15,3-2-75 16,-4-10 32-16,-4-10 20 15,-3-10-38-15,-5-4 61 16,-1-2-9-16,-6 2 9 16,-4 6 0-16,0 8 42 15,0 6-1-15,-2 6 53 16,4 2-94-16,-2 0 9 0,0 4-16 16,0 2 7-1,4 12-14-15,3 8 1 0,5 10 2 16,3 10 11-16,-2 2 12 15,3-1 45-15,-1-3-15 16,-8-12-42-16,-7-10-22 16,-9-8 21-16,-17 0 1 15,-13 2 61-15,-7 4-43 16,-8-2 6-16,10-4-24 16,8-10-1-16,14-2-5 15,12-2-114-15,16-8-236 16,58-80-353-16</inkml:trace>
  <inkml:trace contextRef="#ctx0" brushRef="#br0" timeOffset="10075.18">30145 8995 1790 0,'-2'-2'368'0,"2"1"-212"0,-6 1 174 0,-2 1-222 15,0 1-108-15,-13 10-132 16,-18 13-402-16,-161 51-669 15</inkml:trace>
  <inkml:trace contextRef="#ctx0" brushRef="#br0" timeOffset="11741.37">18310 10678 961 0,'-5'0'962'16,"3"-2"-705"-16,-3 2-233 0,5 2 3 16,5-2 111-1,-1 2-138-15,8-2-5 16,10 0 5-16,16 2 0 16,10-2 38-16,17 0 32 0,16-2-35 15,14-6 23-15,11-2-25 16,73-6 0-16,33-2-33 15,27 12-4-15,-81 8-13 16,14-11 28-16,-23 4-11 16,7 6 0-16,2-4 4 15,-13 3-19-15,6-3-13 16,-15-2-38-16,-4 6 42 16,-12 9 24-16,3-6-8 15,-68-1-1-15,6 3 2 16,-3-4-5-16,52 4-23 0,2-2-17 15,-5-3 52-15,-6-2 0 16,-1-3 0-16,2-4 0 16,3-5 0-16,6-1 1 15,63-9-1-15,13-12-6 16,13 6 6-16,-75 10 8 16,-2 5-7-16,-1-16-1 15,8 18 1-15,-72 0-4 16,1 4 3-16,-5 2 0 15,56-10 15-15,-12 6-15 16,-9 0-6-16,-2 4-3 16,-3 2 9-16,1 0 7 0,0-2-7 15,-3 2 0-15,7 0 16 16,5 0-16-16,10-6-12 16,3 4 6-16,74-8 6 15,10 6 1-15,-6 2-1 16,-129 8 0-16,-9-4 9 15,-3 2-9-15,48-3-10 16,-10 0 9-16,-4-1 1 16,-2-4 3-16,-3-2 7 15,6-2-8-15,2-1 29 16,4-2-22-16,5-2-18 16,1 4 9-16,5-4 0 15,-5 3 18-15,-2 4-17 0,-2 2 14 16,-7 4-12-16,1-2-3 15,-5 2-16-15,-3 3 15 16,2-3 1-16,4 1 41 16,1-3 8-16,4-4-5 15,8 2-29-15,3-4-3 16,11 2-12-16,2-4 0 16,75-10 10-16,16 0 11 15,15-2-4-15,-58 10-17 16,-7 2 13-16,-3 4 11 15,-11 2-13-15,-4-2-4 16,-2 10 1-16,-69-4 65 16,-8 2-62-16,-2-4 1 15,54 1 16-15,-13 0-22 0,-7-1-4 16,-8-2 17-16,-13 0-17 16,-12-1 44-1,-11 0-34-15,-2 3-6 0,-3-6 59 16,6 3-64-16,-1-1 47 15,-5 1-33-15,-10 2-14 16,-8 5 24-16,-12 1-25 16,-2 1-6-16,-3 0-20 15,0 0 47-15,2 0-21 16,-2 0 0-16,0 0 15 16,2-3-7-16,0 6-8 15,0-6-20-15,0 3 19 16,-2-1 2-16,-2-2 8 0,0 3-9 15,2 0 0-15,-2 3-33 16,-5-6-143-16,-13 6-319 16,-115-14-792-16</inkml:trace>
  <inkml:trace contextRef="#ctx0" brushRef="#br0" timeOffset="13739.78">18011 14530 990 0,'-2'0'372'0,"2"0"-262"16,0 0-46-16,0 0 13 15,2-2 94 1,-2 2-75-16,3-6-38 0,-3 6 26 15,2 0-40-15,0-2 13 16,0 2 63-16,-2 0-29 16,2 0 1-16,-2 0-16 15,2-2-20-15,-2 2-53 16,5 0-3-16,6 0-35 16,9-2 11-16,21-6 48 15,21-5-18-15,27-2 0 16,80-21-5-16,39-7 17 15,-24 21-18-15,-135 26-19 16,-6-1-13-16,-6 1 34 0,37 3-4 16,-14 10-23-1,-13 1 25-15,-11-5-12 0,-12 6 7 16,-13-6-5-16,-1-4 9 16,-6-1 2-16,7-4 10 15,0 2-11-15,2-4 0 16,12 0 14-16,11-6-14 15,12-6 0-15,12 0 6 16,8-2 3-16,1-5-4 16,0 6-5-16,2 3 0 15,-5-2-3-15,2 2 3 16,-1 4 0-16,4-9 1 16,0 3 20-16,1-2-27 15,1 2 6-15,-9 2 0 16,-10 2-16-16,-12 2 16 0,-11 8 0 15,-8 5 6-15,-3 0-5 16,-5 8-2-16,8 1-5 16,4 6 4-16,10 2 2 15,13-4 11-15,12-7-2 16,9-4 16-16,14-11-25 16,15-11 0-16,2 0-31 15,3-7-11-15,-7-3 28 16,-2-1 28-16,-5-4-10 15,-10 6 20-15,-10 2 0 16,-13 2 45-16,-7 10-61 16,-6-4-2-16,-3 6 57 0,1 0-6 15,-6 0-35-15,5-4 5 16,3 4-10-16,2-2-5 16,-2 2-12-16,-10 0-11 15,-14-2 11-15,-13 4 8 16,-6 2-2-16,-4 0-6 15,0 2 3-15,-2 2-12 16,-6-2-119-16,-11-2-357 16,-104 0-603-16</inkml:trace>
  <inkml:trace contextRef="#ctx0" brushRef="#br0" timeOffset="15631.8">19156 12370 672 0,'0'0'584'0,"0"-2"-347"0,0 4-105 16,0-4 14-16,0 2 29 15,0 2-29-15,0-2-76 16,0 0-17-16,0 2-7 16,0 0-40-16,0 2 45 15,0 4-36-15,3 4 14 16,-1 6 58-16,-2 9-59 15,2 2 28-15,-2 6-56 0,0-1 1 16,0 4 26-16,0 0-18 16,-2 8 9-16,0 2 18 15,-1 6-27-15,1-1 3 16,2-6-12-16,0 2-18 16,0-4 18-16,0 2 25 15,0-1-25-15,-2 0 1 16,2-6 11-16,0 2-12 15,0-1-21-15,2-8 12 16,0 4 8-16,1-3 2 16,-1-4 7-16,0 4-8 15,0-6 13-15,0-2-13 16,0 2 0-16,2 0 0 16,2 2-1-16,-2 2 1 15,-2 0 0-15,3 8 21 0,-1-1-7 16,0-3-5-16,4 0-9 15,-4-6 0-15,0 2 22 16,3-10-22-16,-5-2-10 16,0 2 9-16,-2-2 1 15,2 2 25-15,3 6-25 16,0-2 8-16,-1 1 2 16,1 1-10-16,-1-2 0 15,0 6-1-15,-2-2 1 16,-2-2 0-16,0-2 0 15,-2-2 0-15,2-8 28 16,0 4-28-16,0-4-10 16,0-2-1-16,0 2 11 0,2-4 6 15,3 4-6-15,-3-8 8 16,1 4 8-16,-1-6-16 16,-2 3-21-16,0-2 20 15,0-1 0-15,0-4 1 16,2 1 0-16,-2-3 12 15,0 0-12-15,0 0-6 16,-2 0-22-16,2 0-19 16,-2-3-61-16,2 3 68 15,-3 3-91-15,3-2 1 16,-2 7 10-16,2-2-3 16,-7 6 49-16,7 6-10 0,0-5 39 15,0-2 39 1,2-3-33-16,-2 1 38 15,0-9-5-15,0 1 1 0,-2-1-8 16,2 0 5 0,-4 3-8-16,2-3-13 0,-3 0-175 15,-28 4-247-15</inkml:trace>
  <inkml:trace contextRef="#ctx0" brushRef="#br0" timeOffset="17118.84">19491 12338 114 0,'-2'-2'726'16,"2"2"-435"-16,-3-4-139 0,3 4 10 16,3-2 13-16,-3 2-52 15,4-2-15-15,-4 2-12 16,0 0-24-16,0 2 119 15,-2 0-124-15,2 4-5 16,2 4-22-16,0 12 20 16,2 14 53-16,1 15-31 15,-3 7-61-15,3 10 80 16,-1 2-86-16,-4 0-3 16,-7-2-12-16,3 0 1 15,-1-1 24-15,-1-1-25 16,2 0 12-16,-1-2 14 15,3-4-26-15,2 2-6 16,0-3 5-16,0-1 0 16,2-4 0-16,0-2 1 0,3-8 0 15,-1-4 11-15,-2-2-11 16,0-4-2-16,1 1-7 16,-3-3 9-16,-3 0-1 15,1 2 1-15,-2-2 0 16,2-2 14-16,0-4-14 15,-1-4-12-15,3-8 11 16,-2 0-21-16,4-2 22 16,-2-4 13-16,5 2 1 15,-1 5-14-15,-2 4-8 16,3 2 7-16,-1-3 1 0,-2 6 0 16,5-6-8-16,-2 4 14 15,-3 0-6-15,2 0 0 16,-4-4-18-16,5-4 17 15,-5-2-7-15,2-2 8 16,-2-4 3-16,2 2-3 16,-2 0 0-16,-2-2 0 15,2 6 0-15,0-2-2 16,-5 0-5-16,5 2 14 16,-2-4 1-16,0-2-8 15,4-2-3-15,-4-4-12 16,2 0-43-16,-2 0-25 15,0 0-55-15,2 0-82 16,-5 2-14-16,-2-6-230 0,-19-22-81 16</inkml:trace>
  <inkml:trace contextRef="#ctx0" brushRef="#br0" timeOffset="17552.16">19482 13824 235 0,'-5'-4'522'0,"3"0"-360"0,0-6-146 0,-3 2 67 15,5 2 95-15,-2-2-151 16,2 6 23-16,0 0 161 16,0 0-47-16,0 0-11 15,0 0-24-15,0 2-29 16,2-2-7-16,-2 2-93 16,0-2 11-16,7-2-8 15,-2 4-2-15,-3-10 16 16,7 2-2-16,-5-6 9 15,3 6 30-15,-1 0-54 0,-3 2 0 16,-3 6 6 0,0-3 0-16,-3 3 20 15,1 3-26-15,0 1 0 0,0-2-20 16,2-2-46-16,-3 2-157 16,3-4-295-16,-6-18-434 15</inkml:trace>
  <inkml:trace contextRef="#ctx0" brushRef="#br0" timeOffset="18404.08">19551 13339 630 0,'0'0'345'0,"0"0"-144"0,-2-5-24 15,2 5 30-15,0-3-59 16,2 3 16-16,-2-2-52 15,0 2 17-15,0 0-9 16,0 2-70-16,2-2 26 16,2-2-76-16,-4 2 2 15,0 0 8-15,3 0 1 0,-1 0-11 16,2-2 6-16,10 0-6 16,1-7 0-16,10 0 0 15,2 0-21-15,-3 2 21 16,-2 0 9-16,-4 3-8 15,-9 3-1-15,0 1-13 16,-6 1 12-16,-1 8-18 16,-2 3 13-16,2 3 5 15,0 6 2-15,-2-5 7 16,2 2-8-16,-2 0 6 16,-2 0 10-16,4 2-16 15,-2 0 0-15,0 2 14 0,2 2-13 16,-2 2-1-16,3 1 0 15,-3 2-21-15,0-3 21 16,0 0 0-16,-5 1 10 16,3 3 16-16,-4 2-12 15,1 4-13-15,-4 4-2 16,4-2 2-16,1 0 23 16,2-6-19-16,0-2-4 15,0-3 3-15,-3-5-3 16,3-3-1-16,-1 4 0 15,1-5 1-15,-3 4 2 16,-1-3-2-16,4 3-1 16,-5 3 28-16,5 3-28 15,-2-4-6-15,-1 0-10 0,0-4 7 16,3 2 9-16,-2 0 9 16,2 4 6-16,-3 6 6 15,-1-2-14-15,4 1-7 16,-4-3-12-16,6-15-49 15,0 4 52-15,-2-7-62 16,0-5-34-16,0 0 81 16,-2-1-94-16,1 0 13 15,-1 0-56-15,2-3-188 16,-29-1-264-16</inkml:trace>
  <inkml:trace contextRef="#ctx0" brushRef="#br0" timeOffset="19452.52">19237 13564 190 0,'0'0'531'0,"-2"0"-267"0,2 0-105 16,0 0 27-16,0 0-18 15,0 0-65-15,0 0 14 16,0 0-60-16,0 0 12 15,-3 0 59-15,1 1-53 16,-1-1 30-16,-1 0-44 16,0 4-38-16,-7-4 7 15,1 4-30-15,-5-2 0 0,-3 5 24 16,-1 0-17 0,-2 4 13-16,3-4-20 0,7 1 1 15,0 0-19-15,9-4 18 16,0 1-3-16,4-5-14 15,-2 0 10-15,2 1-7 16,1 2 8-16,1 2 6 16,-2 8-1-16,0 2 11 15,0 3-10-15,-2 4 26 16,0 3-20-16,-2-3-6 16,2-4-6-16,-2 0-21 15,2-4 27-15,2 6 14 16,-2 0-13-16,0 6 25 15,-2 2-25-15,2 2-1 0,-2-3-12 16,2 0 12-16,0-3-4 16,0-2 16-16,0-8-12 15,0 3 21-15,0 2-20 16,0 3 23-16,0 5-24 16,0-3 0-16,-4 0 30 15,4 2-21-15,0 0 26 16,-3 2 10-16,6-6-14 15,-3-4-25-15,4-10-6 16,-2 2-22-16,0-4 22 16,3-2 15-16,-3 0-9 15,-2-1-12-15,2-3 13 16,-4 5-10-16,2-5 3 16,0 2-69-16,0 4 62 15,-2-1-148-15,-1 4-86 0,-1 1-214 16,-9 8-139-16</inkml:trace>
  <inkml:trace contextRef="#ctx0" brushRef="#br0" timeOffset="21166.28">19127 12998 710 0,'-2'0'457'0,"0"-2"-316"16,0 4 32-1,0-4 31-15,2 2-113 0,0 0-89 16,0 0 37-1,-2 0-15-15,2 0 46 0,-3 0-2 16,1 0 4-16,-1 0-5 16,-1-2-48-16,2 2-18 15,-3-2 77-15,-8 2-48 16,2 0 12-16,-4 2-27 16,-8 2-15-16,6 2 9 15,-10 0-9-15,2 0-16 16,-2 4-1-16,-2-2 34 15,7 0-10-15,2 0-7 16,11-6 1-16,7-2-2 16,2 0 0-16,2-2-40 0,3 2 41 15,-1-4 1-15,-2 4 32 16,1 0-25-16,-3-2-2 16,-3 2 12-16,3 0-18 15,-2 0 0-15,2 2-5 16,0-2 25-16,-2 4-23 15,2-4 3-15,0 2 0 16,-2 0-23-16,2 4 23 16,-3 8 0-16,1 6 27 15,-3 14-27-15,-1-2 31 16,-1 8-31-16,-1-6 0 16,-2 1 1-16,6-7-1 15,0-4 0-15,1-2 12 16,6-2 2-16,-1-6-28 0,2 2 8 15,0-2 6-15,-1-4-10 16,-3-2 16-16,2 2-6 16,-2-2 19-16,0-2-13 15,0 2-12-15,0-6 5 16,0 2-17-16,0-2 7 16,3 0 22-16,-6 2-8 15,3 0 15-15,0 2-11 16,3-2-7-16,-6 0-9 15,3 0-13-15,0 6 22 16,-2-2 22-16,-1 8-13 16,1 3 27-16,0-1-24 0,2 0-12 15,0-3-3-15,0-5 0 16,2-2-12-16,-2 3 30 16,2-4-15-16,1 0 3 15,2 0 3-15,1 4 20 16,3 0-26-16,2 4 0 15,3 5 9-15,3 2-8 16,-3-6 11-16,-1-2-11 16,-1 0 1-16,-8-4-1 15,-2 2-1-15,-2-2-4 16,-4 8 4-16,-1 2 31 16,-4 6-31-16,2 4 0 15,-1 6 0-15,1 0 10 0,2 3-10 16,-2-3 0-16,-1-2-4 15,3-2 14-15,-4 0-10 16,2 4 0-16,-3-6 1 16,-1 2 3-16,3-2-4 15,2-2 0-15,-1-6 32 16,5-2-32-16,0-4-24 16,2-6 13-16,2-2-20 15,-2-4 31-15,0-2 0 16,2-2 1-16,1 0-7 15,-1 4-6-15,0-1 2 16,0-2-16-16,2 7-38 16,8 1 47-16,-3 2-71 15,-1 6-62-15,4-5 49 0,1 2-154 16,0-4-195 0,45-12-82-16</inkml:trace>
  <inkml:trace contextRef="#ctx0" brushRef="#br0" timeOffset="22281.79">19549 12959 611 0,'0'-1'271'15,"2"-1"-107"-15,0 2-25 0,-2-2 4 16,0 2-26-16,4 0 30 16,-4 0-53-16,0 0 29 15,0 0-43-15,0-4-35 16,3 4-11-16,-3 0-34 16,2 0-10-16,0 4-7 15,4-4 34-15,4 0-7 16,3-4-10-16,5 0 0 15,5-1 3-15,5 1-3 16,1 1-8-16,-2 1 7 16,-3-2 2-16,-8 8-1 15,-3-4 0-15,-8 4 0 16,-1-3-10-16,0 6 10 16,2 3 0-16,0 0-5 15,3 4 20-15,5-2-7 0,-1 2-8 16,-3 0 0-1,2 6-20-15,-3 0 20 0,-3 4 0 16,-1-2 20-16,-3 0-12 16,0 2 20-16,-2-2-28 15,0-1 0-15,0-6 36 16,3 2-19-16,-3 1-10 16,-3 5 49-16,1 4-22 15,0 5 11-15,-3 10-45 16,-1 2 15-16,-1-4 29 0,-4 2-43 15,2-6 10 1,5-10 3-16,-3 1-5 16,3-2-12-16,-1 4 3 0,0 8-9 15,-1-1 0-15,1 3 18 16,3-5-2-16,0-2 5 16,0-4-6-16,2 0-6 15,-2-2-15-15,-4 0-18 16,2-2 33-16,0-2 0 15,-3 0-18-15,1-5-27 16,4-8-51-16,-3 4-39 16,0-5-19-16,-1-1-82 15,-1 4 100-15,1-5-41 0,-1-1 21 16,-13 6-32 0</inkml:trace>
  <inkml:trace contextRef="#ctx0" brushRef="#br0" timeOffset="23331.86">19159 12472 490 0,'0'-1'297'0,"2"-2"-170"15,2 1-100-15,0 2 74 16,8-2-65-16,-3 0-11 16,7 1-23-16,8-6 13 0,0-4 13 15,5 3-28 1,-4-3 0-16,-7 5-10 0,-7 4 16 16,-2 0-12-16,-7 2-44 15,0 0-8-15,-4 2 50 16,-5-4-65-16,-20 0-262 15</inkml:trace>
  <inkml:trace contextRef="#ctx0" brushRef="#br0" timeOffset="24380.38">19243 12352 268 0,'-2'0'709'0,"2"-2"-430"0,-2 0-43 15,0 4 8 1,2-4-22-16,-2 2-96 0,4 0-72 16,-2-2 24-16,0 2-46 15,0-2-19-15,0-2 35 16,-2 0-36-16,2-8-12 16,0 0-18-16,2-8 5 15,-2-2-7-15,2-4 31 16,-2-2-11-16,0-1 30 15,-2 4-17-15,0 0 47 16,-1-2-60-16,1-4 3 16,-1-2-3-16,1 2 0 15,0 7 18-15,0 8 1 0,2 4-11 16,-2 6-8 0,2 0-17-16,0 2-16 0,0 2 33 15,0 0 17-15,0-4-16 16,2 2 10-16,-2-6-10 15,2 0 1-15,-2-2-2 16,2 0-6-16,3 0-14 16,-5 6 35-16,5-2-15 15,-3-4 3-15,-2 0 9 16,2-4-13-16,-2 0 1 16,0 0-21-16,2-6 21 15,-2-3 10-15,2-2-10 16,1-1-9-16,1 10 9 0,-2 5 6 15,-2 8-6 1,0 0-3-16,2 7 3 0,-2-2 4 16,0 3-3-1,0-3-2-15,0 0 2 0,0 0-4 16,2 0 3-16,-2 1 0 16,0-1-14-16,0 2 14 15,0-2-6-15,0 2-1 16,0 0-2-16,0 2-9 15,7 6 7-15,0 10 11 16,2 8 26-16,0 4-26 16,-5 5 0-16,-1-1-14 15,-3 0 14-15,-3-4 11 16,1 0-11-16,0-4 0 0,2 0 36 16,0 0-36-16,0 4-12 15,2 7 11-15,3-6 2 16,-3 3 0-16,7-7-1 15,-7-7 0-15,0-2 22 16,0-2-22-16,-2-2-6 16,0 0-8-16,2-6 14 15,1 2-4-15,-1-2 10 16,0-2 0-16,0 0 3 16,1-2-9-16,-3 4-21 15,2-2 19-15,-2 0 2 16,0 0 4-16,0-2-4 15,-2 0 0-15,-1 0 0 0,1 2-13 16,-2-2 13 0,4-2 0-16,-3 0 6 0,6-1 9 15,-3-3-8-15,-3 5 5 16,3-1-1-16,0 2-11 16,0 0-9-16,3 2-6 15,-1-1 15-15,0-2 1 16,0 1-1-16,1-2 0 15,-3 0 0-15,2-1-87 16,-2-3-102-16,0 1-138 16,0-1-289-16,-2-4-91 15</inkml:trace>
  <inkml:trace contextRef="#ctx0" brushRef="#br0" timeOffset="24532.93">19368 12386 579 0,'0'0'891'0,"0"0"-561"0,2-2-228 0,-2 2 129 16,0 0-34 0,3 0-83-16,-3 0-68 0,2 0-46 15,-2 2-40-15,0 0-38 16,4 4-240-16,-2 36-382 16</inkml:trace>
  <inkml:trace contextRef="#ctx0" brushRef="#br0" timeOffset="30312.64">20052 11901 581 0,'-2'0'271'16,"4"-2"-26"-16,-2-2-53 15,-2 4 40-15,2-2-4 16,0 2-42-16,-2 0 59 16,4-2-71-16,-2 2-27 15,0-2 57-15,0 0-93 16,-2 0 1-16,2 0-16 16,-2 2-43-16,2 2 10 15,0 0-51-15,-3 2-5 16,3 4-13-16,-4 14 6 0,2 14-18 15,0 18 12 1,-4 13-9-16,6 1 15 0,0-4 0 16,3-8-35-16,0-18 11 15,1-4-164-15,-4-16 7 16,0-4-121-16,-2-2-76 16,-3-4 38-16,-31 12-261 15</inkml:trace>
  <inkml:trace contextRef="#ctx0" brushRef="#br0" timeOffset="30624.96">19961 12055 1057 0,'-3'-9'319'16,"1"0"-232"-16,-4-13 171 16,6 2-136-16,2 0-29 15,2 0-18-15,7-2-75 16,5-2 45-16,-3 0-12 15,3 2-31-15,1 4 64 16,6 8-56-16,4 0 41 16,2 8-18-16,-2 6-25 15,-6 10-8-15,-5 14 3 16,-5 6 4-16,-1 6-7 16,-8 6 2-16,-4-6 26 15,-8-9-28-15,4-8-16 0,-3-6 16 16,-7-3-1-1,-8 5-25-15,-3-1-16 0,5-3-60 16,-1-3-81-16,10-8-121 16,-3-14-368-16</inkml:trace>
  <inkml:trace contextRef="#ctx0" brushRef="#br0" timeOffset="31192.69">20391 11686 1162 0,'2'-1'495'0,"0"1"-439"0,-2-3 34 16,2 1 25-16,-2 2-35 16,0 0 29-1,2 0-10-15,-4 5 26 0,2-4-52 16,2 2-34-16,-2 11-15 15,0 8-6-15,8 6-12 16,-6 16 51-16,0 0-27 16,5 2 11-16,-3-2-23 15,-2-8-8-15,0-2 8 16,-4-16-18-16,2-6-16 16,0-6-11-16,-2-4 54 15,2 0-27-15,-2-2 1 0,2-2-1 16,0 2 14-1,0-2-14-15,2 0-27 0,-2 0 13 16,2 0 25-16,0 0-22 16,0 1 1-16,0-6 1 15,1 3 1 1,11-6-29-16,-6-2 23 0,6-2 7 16,-1 0 14-16,1 8-1 15,-3 0-6-15,-3 6 1 16,1 0-19-16,3 4 18 15,-4 4 0-15,3 6 9 16,3 2 9-16,-1 4-9 16,1 0-9-16,-3-2 0 15,-3 0-23-15,0-8 17 0,-2 0-124 16,-1-2-28-16,1-5-55 16,-4-2-58-16,3 2-190 15,2-7 109-15,10-18-315 16</inkml:trace>
  <inkml:trace contextRef="#ctx0" brushRef="#br0" timeOffset="32696.13">20676 11987 1041 0,'-3'-2'517'16,"3"0"-429"-16,3 0 107 0,-6 0 29 0,6-2-131 16,-1 8 1-16,-2-8-41 15,3 4 4-15,-3 0 82 16,-3 0-83-16,3 4-25 15,0-2-4-15,0 4-27 16,0 2-16-16,3 8-14 0,1 1-19 16,1-2 49-16,-1 2 0 15,2-8-24-15,1 1-15 16,-2-6-11-16,-1-1 2 16,-1-3-60-16,-3-3 54 15,0-1 35-15,0 3 19 16,2 1 0-16,-2-5 21 15,4 1-20-15,3-4 1 16,-3 2-2-16,5 2-33 16,-4 4 31-16,1 6 3 15,3 6-1-15,5 10 30 16,-1 10-3-16,-5 7-27 16,0 3-5-16,-6 0-1 15,-4-8-4-15,-4-8 11 16,2-8-2-16,2-10 1 0,-2-2-29 15,2-4 14-15,2-4 15 16,0-4-28-16,0 0 2 16,0-2 13-16,2-8 5 15,2-8-52-15,6-2 60 16,5-10-4-16,5-7 4 16,0 2 0-16,2-2 13 15,-4 11 22-15,-5 10-5 16,-6 6 33-16,-3 8-5 15,-4 7 37-15,0 1-40 16,-2 0-32-16,2 0 114 16,-2 0-136-16,2 0 17 0,-2 1-18 15,2 1-30 1,2 0 9-16,-2 2-11 0,4 2 20 16,1 2-10-16,4 5 22 15,0 2-24 1,5-1 7-16,-4 0-5 0,3 1 22 15,1-5 18-15,-5-1-18 16,-5-3 9-16,-4-3-9 16,-2-3-12-16,0 0 11 15,0 0 1-15,0 1 18 16,2-1 3-16,0 0-15 16,0-1-4-16,2 1-2 15,0 0-12-15,0 1-3 0,-2-2-23 16,2 1 25-16,2 0-2 15,2 0 15-15,0 1-15 16,5 3-15-16,-5-4-35 16,2 0-2-16,-6 0-14 15,0-1 45-15,-2-2 36 16,0 2 1-16,2-8 8 16,-2 0-9-16,3-1 0 15,-1-1-1-15,0 7 12 16,2 1-4-16,-2 0 14 15,8 6 0-15,1 2-13 16,2 5-7-16,9 0-1 16,-4-3 0-16,6 1 1 0,-1-6 22 15,6-2-23-15,0-5 12 16,2-7-3-16,-4 1 3 16,-7-6-12-16,-5 3 33 15,-10 2 33-15,-3 1 53 16,-7-2-34-16,1 5-25 15,-2 2 38-15,-4 4-73 16,6 4 10-16,-1 0-35 16,-1 2 6-16,2 2-8 15,-3 0 2-15,-5 3 0 16,8 2-21-16,2-7 2 16,2 8 17-16,4-7-7 15,3 0 9-15,0 3-12 0,2-6-9 16,2 5-57-1,0-7 56-15,9-7-43 0,-4 0 55 16,1-1 10-16,-3-5 2 16,-7 8 19-16,-5 5-21 15,-2-3 0-15,-2 3 72 16,2 3-53-16,-3-3 40 16,3 4-59-16,0 0 9 15,3 3-18-15,1 1 9 16,8 2-15-16,1 5 14 0,5-8 2 15,6 1 7 1,5-5-7-16,-3-7 13 16,6-10-7-16,-3-11-7 15,-3-3-21-15,-5-2 6 0,-10-2 30 16,-9 0-1-16,-4-4 2 16,-5 0 7-16,-9 0 61 15,5 2-84-15,1 6 0 16,0 8 54-16,3 6-24 15,1 10 39-15,6 5-62 16,0 2-6-16,0-2-2 16,2 10-17-16,-4 11 0 15,0 6 18-15,0 6 0 16,0 4 8-16,-1-4-8 16,3-2-30-16,0-2-60 15,3 0-59-15,-1 2-76 16,0 1-136-16,-6 54-341 0</inkml:trace>
  <inkml:trace contextRef="#ctx0" brushRef="#br0" timeOffset="32874.04">21768 12110 1260 0,'-2'-2'899'0,"2"4"-704"0,0-4-195 15,0 4 0-15,2-1-88 16,-4 2-215-16,0 9-196 16,-34 49 202-16</inkml:trace>
  <inkml:trace contextRef="#ctx0" brushRef="#br0" timeOffset="34541.36">19408 13060 842 0,'0'0'674'0,"0"-2"-442"16,0 2-164-16,2-2 58 15,-2 2 61-15,2-2-163 16,0 0-16-16,-2 0 62 16,3 2-19-16,2-6 32 0,6 2-56 15,9-8-18-15,18-14 61 16,13-6-70 0,18-6 17-16,13-7 7 0,15-1-23 15,74-30 17-15,51-4-2 16,55 4-15-16,-66 26 24 15,-5 6-25-15,3 9-5 16,0-5-17-16,1 14 10 16,-19-2 11-16,-10 8-47 15,-1-6 48-15,-6 10-33 16,-16-2 33-16,-8 12 0 0,-19-2 17 16,-11 10-11-1,-68-2-12-15,-6 0 2 0,-1 0-11 16,47 2 15-16,-13-2 0 15,-2 0 6-15,-13 0 9 16,-10-2-14-16,-12 0-1 16,-9 2-5-16,-15 0-4 15,-7 2-27-15,-4 0-43 16,-12 0-95-16,1 4-80 16,-8 10-294-16,-57 46 42 15</inkml:trace>
  <inkml:trace contextRef="#ctx0" brushRef="#br0" timeOffset="35155.12">19462 13878 1053 0,'-2'-4'667'0,"2"2"-467"0,-3-2-160 0,6 0 38 16,1 4 83-16,5-8-127 15,0 0-1-15,6-10-9 16,16-6 11-16,19-12 47 16,14-8-44-16,16-5-38 15,19-5 91-15,7-5-61 16,79-30-19-16,40 5-11 15,45 5 12-15,-65 24 13 16,-16 14-25-16,-4 1 1 0,-14 4-16 16,-5 18 15-1,-31-6-44-15,-10 8 7 0,-73 12 4 16,-8-4 7-16,-3 6 23 16,32-4 3-16,-17 4 2 15,-12 2-2-15,-8-2-6 16,-5 0-11-16,-5 0 13 15,-10 0 4-15,-5 2 1 16,-7 0-1-16,-4-2 0 16,0 2-40-16,-4 0-25 15,2 0-37-15,-5 2-153 16,-3-2-203-16,-71 0-760 16</inkml:trace>
  <inkml:trace contextRef="#ctx0" brushRef="#br0" timeOffset="35656.51">19912 14229 102 0,'-5'-2'1015'0,"1"2"-660"0,-3-2-208 0,7 0 36 0,2 0-9 16,3-2-85 0,1-2-76-16,6-2 5 0,17-12 20 15,17-8 44-15,28-14-31 16,28-10 15-16,96-43-10 15,66-21-2-15,47-12 27 16,-70 39-71-16,7 9 46 16,-24 12-49-16,-21 22 4 15,-20 2 7-15,-49 32-18 16,-79 6-71-16,-10 2 13 16,-5 2-20-16,36-4 61 15,-23 0 16-15,-15 2 1 16,-13 2 7-16,-5 0-7 0,-7 2-4 15,-2-2-19 1,5-2 37-16,-7 4-14 0,-3-2 0 16,-4 2-60-16,-4 0 8 15,-2 0-118-15,-7 2-143 16,-65-20-468-16</inkml:trace>
  <inkml:trace contextRef="#ctx0" brushRef="#br0" timeOffset="37119.86">17303 12775 803 0,'-4'3'770'16,"1"-3"-521"0,-6 1-169-16,4 1-40 0,-3 0 1 15,-8 11-41 1,-4-2 4-16,-7 7-17 0,5 3 26 15,5-3 17 1,5-3-30-16,8 2-13 0,4-1-17 16,6-2 28-16,10 1-13 15,9 2 15-15,10-5 0 16,9 2-21-16,10-6 21 16,4 2-33-16,0-2-3 15,-9 4-24-15,-14 4 30 16,-12 4 2-16,-11 2 23 15,-12 0-2-15,-14 6 14 16,-9 2-7-16,-8 3 14 0,-5-4-8 16,-1-4 18-1,1-6-17-15,12-6-6 0,1-9-1 16,12-3-66-16,7-6-56 16,2-5-205-16,4-5 47 15,4-7 100-15,1 2-56 16,7 4 129-16,-6 0 107 15,-1 8 42-15,-3 0 74 16,4 4 1-16,-2 2-18 16,7-2 10-16,3 3-31 15,-1-4 53-15,10-5 17 16,0 0-11-16,1-8-31 16,4-2-7-16,-5 0-81 15,-6 2 21-15,-6 0-19 0,-6 6 31 16,-7 4 21-16,0 2-36 15,-7 6 16-15,-2 0-26 16,0 2-7-16,-11 2-14 16,-3 4 2-16,-3 6-7 15,0 2 0-15,1 2-9 16,0 4 9-16,12 4-1 16,7 0-15-16,3-6 15 15,10-2-15-15,6-4 16 16,5-3-6-16,2-2 6 15,4-4-24-15,1-8-71 16,0-3-100-16,2 1-100 16,25-34-307-16</inkml:trace>
  <inkml:trace contextRef="#ctx0" brushRef="#br0" timeOffset="37505">17648 12878 705 0,'0'-2'342'0,"4"2"-211"0,-2-3-107 0,1 3 33 0,1 0 69 15,-1 0-65-15,1 5 23 16,1 0 6-16,-1 8 5 16,2 7 44-16,1 4-139 15,3 2 0-15,-4 4-9 16,-2-8 23-16,1-2-15 15,-5-6 1-15,0-8-17 0,-2-4-22 16,-1 0-12-16,3-2-4 16,3-2 40-16,-1-2-33 15,0-2 37-15,2-4 11 16,1-4 0-16,6-6 6 16,2-4-6-16,3 1 0 15,1 5-21-15,0 9 42 16,-4 3-15-16,0 6 3 15,-2 2-9-15,1 4 0 16,-6-4-15-16,3 2-110 0,-2-3-17 16,-3-1-104-1,18-13-38-15</inkml:trace>
  <inkml:trace contextRef="#ctx0" brushRef="#br0" timeOffset="38203.53">17920 12791 842 0,'-2'-2'574'15,"2"2"-397"-15,-2-6-60 16,0 6 12-16,-4 4-11 16,0-2-117-16,-1 2 6 15,1 6-6-15,-8 10-1 16,-1 4 4-16,4 8-4 16,8-2-35-16,10 1 34 15,4-7-42-15,5-2 13 16,1-4-30-16,6-4 20 0,-6 0 34 15,1-4-9-15,-7 2-17 16,-5-6 4-16,-6 0-31 16,-4-2 31-16,0 2 7 15,-2-4 21-15,-1 2 9 16,5-4-3-16,-2 0 3 16,4 0 39-16,4-2-36 15,-2-4-12-15,0-4-92 16,7-12 31-16,5-8-16 15,5-4 23-15,2-10 54 16,3-3-1-16,-6 7-29 16,0-2 24-16,-9 10-14 15,-5 10 20-15,-6 12 87 0,0 6 45 16,-1 4-33 0,1 4-33-16,4-2-66 0,-4 4-3 15,4 4-39-15,3 6 35 16,-3 5 7-16,3-3 0 15,2-3 16-15,-5 2-4 16,4-9-3-16,-4-1-9 16,-2-4-6-16,0-2-22 15,0-1 28-15,0 0 12 16,3-1-3-16,-3-4 6 16,6 1-15-16,-4 0 23 15,6-1-23-15,5-5-3 16,5-11 1-16,1-1 4 0,6 2 4 15,-7 4-6 1,-1 2 1-16,2 2 11 0,-11 2-12 16,1 0 0-16,-6 2 93 15,-6 2 3-15,3 4-24 16,-2 2-27-16,2 0-36 16,0 4-9-16,-5 0-74 15,3 0-119-15,-6 14-35 16,-6 10 27-16,-43 88-173 15</inkml:trace>
  <inkml:trace contextRef="#ctx0" brushRef="#br0" timeOffset="38585.82">17465 13564 688 0,'-15'11'282'0,"-1"-3"-161"15,-9 9-89-15,10-8 74 16,7-3 82-16,4-3-49 16,4-3 37-16,4-3-16 15,0-1-20-15,-2 2-44 16,7-3-86-16,1-2 76 16,15-7-26-16,22-10 33 15,20-16 42-15,22-14-116 16,16-10-1-16,-7 6-18 15,-16 8 20-15,-15 14-26 0,-22 13 6 16,-16 10 0 0,-12 4-14-16,-10 4 10 0,-5 5-5 15,-4 0 9-15,2 0 0 16,-2 1-22-16,0 2 22 16,2-3-65-16,-3 1 8 15,1 3-106-15,2-2-16 16,2 1-148-16,1 2-352 15,8 12-5-15</inkml:trace>
  <inkml:trace contextRef="#ctx0" brushRef="#br0" timeOffset="39867.26">20794 12908 901 0,'0'-4'354'0,"0"1"-186"16,0-2-57-16,0-4 21 15,-2 1 45-15,-3 1-96 16,-3 0 12-16,-2 1 38 15,2-2-35-15,-3 4-6 16,-1 3-48-16,1 1-35 16,0 1 85-16,-11 7-76 15,-5 5-8-15,-6 9-2 16,-3 6 0-16,3 8 7 16,10 2-13-16,1 2-27 15,11-2 15-15,7-2 12 16,6-4 0-16,9-6 0 0,5-4 10 15,-1-1-10 1,5-7-52-16,3-9-70 0,3-2 95 16,0-6-55-16,6-2-46 15,-3-8-73-15,0-1-31 16,0-8-37-16,-2-2 8 16,-7 0 84-16,-7 6 177 15,-1 0 143-15,-10 8 49 16,0 2 4-16,-2 2 7 15,0 4 1-15,0 0-90 16,0 2-35-16,0 0 91 16,-2 2-61-16,0-2-64 0,2 4-30 15,-3-2-7 1,3 4-9-16,0-2 1 0,0 0 0 16,0 2 0-1,3-4 0-15,1 0-12 0,0 0 11 16,7-4 1-16,1 2-2 15,3-2 2-15,1-2-6 16,1-2-34-16,-1-6 40 16,-7 2-33-16,-3-2 15 15,-6 4 18-15,-6 2 21 16,-3-4 0-16,-5 4-5 16,-5 0 25-16,-1 2-41 15,-7 4-35-15,0 4 14 0,10 4-7 16,1 2 28-1,5-2-72-15,9 0-130 0,4 4-46 16,11-4-71-16,7-4-203 16,58-22-213-16</inkml:trace>
  <inkml:trace contextRef="#ctx0" brushRef="#br0" timeOffset="40416.89">21104 12937 985 0,'0'0'686'0,"0"0"-519"0,2 0-137 0,0 3 67 16,0-3-5-16,-2 4-91 15,0 2 63-15,3 6 34 16,-6 6-19-16,1 0-14 0,2 2-50 16,-2-2-16-16,-3-8 1 15,5 0-6-15,-2-6-10 16,0-2 25-16,2-2-9 15,-2-2 7-15,2 2-7 16,2-2-45-16,0 0-13 16,3 0-1-16,-3-2 59 15,2-4-14-15,6 2 14 16,3-4 0-16,0-4 1 16,0 4-1-16,-2 2 2 15,-1 4 7-15,-6 4 46 16,-2 0-46-16,-2 2-6 15,2 2 5-15,-2 4 11 0,0 0-19 16,0 6 2-16,0-2 7 16,-2 2-2-16,0-4-7 15,0-6-36-15,2 0 17 16,0-4-23-16,0 0 3 16,2 0 6-16,0-2-27 15,3 0 27-15,-3-2-30 16,4-2 16-16,6-6 28 15,3-2 38-15,3-4-13 16,0 4 10-16,-2 4-15 16,-10 4 27-16,-2 4-28 15,-4 2-14-15,0 2-4 16,5 6-39-16,-10 6-144 16,5 10-280-16,-8 30-267 0</inkml:trace>
  <inkml:trace contextRef="#ctx0" brushRef="#br0" timeOffset="40983.06">21382 12944 609 0,'4'-4'367'0,"2"0"-227"16,0-4-76-16,1 6 170 15,-5-1-126-15,0 2-46 16,-2 2 95-16,-2 2-44 15,2 3-7-15,2 2-56 16,-2 8 43-16,2-2 31 0,2 8-124 16,2 0 15-16,-4-2-11 15,0-4-4-15,-2-4 0 16,0-10-6-16,0 0-28 16,0-2 19-16,0-2-38 15,2 2 8-15,-2-4 32 16,2 2-7-16,5-6 19 15,1-6 1-15,6-8 0 16,4-2 1-16,-2 2-1 16,-1 4 0-16,-6 9 16 15,-4 5-15-15,-1 3 31 16,-2 1-32-16,-2 4 0 0,0-3 35 16,0 2-19-16,0 1-8 15,0-2 22-15,4-2-18 16,-1 4-12-16,1-2-11 15,6-2-38-15,-8-2 43 16,6-2-44-16,3-5 34 16,3-4-1-16,9-1 8 15,-6-4-1-15,1 1-1 16,-7 6 11-16,-5 4 8 16,-4 7 4-16,-2 0 30 15,-2 3 0-15,2 1-27 16,0 1-15-16,2 8-32 15,3 2-124-15,9 10-159 0,3-1-252 16,97 32 288-16</inkml:trace>
  <inkml:trace contextRef="#ctx0" brushRef="#br0" timeOffset="42248.89">23790 11889 488 0,'-4'-2'336'0,"4"2"-106"15,-2-4-65-15,2-2-2 0,2 0 23 16,2 2-81-16,-1 0 0 15,0 2 62 1,-3 0-67-16,0 4-29 0,-3-2 64 16,3 0-71-16,0 0-11 15,0 2-20-15,3 4-12 16,3 10 16-16,3 10-37 16,7 22 14-16,-1 22 43 15,7 70 3-15,-15-87 4 16,9 61-35-16,3 61-19 15,-5 17 118-15,13-8-128 16,-20-134 0-16,1 5 34 16,-1-9-26-16,7 50 16 0,-1-5-24 15,1-11 0-15,-4-6 0 16,1-6 0-16,5-10-8 16,-5-12 7-16,1-8 1 15,-4-9 0-15,3-6-1 16,-7-6-56-16,-1-6 44 15,-1-7-100-15,-4-1-35 16,-1-3 37-16,3 0-113 16,-2-7-46-16,0-71-260 15</inkml:trace>
  <inkml:trace contextRef="#ctx0" brushRef="#br0" timeOffset="44063.27">24156 11650 772 0,'-2'-2'556'0,"2"2"-403"16,-2-2-91-16,2 2 140 15,0 0-94-15,0 0-51 16,2 0-45-16,5 2-10 16,4 0-2-16,4 2-12 15,8 2 12-15,10 2 25 16,10 0 16-16,1 2 4 0,0 2-23 15,10-6-11 1,-3-2-2-16,7-4-9 16,9-1 0-16,4-10 12 0,10 0-12 15,19-10-1-15,74-5 1 16,44-2 0-16,13 4 1 16,-56 16-1-16,5-2 0 15,3 2 0-15,6 0 0 16,-6-2-10-16,-2 2 1 15,-11 2 6-15,-27-4 2 16,0 6 1-16,-94-2 0 16,0 2 18-16,-2-2-18 15,48-4-9-15,-3 0 9 0,-12-2 0 16,-7 2 0-16,-3-2 6 16,-13 4 5-1,-5 4 16-15,-10-2-27 0,-13 3 0 16,-7 3 0-16,-8-1 0 15,-7 1 4-15,-3-3-4 16,0 3 0-16,-1 3 28 16,-1-3-28-16,-2 0-21 15,2 1 15-15,5 2 5 16,2 3 1-16,6 4 15 16,10 8 15-16,2 14 58 15,2 12-88-15,4 18 0 16,-4 12 0-16,-2 11 11 0,0 9 11 15,-4 4-14 1,-2 4 32-16,1-3-17 0,-6-1 8 16,-3 0-31-16,0-1 63 15,-3-3-62-15,-4-4 73 16,3-6-62-16,7-8 12 16,1-9 1-16,6-3-25 15,4-8 0-15,6 0 0 16,1-8 0-16,1-2 11 15,-6-6-11-15,0-4 0 16,-12-7-11-16,-1-7 2 16,-7-7 9-16,-5-5 0 15,-2-6 11-15,-2-1 8 16,0-2-13-16,-2-1-3 16,0-1 54-16,2 2-46 0,0-1 32 15,-2 0-13 1,0 5-18-16,-2-10 30 0,-5 10-42 15,-14 0-1-15,-10 6-16 16,-16 5 34-16,-8 0-10 16,-13-2 2-16,-8 4 6 15,-13 2-12-15,-72 14-3 16,-25 12-18-16,-16 6-1 16,46-9 38-16,24-20-19 15,78-5 8-15,3-1-2 16,-1-3 13-16,-46 14-19 15,7-5 0-15,8-1-24 0,4-4 47 16,10 1-23 0,5 3 0-16,-3-2 1 0,1-2 15 15,4 2-16-15,-7-2-16 16,0 2 5-16,-3-10 22 16,0 0-8-16,6-2 4 15,3-4-1-15,5-4-4 16,2 2-2-16,2 4-12 15,-4-4-6-15,4 2 36 16,2-2-18-16,-1 2 0 16,4 2 1-16,-1-2 8 15,1 2-9-15,2 1 0 16,-7-2-15-16,6 1 30 0,-4 1-11 16,0-2-4-1,-2 1 0-15,0-2 6 0,4-1-6 16,-7-6-3-1,10-1-7-15,5 0 20 0,-1 2-5 16,5-6-5-16,0 4 0 16,3-2 10-16,-4 4-10 15,5 0 0-15,1-2 24 16,-3 2-9-16,-3-2-10 16,-1 0-5-16,0 2 0 15,2 0 22-15,4 2-11 16,3 0-1-16,6 0 28 15,2 0-37-15,8 0 2 16,-1 0-3-16,7 0 0 16,2 0 1-16,-5-4-1 0,8 4 2 15,-1 0 31-15,1 0-5 16,6 0 4-16,-3 0-32 16,6-2 7-16,-1 2 13 15,0-2-19-15,0 0 8 16,-2 2 11-16,3 0-11 15,-3 0-8-15,0 0-1 16,2 0-10-16,-2-2-4 16,0 2 28-16,2 0-5 15,-2 0-9-15,0-2-9 0,0 2-26 16,2 0-118 0,5-2-108-16,13-8-16 0,13-10-184 15,77-74-517-15</inkml:trace>
  <inkml:trace contextRef="#ctx0" brushRef="#br0" timeOffset="45579.43">25384 11026 455 0,'0'-3'745'16,"0"3"-425"-16,0-4-118 15,0 4 5-15,0 0 41 16,0 2-119-16,0 0-89 15,2 4 11-15,2 6-15 16,1 10 0-16,6 16 24 16,-6 14-34-16,-1 14 5 15,0 4-31-15,1-5 0 16,2-7-16-16,-3-14 16 16,-2-12-26-16,-2-8-104 15,-2-8-127-15,-4-6-47 16,-6-2-67-16,-34 10-229 0</inkml:trace>
  <inkml:trace contextRef="#ctx0" brushRef="#br0" timeOffset="45930.76">25288 11077 651 0,'0'-16'696'16,"2"-1"-568"-16,2-15-44 15,6 0 52-15,1-2 59 16,2 2-70-16,-1 8-88 16,-4 6 61-16,6 8-83 15,-3 0 19-15,2 2 7 16,9 0-14-16,-1 0 6 16,8 4-28-16,0 4-4 0,4 2 31 15,0 2-32-15,1 8 0 16,-7-2 51-16,-12 2-51 15,-9 2-13-15,-8 4 7 16,-4 3 6-16,-7 1 17 16,-8 3-17-16,1 1 0 15,-9 5 44-15,-2 3-44 16,7-6-33-16,-1-6-81 16,11-10-116-16,8-4-32 15,4-2-216-15,16-2-11 16</inkml:trace>
  <inkml:trace contextRef="#ctx0" brushRef="#br0" timeOffset="46211.53">25909 10886 1094 0,'3'0'373'0,"-3"0"-205"15,2-1 95-15,-2 1-7 16,0 0-151-16,-2 0 0 15,-1 0 33-15,1 0-57 16,-4 3 51-16,-1-1-78 16,-1 2-3-16,-13 8-4 15,-3 4-41-15,-3 6-6 16,4 6 0-16,8-3 6 0,9-3-12 16,8 0 6-1,6 0-8-15,6 2 7 0,10 0-149 16,15 2-69-1,13 2-158-15,102 56-482 0</inkml:trace>
  <inkml:trace contextRef="#ctx0" brushRef="#br0" timeOffset="47077.97">25818 13082 721 0,'0'2'479'16,"0"-4"-350"-16,4 2-66 16,-1 0 87-16,0 0 62 15,-1 2-83-15,0 2-29 16,4 6 104-16,5 4-58 0,5 14-37 15,2 14 59 1,0 10-67-16,2 15-38 0,-5 5-63 16,-1 0 0-1,-5-2 36-15,-3-6-18 16,1-14-12-16,0-10 17 0,-2-11-23 16,-3-9-61-16,0-12-145 15,-2-2-32-15,0-4 62 16,4-4-148-16,17-50-238 15</inkml:trace>
  <inkml:trace contextRef="#ctx0" brushRef="#br0" timeOffset="47403.85">26173 13040 740 0,'0'-2'473'0,"0"0"-356"0,2 0 46 16,-2 0 91-16,0 2-58 16,2 2 19-16,-2 2-104 15,0 8-6-15,4 6 34 16,-1 12 10-16,3 8-38 16,4 8-86-16,0 4-4 15,-1 2 18-15,3-5-37 0,-1-5-2 16,-1-6-1-16,-2-10-24 15,-4-2 23-15,0-4-67 16,-1-6-57-16,-1 0 104 16,-2-2-131-16,0 0 10 15,2-2-31-15,-2 4-61 16,-2 0-131-16,-7 21-254 16</inkml:trace>
  <inkml:trace contextRef="#ctx0" brushRef="#br0" timeOffset="47797.03">26219 13293 619 0,'0'-4'245'0,"2"-1"-127"16,-2 4 55-1,2-3 1-15,-2 0-39 0,6-2-42 16,-2-9-29-16,2 5 128 15,5-5-24-15,-3 2-67 16,2 1-13-16,3 1-82 16,4 0 21-16,3-3-27 15,6 0 1-15,5 0 12 16,2 4-2-16,4 6 7 16,-6 4 16-16,-12 4-32 15,2 4-2-15,-13 0 34 16,-1 4-23-16,-2 4 65 15,-3 4-41-15,-2 8-17 16,0 4 18-16,-4 8-18 16,-3 5-17-16,-2-7-1 15,2-2-24-15,1-10 12 0,-4-6-84 16,6-4-88-16,0 2-32 16,-3 2-253-16,-26 22-188 15</inkml:trace>
  <inkml:trace contextRef="#ctx0" brushRef="#br0" timeOffset="48200.25">25822 13226 1048 0,'-4'0'508'0,"2"-1"-351"0,-5 1-56 0,-3-3 14 0,-4 2-83 15,-4-2-31-15,-2 3 53 16,-3 0-54-16,2 0 0 0,-4 3-10 15,5-2 25 1,3 6-11-16,3-2-3 0,5 4 0 16,5 2-1-1,2 7-20-15,2 8-7 0,2 13 27 16,2-1 42-16,5 4-16 16,-1-2-17-1,0-12-9-15,3-4 0 0,-5-4-132 16,0-6-184-16,4 12-229 15</inkml:trace>
  <inkml:trace contextRef="#ctx0" brushRef="#br0" timeOffset="48843.21">26264 12661 661 0,'0'0'452'0,"2"0"-301"0,-2 0-58 16,5-2-15-16,-1 0 6 15,10-2-84-15,1 2 6 16,12-4 35-16,6-2-19 16,14-2 4-16,6 0 4 15,-1 4-8-15,-6 6-4 16,-5 6-9-16,-10 4-8 16,-6 0 71-16,-8 4-21 15,-3 0 7-15,-5 2 28 0,-5 2-37 16,4 4 4-1,-3 6 5-15,0 12-32 0,2 10 92 16,-3 7-46-16,0 11-21 16,-2 8-9-16,-2 10 14 15,-4 0 24-15,-2 5-80 16,1-15 0-16,1-10 15 16,4-20-15-16,2-16-19 15,0-10-38-15,0-8-30 16,1-8-32-16,-3 0-59 15,-3-1-130-15,-19-2-226 16</inkml:trace>
  <inkml:trace contextRef="#ctx0" brushRef="#br0" timeOffset="49392.86">26135 12689 726 0,'-2'-4'240'0,"-3"2"-15"15,-4-6-58-15,-2-2-7 16,-3 2-58-16,-7-2 14 16,-8-4 82-16,-8 4-62 15,-7-2-11-15,-2 6-37 16,-6 4-47-16,1 4-41 16,2 4 0-16,6 6-39 15,4 2 21-15,-1 6-8 16,11-4-28-16,4-4 26 15,9-2 28-15,14-4-27 16,4 2 6-16,0 14 21 0,6 10-3 16,-2 16 18-1,3 10-2-15,-1 13 38 0,0 7-45 16,-4 4 29-16,-4 2-5 16,2 1 3-16,-2-9 19 15,7-6-14-15,1-10-16 16,11-4-4-16,1-12-18 15,1-10-12-15,0-6-13 16,-8-6-61-16,-1-5 2 16,-8-7-187-16,-2-6-58 15,5-7 14-15,13-55-199 16</inkml:trace>
  <inkml:trace contextRef="#ctx0" brushRef="#br0" timeOffset="49731.21">26106 12228 742 0,'-2'0'502'15,"0"0"-365"-15,-4 0-35 16,6 0 58-16,0 0-107 16,3 2-41-16,-3 8-3 15,0 4 43-15,0 6 35 0,-5 8-33 16,3 0 20 0,0 4 11-16,0 4-65 0,2 12-20 15,2 10 109-15,0 4-89 16,2 5 1-16,2-5-21 15,0-8-93-15,-4-7-107 16,-2-6-264-16,-22 12-182 16</inkml:trace>
  <inkml:trace contextRef="#ctx0" brushRef="#br0" timeOffset="50009.16">26164 12166 894 0,'0'-6'306'0,"0"4"-189"15,-3-6 56-15,6 5 47 16,-3 3 26-16,0 0-142 16,-3 4-7-16,3 0 26 15,-4 17-75-15,2 9 32 16,-3 20-20-16,3 14-50 15,2 8 31-15,0 2-31 16,0-1-10-16,2-11-12 16,-2-16-123-16,-6-8-193 15,-3-6-297-15,-55 24-18 16</inkml:trace>
  <inkml:trace contextRef="#ctx0" brushRef="#br0" timeOffset="50276.82">25830 12326 312 0,'4'-6'516'0,"0"2"-369"16,5-4-54-16,1 2 116 16,-6 4 2-16,2 0-73 15,-3 0-4-15,-1 2 34 16,0 0-68-16,0 8 58 15,2 10-52-15,6 12 4 16,3 18-46-16,5 9-52 16,-1 2 9-16,4 0-21 0,-8-11-97 15,-1-8-10 1,-4-4-247-16,-8-8-190 16,-22 0-216-16</inkml:trace>
  <inkml:trace contextRef="#ctx0" brushRef="#br0" timeOffset="50525.03">26001 12294 794 0,'2'-12'356'0,"-2"4"-109"16,2-8 55-16,0 12-95 0,1 2-105 16,-3 2 3-1,0 2-12-15,0 0-30 0,0 6 48 16,0 6-84-16,3 14 12 15,-3 18-5-15,2 12-13 16,2 7 18-16,3 1-39 16,-3-4-15-16,2-4 3 15,-8 2-255 1,-11-6-274-16,-41 35-346 0</inkml:trace>
  <inkml:trace contextRef="#ctx0" brushRef="#br0" timeOffset="50691.68">25926 12457 139 0,'0'-3'1462'0,"0"-1"-1197"15,2 0-202-15,0 4 81 16,0 2 18-16,2 4-48 16,3 1-82-16,5 3-7 15,-2 4-25-15,6 8-96 16,-1 76-396-16</inkml:trace>
  <inkml:trace contextRef="#ctx0" brushRef="#br0" timeOffset="50842.48">26057 12613 1115 0,'4'8'0'0,"19"16"-509"0</inkml:trace>
  <inkml:trace contextRef="#ctx0" brushRef="#br0" timeOffset="52140.16">26935 12250 238 0,'-2'-4'489'16,"-3"2"-285"-16,0-6-87 16,1 4 3-16,4 0 49 15,0-2-56-15,0 0-47 0,-2-4-12 16,2 2 39-16,-5-4 27 15,1 4-12-15,0-1-9 16,-1 0 94-16,0 4-82 16,3 4-12-16,2 1-24 15,0 0-36-15,0 1 24 16,2-1-25-16,-2 3-32 16,2-1 43-16,1 4-49 15,2 8-31-15,-1 8 29 16,5 10 2-16,4 8 0 15,-1 4 0-15,-4-6-6 16,1 2-42-16,-2-14-135 16,-5-5-72-16,-4-6-195 15,-7-2 114-15,-15 9-126 0</inkml:trace>
  <inkml:trace contextRef="#ctx0" brushRef="#br0" timeOffset="52711.81">26902 12230 1018 0,'0'-8'305'0,"0"4"-197"16,2-10 85-16,4-6-58 15,1-2-46-15,6 0-40 16,-1-4 43-16,-4 9-32 16,3 2-42-16,3 1-18 15,6 3 0-15,4 3 9 16,3 0 34-16,2 6-42 15,-4 12 13-15,-3 6 17 16,-5 16-26-16,-1 11-4 0,-7 4-2 16,-2 6-5-1,-7-13 5-15,0 2 2 0,-7-8 13 16,-4 0-14-16,-3-8-95 16,-7-2 65-16,-2-2 29 15,-4-5 2-15,-4-3 25 16,6-4-20-16,3-5 1 15,5 2-7-15,10-7 17 16,7 0-35-16,2 0 15 16,5-3-21-16,-1 2 12 15,8-7-5-15,8-6 17 0,7-7 5 16,8-4-5 0,6-4 0-16,-1-1 0 0,-2 0 1 15,-3 4-2 1,-14 4 1-16,-7 8 0 0,-9 2 5 15,-5 4 20-15,0 2 55 16,-2 0-23-16,0 4-15 16,2 2 19-16,-2 2-61 15,0 2-3-15,8 0-15 16,-4 2 36-16,5 8-11 16,4 2-7-16,5 2 0 15,0 0-1-15,-1-6-100 16,2 0-83-16,-6-6-74 0,-2-4-306 15,2-10-145-15</inkml:trace>
  <inkml:trace contextRef="#ctx0" brushRef="#br0" timeOffset="53289.27">27360 12173 574 0,'0'-4'244'15,"0"1"-82"-15,-2-3 50 16,2 6-37-16,2 2-95 15,0-2-23-15,1 2-14 16,1 0 7-16,3 1-1 16,6 1-49-16,1-1 2 15,5-6 25-15,10-1-11 16,5-7 11-16,4 0-17 0,-2-4-9 16,-9 1 10-1,-8 4-11-15,-7 3 0 0,-8 3 6 16,-4 4 34-16,-2 0 94 15,-2 0-43-15,1 4-58 16,-4 9-7-16,-4 13-26 16,3 10 0-16,-2 6 9 15,3-2-8-15,5-2 2 16,2-4-3-16,5 2-2 16,1-6-20-16,4-8-10 15,-6-4-11-15,-2-8-38 16,-4-2-74-16,-2-5 71 0,-6-3 45 15,1 0 39 1,-6-9 83-16,4 4-82 0,0-8 14 16,4-3 40-16,5-2-54 15,6-6-2-15,7-4-19 16,10-4-5-16,3-4 13 16,8 2 9-16,1 4-6 15,-4 9 8-15,2 6 1 16,-4 5 0-16,-5 10-15 15,-2 3 12-15,-9 6 3 16,-4 0 32-16,-3 8-11 16,-6 1 7-16,0 4-28 15,-3 0 0-15,-2-4-155 16,5-2-164-16,-2-4-22 16,4-10 49-16</inkml:trace>
  <inkml:trace contextRef="#ctx0" brushRef="#br0" timeOffset="53522.7">27991 11957 551 0,'4'-20'225'0,"0"0"-67"0,3-18 22 16,0 2 106-16,-2 5-89 16,1 4-1-16,-4 13-4 15,1 8-57-15,-3 6-24 16,2 4-111-16,0 3 24 15,0 10-13-15,2 9 14 16,4 6-23-16,-4 8-2 0,0 2-15 16,1-4-13-1,1 4-73-15,-4-2-194 16,0-4-52-16,-14 41-257 0</inkml:trace>
  <inkml:trace contextRef="#ctx0" brushRef="#br0" timeOffset="54159.01">27883 12137 1032 0,'-2'-1'520'0,"0"-2"-428"16,0 2 130-16,6-2-87 15,1 3-134-15,8 0 36 16,8-1-37-16,10-1 1 16,5-2-2-16,-3-8-6 15,7-1 1-15,-3-2-30 0,4-6-64 16,-3 1 26-16,-7 4-35 15,-11-2 68-15,-9 6 38 16,-9 4 3-16,-2 2 182 16,0 4-37-1,-2 2-25-15,2 0-1 0,0 0-92 16,0 2-27-16,0 2 0 16,2 2 0-16,-2 8 16 15,2 2-5-15,3 6 8 16,1 0-7-16,4-1-12 15,1-6-21-15,7-5 20 16,1-6 1-16,6-5 4 16,4-5-3-16,0-13 9 15,4-5-10-15,-1-4-66 0,-8-4 65 16,-1-6 0-16,-10-4 1 16,0 0 17-16,-8-6-8 15,-5 2 7-15,-10 0 41 16,2 1-33-16,-3 5 86 15,-3 10-2-15,1 6-32 16,7 10 25-16,-2 8-56 16,4 6-29-16,4 2 5 15,-2 0-21-15,2 2 0 16,-5 6-7-16,-1 8 7 16,-4 2-5-16,2 16 5 15,-1 9 0-15,0 5-19 0,2 6 34 16,5-6-16-16,4-2 1 15,5-2-12-15,2-10 3 16,0-4-45-16,2-2-123 16,2-8 51-16,0-2-93 15,3 1-96-15,5-6-217 16,27-7-184-16</inkml:trace>
  <inkml:trace contextRef="#ctx0" brushRef="#br0" timeOffset="54438.45">29005 12105 2168 0,'-2'0'534'0,"2"-1"-507"0,-3 1-27 15,8 6-157 1,-5 24-967-16</inkml:trace>
  <inkml:trace contextRef="#ctx0" brushRef="#br0" timeOffset="66699.09">22236 12384 120 0,'4'-12'297'0,"0"4"-161"15,8-10-68-15,1 2-67 16,1 6-1-16,-3 4 0 16,-3 0 1-16,1 6-11 15,5 4 22-15,1-2-5 16,7 0-7-16,5 0-6 0,7-4 5 15,-1 0-7 1,0-4-20-16,3-4 16 0,-5-6 12 16,0 0 5-16,4-8-5 15,-4 0-1-15,-3 0 1 16,-1-4 12-16,-3 2-5 16,-5-3 43-16,-6 4-31 15,3-1 11-15,-8-3 20 16,1 3-50-16,0-6 33 15,-4 2-11-15,6-2-13 16,-7 0 29-16,-2 2-8 16,0 2 22-16,3-4 8 15,2-3-39-15,4 2-21 0,5-8 1 16,-3 5 7-16,2-4 20 16,7 0-28-16,-3 2 1 15,5-2 21-15,0 2-14 16,1 2 1-16,6-3-9 15,0 2 6-15,-2-3 7 16,0 1-7-16,0 3-6 16,0 0 69-16,-2 4-55 15,-10 8 10-15,-7 6 60 16,-10 0 63-16,-10 4-56 16,6 0-59-16,-5 2-10 15,1 2 37-15,-4 4-47 0,1 2 0 16,3-6-3-1,3 2 1-15,0-4-10 16,3-5-10-16,2-5-25 0,0 1 13 16,-2-1 5-16,-3-3 7 15,-1 3-76-15,-5-2-17 16,-3-2-64-16,1 0 2 16,-7-2-52-16,-3-8 95 15,2-2-16-15,-2-3 5 16,1 0 82-16,-49-80-35 15</inkml:trace>
  <inkml:trace contextRef="#ctx0" brushRef="#br0" timeOffset="66812.41">22797 10088 120 0,'9'0'223'0,"4"0"-223"15,52 18-33-15</inkml:trace>
  <inkml:trace contextRef="#ctx0" brushRef="#br0" timeOffset="68487.31">22960 10253 472 0,'-3'-2'188'0,"3"0"-67"16,-4-4-40-16,-1-6 71 16,3 2 55-16,2-4-69 15,0 1-12-15,5 1-38 16,1 2 13-16,2 0 23 15,0 4-40-15,5 3 14 16,1-1 19-16,-5-1-17 16,-3 5-29-16,-4-4 7 0,0 4-29 15,4-2 55-15,2 0-34 16,1-2-10-16,3-2 8 16,1-3-35-16,3-2 50 15,-5 3-83-15,2-6 0 16,3-2 22-16,1-6-16 15,8-4 5-15,-1-2 4 16,3 0-5-16,-10 2-10 16,2 4-4-16,-11 0-17 15,0 6 21-15,-4 2 13 16,-2 0-12-16,-2 1 15 16,-2 0-15-16,0 3 3 0,2-4-4 15,-2 1-7-15,-1-3-13 16,3 1 37-16,0-6-17 15,0 3 0-15,-3-4 15 16,-1-4-21-16,-5-6 6 16,-3 0-17-16,-7-6 16 15,-5 2 1-15,-5-6-9 16,-9-4-17-16,-4-3 7 16,-10-3 18-16,-4 0 1 15,-4-4 0-15,-4 2 7 16,-3 0-7-16,-2 3 0 0,-1 5-1 15,-3 2 2 1,0 6 5-16,-3 2-6 0,3 2 0 16,-4 2 18-16,2 4-18 15,-1 0-12-15,7-4 4 16,-2 4 8-16,4-2 1 16,3 2-1-16,-2-3 0 15,4 5 23-15,-3 4-23 16,1 4-32-16,-5 0 31 15,-4 2-2-15,-3 2 2 16,-4 0 2-16,-5 0 0 16,0 2-1-16,-2 0-5 15,-6 6 5-15,3 2-2 16,-1 2 2-16,2 2 1 16,-3 2-1-16,6-2 0 0,-3 2-2 15,2 2-2-15,0 4-3 16,-4-2 6-16,1 0 2 15,-1 2 2-15,4 2-3 16,3-2 0-16,-5 6 1 16,-1-2-1-16,-5 6-6 15,-1 4 4-15,0 0 1 16,3 5-7-16,1 0 16 16,5 4-8-16,0 1 0 15,2 0-7-15,0 4 6 16,2-4 1-16,-4 6 0 15,4-2-5-15,3 2 5 16,2 2 0-16,7 2-1 16,6 3 1-16,3-1-11 15,8 0 11-15,-2 4 0 0,2 2 11 16,2 2-11-16,-2 0 0 16,2 1-9-16,-1-2 13 15,6-8-4-15,5-3 0 16,4 2 2-16,7-4 11 15,-1 4-13-15,3 2-1 16,4 2-23-16,0-2 18 16,4 3 6-16,-1-1 5 15,7 0-4-15,-1 0-2 16,5 2 1-16,4 2-14 0,5 2-14 16,4 2 37-1,7-1-9-15,11 5 0 0,0 0 1 16,11 2 14-16,2 0-15 15,4 2-11-15,5-3-22 16,12 0 63-16,6 2-30 16,9-1 0-16,2-4 1 15,7 4 12-15,6-2-13 16,10 0-6-16,11-3-12 16,11-5 33-16,67 16-15 15,15-2 6-15,3-6-6 16,-57-19 15-16,14-11-15 15,-7-5-23-15,19-2-1 16,1-19 48-16,-1-4-22 16,8-10 4-16,7-12 1 15,-2-1 7-15,2-11-14 0,-2 0-12 16,2-10-14-16,6 0 50 16,-2-4-24-16,-8-4 0 15,-16-10 0-15,-3 7 16 16,1-7-16-16,-3 0-19 15,-8 0 13-15,0 0 12 16,-10-5 7-16,-2 0-13 16,-6-6 8-16,-7 3 8 15,-7-4-16-15,-4-11 0 16,-60 44 14-16,-12 0-8 16,-3 1 15-16,39-42-21 15,-16 6 0-15,-14 1 24 0,-19 5-24 16,-13 2 0-1,-16 6 45-15,-7 8-21 0,-8 0 10 16,-12 4-34-16,-2 3 0 16,-6 3 18-16,-3 6-18 15,-3 0 6-15,-1 4 27 16,-3 6-32-16,-1 2-1 16,-1 4-6-16,-2 2 6 15,0 4-24-15,5 2 24 16,-3 2-21-16,7 0-3 15,1 4-104-15,3-2-4 16,3 2-223-16,-4 2-244 16,-55 0-76-16</inkml:trace>
  <inkml:trace contextRef="#ctx0" brushRef="#br0" timeOffset="69094.88">22283 9078 1125 0,'0'0'366'16,"-3"-3"-220"-16,1 2 19 0,-1-4-3 15,3 0-56-15,-2 1-71 16,-2-5 76-16,2-4-51 16,-3-6 3-16,5-5-11 15,7-8-35-15,-1-10-1 16,13-8-16-16,8-10 0 16,6-11 5-16,11-9-5 15,8-4-7-15,10-10 6 16,15-5 1-16,13-2-4 15,15-4 4-15,76-55-8 16,41-17 8-16,44-9 0 16,-89 60-7-16,14 9 6 15,15 3 1-15,3 2 6 0,8 13-6 16,-3 7 0-16,10-12-14 16,6 10 15-16,-18 5-1 15,-10 5 0-15,-5-2 1 16,-6 16 13-16,-18-6-14 15,-5 13 0-15,-12 1 21 16,-16 6-21-16,-20 14-2 16,-72 22-10-16,-11 2 3 15,-6 4 9-15,27-12 5 16,-20 6 2-16,-20 10 67 16,-9 2-55-16,-9 6 32 15,-2 2-43-15,0 2-7 16,-1 0-2-16,-1 0-137 15,0 2-117-15,-1 4-227 16,-13 44-258-16</inkml:trace>
  <inkml:trace contextRef="#ctx0" brushRef="#br0" timeOffset="69461.03">27365 5506 637 0,'0'0'337'0,"0"0"-155"0,0 0-56 0,0 0 64 15,0 2-55-15,0 4-58 16,4 8-19-16,5 8 31 16,4 14 35-16,1 10-77 15,1 11-11-15,3 7-23 16,-5 0-1-16,1 2-12 16,-3-2 0-16,-2-4 1 15,-4-7-25-15,-3-7-78 16,-2-14-138-16,-4-6-51 15,-2-12-45-15,-15-12-112 0</inkml:trace>
  <inkml:trace contextRef="#ctx0" brushRef="#br0" timeOffset="69909.53">27334 5446 948 0,'-12'-14'469'16,"1"0"-329"-16,-9-16 65 16,9 2-70-16,5-3-25 15,4 4 23-15,4-1-95 16,6-4-8-16,10-4-18 0,11-1 9 16,4 1-21-1,6 6-2-15,0 10-14 0,3 6 15 16,3 10 2-1,0 12 25-15,0 6-4 0,-6 20-7 16,-5 6 15-16,-9 15-30 16,-10 4 0-16,-15 6-13 15,-9-5 37-15,-6-4-6 16,-5-16-18-16,-7-2 0 16,-2-8 44-16,-5-2-44 15,3-3 0-15,6-7 6 16,12-8-4-16,9-9 5 15,6-2-7-15,3 1-38 16,1 0 16-16,10 5-74 0,8 5 84 16,12 5-15-16,6-1 27 15,0 0-9-15,6-2-92 16,-2-4-89-16,3-4-122 16,53-16-471-16</inkml:trace>
  <inkml:trace contextRef="#ctx0" brushRef="#br0" timeOffset="70598.53">27970 5486 1470 0,'0'0'303'0,"3"0"-246"0,-1 2 21 0,0-2-35 0,5 0-28 16,0 0-15-16,1 0 0 15,6 2 17-15,4-2 1 16,-2-2 10-16,3-2 13 16,-3 0-25-16,-5-2-16 15,-5 6-6-15,-2-2-12 16,-8 2 18-16,0 0 39 16,0 2 48-16,-5 2 15 15,1-2-51-15,-6 4-24 16,-1 0-27-16,-6 14 0 15,-4 12 32-15,3 8-13 16,7 7 4-16,11-3-4 16,8-8-17-16,9-4 2 15,9-8-4-15,10-10-34 0,7-6 34 16,6-14 27 0,7-8-27-16,-1-14-23 0,-2-6 13 15,-7-9-25-15,-7 3 17 16,-6-3 8-16,-12 0 10 15,-9 7 0-15,-8 2 14 16,-4 4 10-16,-5 6-8 16,-3 2 73-16,0 8-57 15,5 8-31-15,0 6 114 16,2 2-114-16,3 0 0 16,0 0-1-16,0 8-22 15,0 4 10-15,2 10 7 16,0 6 5-16,6 0 2 0,6-2-2 15,5 0-21-15,4-4 13 16,3-2 8-16,0-1-7 16,1-2 7-16,-7 2 0 15,-1-7-26-15,-7 0 27 16,-8-6-2-16,-9 2-8 16,-13 2 9-16,-2 6 23 15,-10 2-23-15,-1 0-9 16,8-4 9-16,6-6-141 15,11-8-120-15,16-2-259 0,54-38-283 16</inkml:trace>
  <inkml:trace contextRef="#ctx0" brushRef="#br0" timeOffset="70925.85">28751 5502 824 0,'0'-6'986'0,"0"4"-677"0,-3-2-204 0,6 2 91 0,1 0-68 0,1 0-107 16,5-4 6-16,6-4-12 16,0-2 0-16,-3 2 0 15,-8 2-15-15,-5 4-9 16,-5 0 8-16,0-2 1 16,-6 2-4-16,1 0 4 15,-11 4 0-15,1 2-14 16,-2 4 5-16,-2 6 9 15,-3 8 0-15,0 6 0 0,10 4-15 16,7 2 15-16,10 2-6 16,10-8-1-16,7-2-32 15,14-11-21-15,16-5-65 16,16-16-83-16,3-9-55 16,5-11-295-16,89-74-60 15</inkml:trace>
  <inkml:trace contextRef="#ctx0" brushRef="#br0" timeOffset="71409.23">29156 5304 1129 0,'-9'-4'346'16,"0"2"-89"-16,-11-7-26 0,2 4-14 15,0 5-77 1,-3 5-65-16,2 4 27 0,-1 7-81 16,3 4-20-1,1 6 21-15,5 4-8 16,7 0-13-16,-1-2-1 0,7-4 0 15,5-8 12-15,4 0-12 16,3-8-72-16,1-4 20 16,3 0-94-16,1-6 32 15,2-6-21-15,1-4-58 16,-5-2 25-16,4-4-128 16,-7-2 32-16,-6 0 132 15,1 4 70-15,-5 0 62 16,6 4 27-16,1 0 20 0,0 6 22 15,5 2-26-15,-1 6 5 16,5 4 45-16,1 4-3 16,-2 10 24-16,-1 4-3 15,-3 2-13-15,1 4 10 16,-9-4-86-16,-7-4-2 16,-2-4 77-16,-9-3-34 15,-7-1 65-15,3-6-59 16,-8-3-23-16,7-3 58 15,3-8-104-15,1-2-18 16,8-7-9-16,8-10 12 16,12-11 3-16,9-2-51 15,17-10-47-15,14-2-91 0,11-1-123 16,113-53-267-16</inkml:trace>
  <inkml:trace contextRef="#ctx0" brushRef="#br0" timeOffset="72030.87">29760 5264 474 0,'0'-4'753'0,"0"0"-434"0,-5 0 10 16,3-5-59-16,0 0-81 15,-2 2-33-15,-1 4-78 16,1-1-26-16,-4 1 38 16,0-3-54-16,-5 6 14 15,3 0-50-15,0 5 18 16,1 0-17-16,-7 8 7 15,1 13-8-15,-1 12 7 16,1 2 17-16,7-4-48 0,11-4 20 16,4-8-67-1,10-10 62-15,8-4-82 0,12-10-25 16,8-12 23-16,6-10-36 16,3-10-27-16,-5-10-45 15,2-4 44-15,-2-6 118 16,-2-3-51-16,-9-1-134 15,-11 4 224-15,-14 6 23 16,-13 8 98-16,-7 0-44 16,-1 2 44-16,-8 0 80 0,5 5-79 15,1 7-20 1,4 6 13-16,2 12-32 0,1 0-50 16,3 12-33-16,0-2-51 15,0 4 40-15,3 13 22 16,1 11-8-16,0 12 28 15,1 12-13-15,2-2-18 16,-3-2-3-16,3-6-6 16,3-8 3-16,-2-10 8 15,1-14-4-15,-5-3-23 16,0-10-38-16,1-2 54 16,8-12-39-16,3-7 31 15,10-8 17-15,3-2 6 16,3 2 12-16,-6 10 3 15,-3 8 3-15,2 4 12 0,-4 16-33 16,8 6 8-16,3 16 38 16,-3 6-43-16,0 10-6 15,0 7-120-15,-11-3-57 16,-12 2-190-16,-39 76-836 16</inkml:trace>
  <inkml:trace contextRef="#ctx0" brushRef="#br0" timeOffset="72685.95">28309 6563 313 0,'-2'-10'842'0,"-2"-2"-623"0,-1-10-157 15,5 8 164-15,0 4 44 16,3 6-120-16,-1 4 26 15,-2 0-37-15,2 2 13 16,-4 2-22-16,4 10-121 16,2 10 42-16,3 14 6 0,4 14-49 15,-4 7 79 1,1 2-87-16,0-3 13 0,-2-7-10 16,5-5-3-16,0-8-36 15,-4-14-21-15,2-8-60 16,-2-10 26-16,-3-6-55 15,-2-10 10-15,0-8 62 16,1-16-83-16,-3-10 76 16,-5-10 60-16,-8-3 3 15,2-5 18-15,-3-6 15 16,4 0 15-16,7 0 24 16,3 6-36-16,3 9 69 0,5 13-36 15,-1 16-42 1,0 12 46-16,2 4-44 0,2 4-5 15,9 6 33-15,-1 10-38 16,8 10 29-16,2 11 18 16,-2 17-19-16,2 14 61 15,0 6-83-15,-2 2-6 16,2-4-1-16,-2-10-27 16,-8-7-76-16,2-9-121 15,-11-14-287-15,-12 12-191 16</inkml:trace>
  <inkml:trace contextRef="#ctx0" brushRef="#br0" timeOffset="72880.12">28374 6764 1496 0,'0'-4'627'0,"0"4"-524"0,2-4 52 0,3 1-124 16,10-3-14-16,19-10-8 15,19-10 10-15,14-8-29 16,4-6 10-16,-7 0-78 16,-10 6-78-16,-4 2-345 15,21-39-251-15</inkml:trace>
  <inkml:trace contextRef="#ctx0" brushRef="#br0" timeOffset="73157.06">28955 6425 1129 0,'5'10'253'0,"4"-4"-86"16,6 12 130-16,8 8-18 16,2 2-188-16,-2 8-40 15,0-6 20-15,-7 0-70 16,-7-8 51-16,-9-8-52 16,-3-4 1-16,-3-6 14 15,-10 4-15-15,-4-4 0 16,-2 0 48-16,-1-6-43 15,8-8-5-15,3-6-47 16,10-14 2-16,11-12 39 16,16-16-91-16,10-5-31 15,10 0-25-15,4 10-126 0,-4 15-178 16,44 12-56-16</inkml:trace>
  <inkml:trace contextRef="#ctx0" brushRef="#br0" timeOffset="73793.99">29312 6447 462 0,'0'3'190'15,"2"4"-62"-15,3-1 13 16,1-4 34-16,8-2 7 16,3-4-20-16,8-8 7 15,2-2-44-15,6-8-62 16,-2-2-63-16,-10 2 7 16,-2-3 17-16,-11 7-22 15,-8 0 13-15,-8 6 33 16,-5 0-21-16,-3 6 61 0,-1 6-88 15,-8 10 9-15,1 6-9 16,-1 12 14-16,3 10 8 16,6 4 10-16,10-3-19 15,8-1-13-15,11-8-32 16,11-6-36-16,12-10 56 16,9-14-96-16,11-16-27 15,2-8-69-15,1-10-64 16,1-4 82-16,-1-2 145 15,-10 5 41-15,-14 5 39 16,-16 4 56-16,-15 8 200 16,-8 2-4-16,-8 2-85 15,-1 0-4-15,-1 6-82 16,-1 0-81-16,-3 4 59 0,3 4-29 16,-1 0-56-1,-2 2 19-15,4 6-17 0,-1-2 15 16,3 4-30-16,4 2-6 15,1 6-17-15,3 2 23 16,4 4-7-16,7 0 5 16,3-6 2-16,11-1-34 15,1-10 22-15,5-3-111 16,-1-8 100-16,10-10-68 16,0-8-10-16,-1-8 17 15,-6 2 45-15,-8 2 39 16,-10 10 1-16,-3 6 23 0,-3 6 123 15,-5 4-25-15,2 2-47 16,0 0-75-16,8 4 33 16,0 6-14-16,15 6-11 15,0-2 1-15,8 6 25 16,0 0-34-16,-1 0-246 16,-10-1-209-16,-27 25-436 15</inkml:trace>
  <inkml:trace contextRef="#ctx0" brushRef="#br0" timeOffset="74272.72">28697 7401 735 0,'-20'8'450'0,"3"-2"-353"0,-24 2-5 0,5 2 134 16,5-4 23-16,4 0-73 15,8-2-43-15,-2 0-4 16,5-4 42-16,8 0-37 16,1 0-76-16,5 0 68 15,4-4-79-15,5 2-17 16,1 0-30-16,21-4-9 0,27-2 9 15,94-30 57 1,86-36-33-16,56-20 57 0,-70 32-51 16,2 8-11-16,-24 7-5 15,-38 5-14-15,-37 12 0 16,-82 20-1-16,-14 0 2 16,-16 6-2-16,22-4-27 15,-23 4 28-15,-10 4-23 16,-2 0 47-16,-2 2-24 15,2-2 0-15,2 0 2 16,-2-2-4-16,0 2-1 16,2 0-87-16,-2 2 38 15,0 0-103-15,0 2-345 16,-10 4-699-16</inkml:trace>
  <inkml:trace contextRef="#ctx0" brushRef="#br0" timeOffset="74422.38">30727 7004 2452 0,'-6'-2'358'0,"2"-2"-274"0,-2-2-73 0,8 6-11 0,27 24-791 15</inkml:trace>
  <inkml:trace contextRef="#ctx0" brushRef="#br0" timeOffset="81633.35">19042 13914 591 0,'-2'0'350'16,"2"0"-152"-16,0-2-60 15,0 2 51-15,0 0-65 16,0 0-4-16,0-2-40 16,0 2-10-16,0-4 127 15,0 4-82-15,-4-2 25 16,0-4-26-16,-3 2-60 0,-2-6 55 15,2 2-47-15,-4 0-10 16,3 0 8-16,-4 0-59 16,-1 2-1-16,-3-2 0 15,1 0 0-15,-3 6 3 16,0 2-2-16,4 4-1 16,1 4 0-16,2 2-5 15,-9 16 4-15,-9 14-4 16,-2 6 5-16,6 0 11 15,3 3-11-15,9 1 0 16,-1 2 0-16,7-4-3 0,10-2-11 16,8-10 13-1,2 0-7-15,6-2 2 0,4-7 12 16,6-5 5-16,-2-7-11 16,4-1-6-16,1-7-9 15,-1-1 1-15,-2-6-25 16,2-6 15-16,2-2 26 15,-4-10-2-15,5-5 0 16,-3-3-8-16,-6 2 8 16,-1 0-7-16,-9 2 14 15,-1-2 13-15,-3-6-20 16,-1 2 0-16,-2-8 0 16,1 6-3-16,-7-6 3 15,-2 0 0-15,-4 0 1 16,-5-3 22-16,3 1-23 0,-4 4 0 15,1 6-14-15,3 4 37 16,0 10-23-16,-2 2 0 16,2 2 0-16,-7-2 21 15,-3 4-21-15,-2-10-2 16,-6 8-14-16,3-2 28 16,-1 6-12-16,4 2 1 15,4 2 5-15,-1 2 11 16,9 2-17-16,-2-2-20 15,2 4-10-15,-1-2 50 16,-9 8-21-16,-3 6 1 16,-4 2 0-16,1 2 15 15,-2 0-15-15,8 0-12 16,-4 2-7-16,5 4 26 16,4 0-7-16,1-2 0 0,2 5 0 15,10-3-1-15,-2-2-8 16,6-1-15-16,-2 2 3 15,4-3 42-15,1 6-18 16,-1-4-3-16,6 0 6 16,-1-2-12-16,1-4 3 15,3-6-11-15,-1 4-14 16,-1-10 56-16,2 4-23 16,0-4-5-16,1-2 0 15,-5-2 10-15,5 0-10 16,-1-4-15-16,0 0 4 15,5-2 22-15,-5-4 2 0,2-2-7 16,-4-4-6-16,-4-2 1 16,2-4-1-16,-2-4-7 15,-3-2-16-15,0-4 46 16,-3-6-23-16,-1 3 0 16,2-4 0-16,2-4 4 15,-4 3-4-15,-2 4 0 16,-2 8-6-16,-2 8 23 15,-2 4-13-15,-4 6-4 16,0-6 0-16,-1 4 15 16,0 0-15-16,-4 6 0 15,-3 2-1-15,3 2 20 16,-7 2-8-16,4 2-11 0,3 2 0 16,-5 0-14-16,3 4 14 15,-6 4 0-15,-1 8 6 16,-3 8 21-16,6 2-38 15,-8 7 11-15,9-6-7 16,0 0-4-16,7-8 11 16,4 0 0-16,5-1 8 15,4 0-7-15,2 0-2 16,1 0-18-16,4-4 11 16,-4 0-2-16,5-4 10 15,-1-4 0-15,1 0 15 16,0 0-14-16,4-4-2 15,-1 2-11-15,6-2-3 0,-2-2 6 16,1-2 18-16,1 4-6 16,-2-8 14-16,-2 0-17 15,5 0 0-15,-7-5-15 16,3 0-26-16,-5-1 41 16,1 0 11-16,-4-10-10 15,5-4 17-15,-1-10-9 16,-1-6-9-16,1 0-11 15,-2-6-10-15,-3 0 21 16,-5 4 0-16,-4 4 11 16,-5 2-8-16,-3 5 9 15,0 9-8-15,1 4-4 16,1 2 0-16,-2 6 9 16,-1 2 16-16,-2 4-25 15,-1 0-1-15,-1 2 1 0,1 0 2 16,1 2-2-1,-3 2 0-15,6-2 6 0,-7 6-6 16,2 0-1-16,-1 6-1 16,1 2 2-16,1-1-4 15,3 2 4-15,5 8 0 16,0-4 17-16,0 2-17 16,4-1-2-16,4-10-11 15,4-6-10-15,-2 0 23 16,0 0 0-16,3-2 11 0,-1-4 19 15,8 2-30 1,-3 2-21-16,7 0-59 0,4-2-113 16,4-2-79-16,13 2-360 15,68-12-404-15</inkml:trace>
  <inkml:trace contextRef="#ctx0" brushRef="#br0" timeOffset="84680.12">25805 13293 572 0,'-2'-4'366'0,"0"-1"-84"0,0 0-6 15,-3-2-12-15,2 4-63 16,1-1-97-16,2 0-10 16,0 1-17-16,0 3-23 15,-2-1-20-15,2 1-25 16,-4 0 117-16,1-3-66 15,-5 0 14-15,3 0 5 16,-2-1-43-16,1 3 26 16,-1 1-62-16,-2-3-11 15,-7 6 11-15,3-2 14 16,-7 2 4-16,1 1-11 16,-4 2 1-16,-2 3-8 15,-2 4-10-15,-4 9-2 16,4 4 12-16,1 6 7 0,4 4-6 15,2 2-1-15,3 2 8 16,9 6-8-16,1 4 0 16,7 3 0-16,7-3-6 15,-3-2 6-15,6-2 0 16,1-6-1-16,-3-4 2 16,6-8-7-16,-3-6 6 15,0-6 0-15,3-2 1 16,1-4-1-16,3-2-3 15,5-2 2-15,0-2-5 16,12 0 0-16,2-12 6 16,5 1 0-16,1-10-9 15,-1 1 9-15,-4-4-12 0,-3-2 6 16,-4-2 6-16,-4 2 0 16,-2 2 0-16,-10 0 0 15,-3 8 25-15,-4-2-25 16,-3-2-6-16,-7 2-4 15,-1-6-8-15,-1-2 18 16,-7-3 15-16,4-3-2 16,0-6 2-16,-1-2-15 15,-1-2-16-15,-5 2 7 16,4 4 9-16,-4 6 4 16,-2 4-3-16,6 6 15 15,-2 2-16-15,3 4-2 16,1 2 1-16,-2 4 0 15,-1 0 1-15,-3 2 3 16,-3 0 9-16,-3 2-12 0,-5 6 0 16,-1 0-12-16,4 6 2 15,-3 0 1-15,4 0 4 16,2 6-1-16,1 0 12 16,1 6-4-16,-4 6-2 15,5 6-13-15,1 4 13 16,6 4 0-16,2 5 0 15,3-5 7-15,1-4-7 16,3-2 0-16,3-4-7 16,1-4-6-16,3-10 13 0,4-2 0 15,2-4 1 1,1-2 2-16,3-2-3 0,4-4 0 16,1 0-11-16,7-6-4 15,0-4-7-15,2-2-8 16,-2 0 25-16,-2-6-25 15,-3-2 9-15,1 0 15 16,-1-2-27-16,3-4 54 16,2-4-21-16,-2-4 0 15,-5 0 0-15,-2 0 21 16,-7 4-21-16,-5-1-10 16,-4 2-5-16,-4-4 30 15,-7 1-6-15,-2-6-8 16,-4 2 16-16,1 0-11 15,1-4-6-15,3 6-9 0,-4 6-2 16,3 4 22 0,1 8 20-16,-1 2-13 0,-3 0-10 15,-3 4 23-15,1 0-31 16,-3-2 0-16,-1 4-18 16,0 0 42-16,-2 2-18 15,0 4-5-15,-2 2 14 16,0 2-12-16,-1 8-3 15,3 4-23-15,-2 2 13 16,4 4 20-16,3 8-2 16,1 8-2-16,3 7 0 15,-1 1 3-15,6-4-9 16,4-8-2-16,2-10-23 0,4-6 50 16,6-2-19-1,-4-4-6-15,3 2 0 0,-1 0 0 16,4-4 0-16,3 0 0 15,-1-4 2-15,5 0-1 16,0-6 3-16,1-2-4 16,2-2 0-16,5-4-11 15,-5 0 11-15,3-8 0 16,-4 0-10-16,0-8 22 16,-3 0-14-16,-1 2 2 15,-1 0 0-15,-3-2 2 16,3 0-2-16,-3-1 0 0,-4-1 15 15,1 4-5-15,-2 0-16 16,-8 3 6-16,0-3 0 16,-8 0 9-16,-2 0-9 15,-1-5 0-15,-2 1 24 16,-7 0-15-16,2 0 7 16,-4 6-16-16,-3 4 6 15,1 4 32-15,-3 6-31 16,2 0 11-16,1 4 20 15,4 0-37-15,2 2 13 16,5-2-14-16,2-2 0 16,3 2 3-16,0 0 10 15,6-2-7-15,-3 2 20 16,1 0-15-16,-2 0-11 16,-2 2-10-16,4 0-14 15,-5 2 24-15,3-2 12 0,0-2-3 16,4 0 3-16,2 0-11 15,0 0-2-15,0-2-14 16,0 0 10-16,0 0 5 16,0 0 0-16,0 0 1 15,0 0-3-15,2 0 10 16,-2 0-20-16,0 0 12 16,0 2-8-16,0-4 8 15,0 2 3-15,-2 0-3 16,2 0-1-16,0 0 1 15,0 0-6-15,0 0 6 16,0 0-1-16,0 0-14 0,0 0 15 16,0 0-17-1,0 0 4-15,0 0 7 0,0 0-26 16,10-2 25-16,-6 2-2 16,5 0-17-16,-1-2 26 15,0 2-33-15,-2 0 6 16,-1 0-9-16,-1-2 35 15,2 2-36-15,-3-2-29 16,0 4 65-16,1-2-71 16,0-2-2-16,1 2-4 15,-1-2-60-15,0 0 24 16,1 0-93-16,-3 2-73 0,3 0-31 16,2 0-158-1,-5 6-66-15</inkml:trace>
  <inkml:trace contextRef="#ctx0" brushRef="#br0" timeOffset="87577.76">26358 13930 833 0,'-2'-4'279'16,"4"8"-168"-16,-4-4 39 15,2-4 31-15,0 8-47 16,0-8-109-16,0 4 20 16,0 4 107-16,0-4-59 15,0 0 52-15,0-4-8 16,0 4 19-16,0 0 27 16,0 0-105-16,0 0-53 0,0 0 83 15,0 0-58 1,-10-8 1-16,6 4-26 0,-5-2-7 15,-4-2 30-15,-1 0-48 16,-1-6 0-16,-3 6 45 16,1-2-43-16,-2-2 41 15,3 4-43-15,3-2 6 16,0 4 11-16,2 0-17 16,2 2 0-16,0-4 2 15,-2 2-1-15,0-4 4 16,-3-2-5-16,3 2 0 15,-4-2-3-15,-1 2 3 16,5-4 0-16,-5 4 3 16,5-3-1-16,3 6-3 0,-4-5 1 15,5 4 0-15,-1 2 0 16,0-1 0 0,0 6 0-16,1-5 22 0,-1 6-5 15,0-4-29-15,2 1 12 16,-1 3-8-16,3-1 7 15,0 1 1-15,-1-3 0 16,0 3 21-16,1-1-21 16,-1-2-11-16,3 2 3 15,-2-5 8-15,0 3-6 16,1 2 8-16,-1-2-2 16,2 2 12-16,-1 1 4 15,-2 0-28-15,5 1 12 0,-2-1-12 16,2 0 12-1,-4 0 12-15,4-1-11 0,-2 1 20 16,2 0-3-16,0-3-18 16,-2 3-6-16,2 0-7 15,-7-2 13-15,1 4 12 16,-4-4-11-16,-1 2 10 16,1-1 2-16,2-2-20 15,2 3 7-15,1-1-11 16,3 1 11-16,0 0 0 15,2 0 18-15,0 1-18 16,0-2 1-16,0 1 4 16,-2-4-5-16,0 4-14 0,2 0 14 15,-3-3 17 1,0 3-17-16,3-1 0 0,0 1 0 16,0 0 1-16,0 0-1 15,0 0 0-15,0-3 6 16,0 3 6-16,0-2-12 15,0 2 0-15,0 2 0 16,0-2 3-16,0 3-3 16,0-3 0-16,0 0 21 15,0 0-21-15,0-3-15 16,0 3-7-16,-4 4-44 16,4-1 19-16,0 1-59 15,0-4-95-15,0 4-72 16,4 6-300-16,-1 34-97 15</inkml:trace>
  <inkml:trace contextRef="#ctx0" brushRef="#br0" timeOffset="88816.25">25963 13557 553 0,'0'-2'252'0,"0"0"-53"0,-2-5 19 0,2 4 77 0,0 1-55 0,-2 0-99 15,2 2 24 1,0-2 9-16,-2 2-58 0,2 0 14 15,0-2-50-15,0 2-19 16,0 0 7-16,2-2-67 16,-2 2 13-1,0 0 15-15,0 0-17 0,0 0 87 16,-2-2-99-16,0 2 12 16,-1-2 22-16,1-2-17 15,-5 0-1-15,5 2 2 16,-1 0 2-16,-1 0 17 15,2 0-37-15,-2 0-4 16,-1 0-11-16,1 0 15 16,-3 0 0-16,2 2 16 15,1 0 1-15,0 0 20 16,1 2-37-16,1-2 0 0,-2 0 9 16,0 2 5-16,-4 0 14 15,4 0-10-15,-3 0 9 16,1 0 9-16,0 0-36 15,-2 4-9-15,-1-2-3 16,-4 4 20-16,-3 4-8 16,6-4 10-16,-2 0 5 15,1 2-4-15,2-3-11 16,0-2-11-16,2 1 4 16,3 1 14-16,0-3 8 15,2-1-8-15,2-1-6 16,-3 3 13-16,3-4-14 15,-4 6-6-15,4-3-21 16,0-1 54-16,-2 1-23 0,2-1-4 16,-3 1 0-16,3-3 2 15,0-1-2-15,3 5 0 16,-3-4 1-16,0-2-1 16,0-4 1-16,2 1-1 15,-2 3 0-15,4 1 3 16,1 1-3-16,3 3 0 15,8 2-6-15,4-2 28 16,2-1-20-16,3-2-2 16,0-1 0-16,-1 0-2 15,-4 3 2-15,-2-3 0 0,-7 1 17 16,-5 2-11 0,-1-1-12-16,-5-2-5 0,0 0 11 15,0 0 0 1,0 0 0-16,0 4 0 0,0-8 6 15,0 4 14-15,0 0-37 16,0 0 17-16,0 0 0 16,0-2-1-16,0 4 23 15,-2-2-20-15,4 0 31 16,-2 0-32-16,0 0 15 16,0 0-16-16,0 0 0 15,0 0 8-15,0 0-2 16,0 0-5-16,0 0 12 15,0 0-13-15,0 0 0 16,0 0-6-16,0 0-1 0,0 0-26 16,0 0 33-1,0 0-32-15,0 0-25 0,-9-2-64 16,5-1-2-16,-5 2-170 16,-5 2-265-16,-42 36-212 15</inkml:trace>
  <inkml:trace contextRef="#ctx0" brushRef="#br0" timeOffset="91192.76">19383 14494 863 0,'0'0'292'0,"-2"0"-199"15,2 1 33-15,0-1 99 16,0-1-28-16,0 1-28 16,0-6-8-16,-2 0-53 15,0 1-2-15,2 0-92 16,-7-5 16-16,3-2 7 0,0-1-14 16,-4-2 1-1,2-3-8-15,-3 0-10 0,1-4-6 16,-4-3-3-16,1 1-30 15,-2-2 33-15,-3-2 21 16,0 0-13-16,-1 2 4 16,3 6 3-16,3-2-15 15,2 4-2-15,1 0-7 16,2 0 8-16,0 4 2 16,4 1 15-16,0 8-16 15,-1 1 7-15,3 0-1 16,0 4-6-16,0 0-12 15,0 0 12-15,0 0 11 16,0 0-11-16,0 4-9 16,0-8 9-16,0 4 9 0,0 0-9 15,0-2 0-15,3 2 57 16,-3 2-51-16,-3-2 18 16,3 0 3-16,0 0-20 15,0 0 46-15,0 0-53 16,0 0 0-16,0 0 30 15,0 0-30-15,0 0-8 16,-8 9-11-16,0-5 2 16,4 1 11-16,-2 3 6 15,-1 0 0-15,-2 6 3 0,0-2-3 16,0-2-13 0,5 0 12-16,2-8 1 0,2 0-3 15,2-2 4-15,-2-2-1 16,0 4 0-16,0-2 4 15,0 0-10-15,0 4 6 16,0-4 0-16,2 0 9 16,-2 0-1-16,0 0-8 15,0-4 0-15,-2 4 0 16,2 0-22-16,0 0 21 16,0 0 2-16,0 0 6 15,0 0-6-15,0 0-1 16,4-8 0-16,-4 8-18 15,0 0 18-15,2-2 0 16,-2 2 6-16,0 0 1 0,0 0-6 16,0-4-1-1,0 4 0-15,0-4 0 0,-2-2 0 16,2-6 0-16,-4-5 1 16,0-1 12-16,1 0-13 15,-2 9 0-15,3-1-18 16,2 6 10-16,0 4 8 15,0 0 6-15,0 0 5 16,-2 0-4-16,2 0-7 16,0 0 0-16,0 0-15 15,0 0 26-15,0 0-11 16,0 0 0-16,0 0 1 16,0 0 23-16,0 0-24 15,0 0-9-15,0 0-21 0,2 8 27 16,3-4-9-16,2 2 12 15,4 4 12-15,2 2-12 16,3-2-2-16,2-1-11 16,-5-4-1-16,1-1 28 15,-6 0-11-15,-1 2-2 16,-3-4 1-16,-2 0-2 16,-2 2-3-16,2-2-170 15,3 8 26-15,2 2-180 16,15 42-305-16</inkml:trace>
  <inkml:trace contextRef="#ctx0" brushRef="#br0" timeOffset="97106.03">26908 13637 186 0,'-9'14'1'15,"2"-3"-1"-15,-4 11-13 16,5-4-2-16,19 6-44 16</inkml:trace>
  <inkml:trace contextRef="#ctx0" brushRef="#br0" timeOffset="97936.85">27129 13614 57 0,'8'-5'139'0,"-1"1"-71"16,4-4-37-16,-4 2-14 16,-3 4 19-16,-4 2 55 15,-2 0 19-15,-2 2-20 16,-1 4-20-16,-4 1-34 16,0-4 5-16,-4 5-5 15,4 3-18-15,-2-4 6 16,2 0-24-16,-3 3 0 15,4-2-12-15,1-2 18 16,-1-1-6-16,-2-1 0 16,-1-4 0-16,3 0 7 15,0-1-7-15,4-2 0 16,0 2 6-16,4-3 18 0,0 2 3 16,2-2-3-16,2 0-6 15,4-4 7-15,5-9-25 16,5-1 0-16,1-4 17 15,4 6-16-15,-3-4 12 16,0 0-12-16,-2 2 6 16,2-2 4-16,-3-2-11 15,6 0-8-15,-4 2 1 16,4 0 14-16,-3 0 4 16,-2 2 10-16,2 4-5 15,-4 0 5-15,-1 0-21 0,-4 6 0 16,-4 0 2-1,-2-4-2-15,-3 2 13 16,-4-7-5-16,0 6-7 16,-1-3 24-16,-4-3-25 0,3 8 0 15,-3-8-3-15,-4 7 17 16,2-2-10-16,-2 2-4 16,0 5 0-16,-5 2 12 15,1 3-12-15,-5 4 0 16,-3 4 11-16,-1 8-10 15,2 0 11-15,-5 4-3 16,4 1-9-16,2-2 45 16,3 2-27-16,-1-5-5 0,9 0 19 15,1-4-31 1,1-6 3-16,6-4-4 0,2 0 0 16,0-2-12-16,0 0 12 15,0 2 0-15,0-4 0 16,0 4 0-16,-2-2-7 15,2 0-16-15,-6 2-52 16,-1-2 20-16,-1 4-11 16,-4 2-32-16,-1 0 41 15,-1-2 9-15,1 2 5 16,2-4-28-16,-3 2-17 16,6-2 14-16,1-2-5 15,0 2-53-15,-8 4 6 0</inkml:trace>
  <inkml:trace contextRef="#ctx0" brushRef="#br0" timeOffset="98188.18">26912 13389 141 0,'0'0'105'0,"0"0"-56"15,3-4 13-15,-3 4-10 16,0-2-23-16,2-2 16 16,-2 4 22-16,2-4 4 15,2 2-1-15,-4-4-20 16,5 2 1-16,2-4-11 15,2 2-28-15,1 0 69 16,4 0-40-16,-5-2-4 16,0 2-1-16,0 4-15 15,-2-3-7-15,-5 5-14 16,2 0-9-16,-4 0-15 0,-4 0 21 16,4 0-90-1,-4 3-21-15,-10 3-101 0</inkml:trace>
  <inkml:trace contextRef="#ctx0" brushRef="#br0" timeOffset="100401.41">22093 14339 551 0,'290'-82'0'16,"-130"66"-94"-16</inkml:trace>
  <inkml:trace contextRef="#ctx0" brushRef="#br0" timeOffset="100501.76">23967 14109 124 0,'47'2'0'0</inkml:trace>
  <inkml:trace contextRef="#ctx0" brushRef="#br0" timeOffset="100617.28">24087 14105 168 0,'11'-3'216'0,"5"2"-60"16,17-11-53-16,7 2-50 15,12-8-26-15,12 0 33 16,10-13-23-16,8-1-37 15,3-8 0-15,4-2-16 16,-4 0 16-16,-7 4-72 16,48-40-275-16</inkml:trace>
  <inkml:trace contextRef="#ctx0" brushRef="#br0" timeOffset="100751.4">24927 13709 600 0,'9'0'120'15,"0"-1"-118"-15,11-2 4 0,12-2-12 16,5-5-18-1,7 0-71-15,8-11 74 0,6-5 17 16,2-6-121-16,0-5 34 16,80-46-41-16</inkml:trace>
  <inkml:trace contextRef="#ctx0" brushRef="#br0" timeOffset="100853.46">25631 13397 325 0,'10'-4'93'15,"3"-2"-93"-15,11-10-21 16,12 4-46-16,82-22-64 16</inkml:trace>
  <inkml:trace contextRef="#ctx0" brushRef="#br0" timeOffset="103101.08">26088 13284 376 0,'-9'0'448'16,"-3"0"-364"-16,-3 5-82 16,5-1 20-16,-6 1-22 15,5 6-87-15,1 1 72 16,-1-4 15-16,-4 0 3 16,3-2-1-16,0-4 16 0,2 0 60 15,6 0-14 1,4-4-35-16,2 2 8 0,0-2 26 15,-2-2 18-15,5 2-25 16,-3 0 38-16,-2 2 103 16,0 0-43-16,0 0 38 15,-2 0-31-15,4 0-86 16,-2-3 33-16,0 3-77 16,0 0-22-16,0 0 86 15,-2 0-29-15,4 0-8 16,-4 0-2-16,2 0 7 15,0 0-11-15,0 0-52 16,0 0 14-16,0 0 52 16,0 0-26-16,-18-13-16 15,3 4-24-15,-8-5 20 0,3 5-2 16,-3-4-18-16,6 8 0 16,-5-5 9-16,4 2-9 15,-4 2 0-15,4-1-2 16,-4 3 2-16,2 2-1 15,-3 2 1-15,6 6 0 16,-6-2 4-16,3 3-4 16,3 0-13-16,-6 4 12 15,7 0-5-15,-6 2 6 16,4 1 0-16,-2 4 7 16,0 4 8-16,0 4-15 15,3 0-13-15,3 0 11 0,-1-2 1 16,3-2-11-16,3 0 12 15,3 0 0 1,-1 2 24-16,4 1-24 0,6 0-25 16,-1 4 19-16,5-1-9 15,-1-1 15-15,3 2 10 16,1-1-8-16,0 2 14 16,5 4-16-16,4-2-21 15,1-2 21-15,0 0 0 16,2-4-3-16,3-2 12 15,4-2-9-15,2-5 5 16,0-3-5-16,5-5-15 16,-3 0 14-16,-2-5-13 0,3-4 14 15,-3-3 0-15,2-7 11 16,-4 1-11-16,2-5-20 16,-6 1-1-16,2-5 20 15,-5-2 2-15,-2 2 15 16,-6-8-8-16,-1 2-5 15,-5-6-3-15,0-2-6 16,-4-4 6-16,-2 4 0 16,-4 2 1-16,2 2 18 15,-2 1-18-15,0 9 4 16,2-1 10-16,-2 2-15 16,2 3-21-16,0 5 20 15,0 0 2-15,2 0 15 0,-4 2-10 16,2-1-6-1,-4-2 12-15,0 0 4 0,-2 2-16 16,1-4 5 0,-3 2 8-16,-2-2 14 0,-3-2-27 15,0 0 0 1,-1 6 6-16,4-4-6 0,-4 4 0 16,5 2 8-16,3-2-8 15,1 4 15-15,1 2-15 16,-1 0 0-16,2-2-30 15,-3 2 39-15,2 0-9 16,-3-2 5-16,1 0 5 16,-2 2 8-16,-3-2-18 15,1 0-3-15,-4 0-24 16,1-4 39-16,-1 4-12 0,3 4 8 16,2-2 4-16,2 4-9 15,1-2-3-15,-1 0-32 16,3 2 20-16,-1-2 12 15,1 2 0-15,1-2 20 16,1 0-5-16,0 2-11 16,0-2-4-16,2 0-19 15,0 0-13-15,0 0 64 16,2 0-31-16,-2 0 0 16,0 0 5-16,0 0 3 15,0 0-9-15,0 0-30 16,0 0 16-16,0 0 15 15,0 0-1-15,0 0 8 0,0 0-7 16,0 0-1-16,0 0-3 16,0 0-19-16,0 0-2 15,0 0 46-15,0 0-22 16,0 0 0-16,0 0 1 16,0 0 1-16,0 0-2 15,9-2-17-15,-11 2-4 16,2 2 42-16,0-4-25 15,0 2 4-15,0 0 0 16,0 0 1-16,2-2-1 16,-2 2-12-16,0 2 0 15,0-2 24-15,0 0-10 16,0 0-2-16,0 0 1 16,0 0 6-16,0 0-7 15,0 0 0-15,0 0-22 0,0 0 49 16,0 0-33-16,0 0 6 15,0 0 0-15,0 0 4 16,0 0-4-16,0 0 0 16,0 0 5-16,0 0-4 15,0 0-2-15,0 0-7 16,0 0 8-16,0 0-3 16,0 0 3-16,0 0 0 15,0 0 2-15,0 0 17 16,0 0-26-16,0 0 7 15,0 0 0-15,0 0-20 16,0 0 21-16,0 0-1 0,0 0 24 16,0 0-18-1,0 0-12-15,0 0 3 0,0 0-20 16,0 0 23-16,0 0 1 16,0 0 0-16,0 0 30 15,0 0-30-15,0 0-1 16,0 0-4-16,0 0-16 15,0 0 14-15,0 0 12 16,0 0 2-16,0 0 7 16,0 0-5-16,0 0-20 15,0 0 8-15,0 0-17 16,0 0 17-16,0 0 3 0,0 0-1 16,0 0 17-16,0 0-11 15,0 0-6 1,0 0-9-16,0 0-11 0,0 0 20 15,0 0 0-15,0 0 9 16,0 0-9-16,0 0 17 16,0 0-26-16,0 0 9 15,0 0 0-15,0 0-6 16,0 0 6-16,0 0 0 16,0 0 0-16,0 0 1 15,0 0 2-15,0 0-3 16,0 0-8-16,0 0 8 15,0 0 1-15,0 0-1 0,0 0 0 16,0 0 0 0,0 0 1-16,0 0-1 0,0 0 0 15,0 0-7-15,0 0 8 16,0 0-1-16,0 0 0 16,0 0 1-16,0 0-1 15,0 0 0-15,0 0-82 16,0 0 16-16,0 0-189 15,7 20-6-15,1 2-270 16,6 32-300-16</inkml:trace>
  <inkml:trace contextRef="#ctx0" brushRef="#br0" timeOffset="105033.48">18976 13906 754 0,'-2'-2'348'0,"2"2"-193"0,-5-4-13 15,3 2-4-15,2 2 8 16,-2-2 26-16,2 4-97 16,-4-4 14-16,4 2-34 15,-2-2-13-15,-4 0 23 16,4 0-25-16,0 0-22 15,0 0 39-15,-3 0-40 16,1-2-4-16,-4 2-13 16,-9-2 0-16,2 2 26 15,-7 0-14-15,-3 2 0 16,-4 4 48-16,-2 2-59 16,2 6 41-16,-2 2-42 15,-1 2 7-15,10-2 25 0,-2 4-22 16,6 0-2-16,1 3 22 15,3 2-30-15,7 4-8 16,1-5 1-16,4 2-23 16,2-4 30-16,0-2 12 15,2 0-11-15,0 0 9 16,0 0 10-16,5 0-35 16,-1-6 15-16,4 4-9 15,5 0-5-15,-2-2 26 16,5 8-12-16,5-4 21 15,-4 0-12-15,6-4-9 16,-3 2-21-16,1-2-27 16,-2-5 48-16,-2 0 25 15,5-7-24-15,-4 2-1 16,4-1 2-16,-1-3-4 0,6-3-8 16,2-1-7-16,3-2-7 15,1 1 30-15,-4-4-6 16,0-3 18-16,-4 2-16 15,4-8 11-15,-2 0-13 16,0-2-15-16,-2-2 15 16,-2 4 23-16,-6-4-22 15,0 2 12-15,-9 0-6 16,4-6 14-16,-5 0-21 16,2 0 15-16,-5-9 21 0,-3 8-34 15,-3 0 25-15,-3 1 4 16,-3 4-31-16,-7 2 62 15,-1 0-62-15,1 2 0 16,-3 0 40-16,5 0-22 16,-2 2-6-16,-3 2-12 15,3-2-6-15,1 6 6 16,-3 2 3-16,1 4 24 16,-1 0-7-16,-3 2-20 15,3 0-9-15,-10 6 8 16,5 4-3-16,-4 2 3 15,4 0 1-15,-3 4 0 16,6 0 27-16,-3 0-27 16,-1 2-2-16,0 0-11 15,0 0-2-15,-4 2 15 0,3-2 9 16,-2 5 6-16,2-2 7 16,-1 2-22-16,8-6-22 15,-3 2 21-15,9 1-8 16,3-4 9-16,0-5 8 15,4-4-8-15,4-3 0 16,-2-4-6-16,2 2 6 16,-2 0-1-16,4 0-5 15,-2 2-39-15,9 8 36 16,7 0-212-16,1 12-246 16,19 50-538-16</inkml:trace>
  <inkml:trace contextRef="#ctx0" brushRef="#br0" timeOffset="106545.68">26939 12836 987 0,'-2'-11'367'0,"0"7"-236"0,-3-6 139 16,3 0-53-16,-1 5-41 16,1 0-46-16,2 1-2 15,-4-2 19-15,4 4-63 16,-2 1-63-16,-5 1 94 15,1 0-61-15,-4 0-36 16,-7 1-16-16,-1 9 7 16,-11 0-11-16,-5 10 2 15,-8 7-4-15,-5 3 2 16,1 3 4-16,3-1 7 16,10-3-9-16,4-7 1 0,9-6 4 15,8-6-5 1,6-6-6-16,4 0-6 0,4-4 12 15,-2-4-35 1,0 2 14-16,2 2-21 0,-2 0 36 16,2-2-84-16,5 0-96 15,2 0 92-15,9 0-112 16,2-4-118-16,7-4-42 16,0 4-176-16,17-22-115 15</inkml:trace>
  <inkml:trace contextRef="#ctx0" brushRef="#br0" timeOffset="106796.11">26678 12914 66 0,'-6'-6'775'0,"4"-1"-475"16,-9 0 5 0,3 0-26-16,4 6-56 15,0-2 8-15,-3-1-112 16,1 4-22-16,-6-1-2 16,-1 2-40-16,-5 7 85 0,-4 2-86 15,-5 11-5-15,5 5 22 16,-1 2-58-16,10 8-13 15,5-6 0-15,2-8 8 16,8-2-13-16,8-8 5 16,5-2-6-16,14-6 5 15,16-8-73-15,10-12 2 16,15-6-118-16,1-4-139 16,-2-4-164-16,67-41-393 15</inkml:trace>
  <inkml:trace contextRef="#ctx0" brushRef="#br0" timeOffset="108144.13">19653 12992 969 0,'-2'-4'468'0,"2"2"-336"16,-2-4 36-16,0 4-17 16,2 2-38-16,0 0-14 15,0 0-53-15,0 2-16 16,-2 0 62-16,-7 14-62 16,-3 22 51-16,1 12-39 15,-3 17-42-15,1-4 65 16,9-8-65-16,2-5 0 15,6-12 18-15,3-10-9 16,1-12-18-16,4-8-12 16,3-8-24-16,10-4 37 15,4-12 8-15,4-6 0 16,5-6-2-16,-3-8 8 16,-2 0-7-16,-5-3 1 0,-6 7-3 15,-8 8 1 1,-7 10 4-16,-5 10 10 0,-2 4 63 15,0 2-42-15,-2 2 40 16,2-2-73-16,-3 2-4 16,1 2 4-16,0 6 12 15,-3 6 6-15,1 4 10 16,1 0-16-16,3-12-12 16,0-2-17-16,3-3-16 15,-1-5 19-15,0 0 14 16,5-2 0-16,6-2-1 15,8-4 12-15,12-9-29 0,7-5 18 16,7-7-5-16,2 2 4 16,-7 11 2-1,-6 2 4-15,-17 10 6 0,-7 4-5 16,-10 2 22-16,-2-2 41 16,-2 2-33-16,2 0 108 15,-2-2-52-15,0 0-32 16,4 0-39-16,-2-2-2 15,2 0-29-15,-2 2 10 16,0-2-9-16,0 2-60 16,0 0 63-16,0 0-102 15,0 2-96-15,4 0-348 16,9 22-403-16</inkml:trace>
  <inkml:trace contextRef="#ctx0" brushRef="#br0" timeOffset="109522.49">26553 12779 375 0,'-4'-1'499'0,"0"-2"-300"16,-7-5-8-16,4 0 121 15,0-2-78-15,-2-2 18 16,5 2-83-16,0 2 2 16,1 0 32-16,3 4-107 15,0 4-50-15,0 0 56 16,3 0-57-16,-3 0-12 15,2 2-33-15,4 0 14 0,7 0-7 16,16 2-7-16,19-8 0 16,12 0-19-16,15-8 52 15,6-12-47-15,4-10 14 16,-8-4 0-16,-12-6-30 16,-16 3 17-16,-22 8 13 15,-8 7 15-15,-9 5-14 16,-8 9 17-16,-2 4-18 15,-5 4 0-15,3 0-1 16,-3 2 1-16,1-1-47 16,-5 3 20-16,1 0-108 15,-10 5-78-15,-9 5-151 16,-9 7-214-16,-109 52-69 16</inkml:trace>
  <inkml:trace contextRef="#ctx0" brushRef="#br0" timeOffset="110526.02">19154 13329 829 0,'0'0'518'0,"0"0"-341"16,-2 0-57-16,2 0 29 15,0 0 22-15,0 0-6 16,-2 0-92-16,2 0-14 15,0 2 53-15,0-2-25 16,0-2 62-16,0 0-71 16,2 0-8-16,-2-4 40 15,4-8-109-15,5-15 27 16,9-15-28-16,9-12 15 16,17-18 7-16,16-8-20 0,9-2-2 15,14-2 15-15,4 9-15 16,5 3-26-16,-10 12 26 15,-13 14 0 1,-15 16-1-16,-21 12 2 0,-11 12-1 16,-15 5 2-16,-7 3-1 15,0 3-1-15,-3-2 0 16,3 2 15-16,-2-1 35 16,2-2-49-16,0 0 9 15,-2 0-1-15,4 0-9 16,-2 0-15-16,0 0 13 15,0 0 2-15,0 0-4 16,0 0 4-16,0 0-48 0,0 2-24 16,0 4-210-1,-2 10-60-15,0 12-229 0,-36 64-386 16</inkml:trace>
  <inkml:trace contextRef="#ctx0" brushRef="#br0" timeOffset="111760.09">26696 13605 187 0,'15'-4'185'0,"-1"3"-104"16,11-6-81-16,17 25-117 15</inkml:trace>
  <inkml:trace contextRef="#ctx0" brushRef="#br0" timeOffset="112361.44">26524 13413 357 0,'-6'-4'216'0,"-1"4"-69"16,-4-8 43-16,2 6-22 15,3 0-46-15,-1 2 22 16,3-2-65-16,-2 4 4 16,4-4 2-16,-2-2 7 15,0 2 44-15,-1-2-11 16,3 2 28-16,0-2 61 0,0 2-26 16,2 0-22-16,-2 0-26 15,2 2-73-15,0 0 47 16,2 0-61-16,0 0-22 15,2 0-22-15,15-8-1 16,20-10-8-16,24-13 0 16,26-10 0-16,11-8 14 15,0 1-13-15,-6 2-1 16,-12 2 4-16,-15 10-4 16,-24 8-10-16,-24 8 8 15,-7 14 4-15,-12 2 23 16,0 4-13-16,0-2 23 15,-3 0-11-15,3 0-17 0,0 0-7 16,0 2 0 0,0-2 2-16,-4 0 7 0,4 0-9 15,0 0 0 1,0 0-11-16,4 0 4 0,-4 0 7 16,3 0-1-16,-3 0-35 15,-3 0 30-15,3 0-36 16,-4 2-29-16,4 0 2 15,-2 0-118-15,-3 2-79 16,-1 6-208-16,-10 6-219 16,-53 32-270-16</inkml:trace>
  <inkml:trace contextRef="#ctx0" brushRef="#br0" timeOffset="113673.17">19360 13694 626 0,'-3'-7'260'0,"3"4"-37"15,0-5 8-15,-3 0 63 16,6-1-3-16,-6 8-90 16,6-2 6-16,-3 2-51 15,0 1-58-15,3 0 44 16,-3 0-53-16,2 0-43 16,4 0 13-16,5 1-16 15,7-1-17-15,5 4-26 16,3 1 15-16,3 0 9 15,0 2-23-15,6-3 16 16,10 0 13-16,9 8-21 0,11 0 10 16,8 7-19-16,7 8-7 15,10 7 7-15,1 2 1 16,-3 4 7-16,-5 0 4 16,-12-4 0-16,-20-5-12 15,-13-8-20-15,-17-9-1 16,-11-7 21-16,-4-6 12 15,-6-2 0-15,0 1 27 16,0 0-28-16,-6 0 58 16,12 0-69-16,-6 0 0 15,0 0-3-15,0-3 17 16,0 3-2-16,0-1 7 16,0 1-19-16,0 0 42 15,0-3-42-15,-6 6 0 0,4-3 9 16,0-3 5-16,-2 2-13 15,-3-2-2-15,1-3 2 16,-2 5-8-16,2-2 7 16,-3-1-15-16,1 3-45 15,-4-2 24-15,-1 1-54 16,-5 7-78-16,0 3-167 16,-4 10-193-16,-28 47-235 15</inkml:trace>
  <inkml:trace contextRef="#ctx0" brushRef="#br0" timeOffset="120619.45">24843 16084 647 0,'-12'-8'138'0,"3"-2"-100"15,-11-4 43-15,7-4-30 16,4-3 0-16,4 12-48 16,1-5 6-16,4 10-17 15,0-1 8-15,2 4-36 16,3-3 23-16,0 4-19 15,-1-3 14-15,2 3 11 16,-1 3-11-16,-3 1 4 16,4-4 14-16,-6 0 0 15,0 0 5-15,-4 0-5 0,2 0-7 16,-5-4 6 0,1 0-47-16,-3 0 34 0,-5-6 4 15,1 2 5-15,2-6-2 16,2-3-16-16,3-1 2 15,-1-4 21-15,5 2-22 16,-1-4-32-16,3-4-47 16,-5-36-125-16</inkml:trace>
  <inkml:trace contextRef="#ctx0" brushRef="#br0" timeOffset="121051.16">24685 15598 76 0,'0'-11'107'15,"-6"3"-11"1,0-10-30-16,-3 0 30 0,-1 4 4 15,-2-3-13-15,-1-7 17 16,3 4-64-16,2-2-26 16,-1 0-7-16,-3 2 28 15,1 4-34-15,-1-2 31 16,-2-2 19-16,-2 2 9 16,3 2-24-16,-5-6 54 15,4 4 59-15,1-10-101 16,-3 2-24-16,3-1 126 15,3 1-89-15,-2 4 23 16,-1 0 35-16,3 2 2 16,2 8 31-16,1 2-37 15,3 6-10-15,2 2 72 0,-3 0-31 16,5 2-4-16,0 0-50 16,-2 2-62-16,2 4 15 15,2 16-45-15,3 9 0 16,-1 19 16-16,5 16-14 15,-1 6 11-15,0 0-13 16,0-10-3-16,3-12-22 16,-3-15-23-16,-4-12-95 15,-2-5-25-15,0-4-96 16,-6-7-36-16,-4 3-158 16,-2-2-101-16,-30-24 3 15</inkml:trace>
  <inkml:trace contextRef="#ctx0" brushRef="#br0" timeOffset="121700.08">24295 15195 1015 0,'-5'-13'373'0,"-2"-6"-260"0,-4-17 28 16,7 0 31-16,1-2-40 16,8-2-31-16,3 0-79 15,15 0-20-15,6-4 20 16,13 2-5-16,3 2-26 15,9 8 9-15,-6 11 0 16,-5 15 22-16,-5 6-13 16,-9 22-9-16,-16 15 36 15,-11 21-19-15,-17 10-10 16,-12 12-7-16,-8 0 0 0,-6-10 72 16,1-7-21-16,9-19-31 15,8-16 10-15,8-14-30 16,11-10-2-16,6-4-92 15,9 4-88-15,3-4 181 16,7 0-30-16,13-4 26 16,6 0-4-16,2 0 18 15,6 4-18-15,-4 12-7 16,-5 10-14-16,-3 4 30 16,-9 14 1-16,-11 6 5 15,-12-2-4-15,-8-4-2 16,-8-8-3-16,-7-9-23 15,-2-5 52-15,-6-4-17 0,6-6-9 16,-6-8-8-16,7-4-60 16,1-10-55-16,11-8 87 15,10-9-16-15,8-5-59 16,9-4 66-16,6-2-56 16,8 0 73-16,3 6 28 15,6 2 1-15,3 6 10 16,6 8-10-16,-2 2 13 15,-2 10 89-15,-5 8-28 16,-11 12-13-16,-4 6-1 16,-9 6 14-16,-3 2 42 15,-1 0-68-15,-1 0-48 16,-4-2 81-16,0-2-72 0,-7-4-20 16,-4-6 8-16,-3 2-92 15,-6-4-70 1,0-2-188-16,-34 2-303 0</inkml:trace>
  <inkml:trace contextRef="#ctx0" brushRef="#br0" timeOffset="121866.14">24985 15290 1141 0,'2'0'551'0,"0"0"-426"0,12 2-103 16,13-4 119-16,15-4-10 15,9-2-131-15,2-5-32 16,1 2-185-16,-7-7-284 0,26-30-118 16</inkml:trace>
  <inkml:trace contextRef="#ctx0" brushRef="#br0" timeOffset="122916.76">25352 14851 355 0,'-2'-22'599'0,"2"5"-380"15,0-16 9-15,2 11 72 16,3 13-90-16,0 5-78 16,-1 8-50-16,7 9 64 15,5 19 17-15,6 12-101 16,-2 10 13-16,5 10-45 16,2-4-9-16,-3 0 18 0,0-10-38 15,-6-10-1-15,-2-5 0 16,-10-13-118-16,-6-14 20 15,-2 2-2-15,-7-6 7 16,-6-3 85-16,-3-1-50 16,-5-1 58-16,4-7-14 15,-1-2 2-15,3-12 12 16,0 0-6-16,-1-10 14 16,-4 5 11-16,0 1-18 15,-5 8 22-15,2 12 19 16,-6 12-20-16,2 6-20 15,4 10-2-15,6 1 7 0,10-4 13 16,9-2-20-16,5-7 0 16,3-5-1-16,11 2-8 15,4-14 3 1,11 2 6-16,4-12 0 0,0 2 14 16,2 6-14-16,3 4 0 15,-1 10 4-15,-3 13 16 16,-3 5-17-16,-14 8 9 15,-13 10-6-15,-11 3 49 16,-13-4-55-16,-8 0 0 16,1-10 6-16,2-12 12 15,4-4-15-15,8-14-2 16,3 0 10-16,1-10-11 0,4-6-29 16,4-10-7-1,9-6 23-15,10 0 13 16,4-8 0-16,8 6 0 0,3-3 1 15,3 6 11-15,3-4-12 16,0-1 0-16,3 2-14 16,-3 0 34-16,-3 0-2 15,-10 4 4-15,-11 0-2 16,-11 4 28-16,-14 8-41 16,-2 0 1-16,-8 1 56 15,-7 12-38-15,-3 9 11 16,-8 14-22-16,-1 10-14 15,5 12 40-15,5 4-41 16,11 0-5-16,4-12-32 16,13-2 62-16,3-12-25 15,4-5 1-15,7-8 0 16,9-9 21-16,4-10-22 0,7-12-3 16,4-10 3-16,3-8 5 15,-1-4-5-15,-1 2 0 16,-8-2 0-16,-12 12 8 15,-10 9-8-15,-9 12 0 16,-4 8 30-16,-4 6-11 16,4 2 43-16,0 2-62 15,0 6 12-15,0 14-15 16,0 4 3-16,4 12-15 16,0-7 3-16,3-6 24 0,5-6-2 15,-2 0-10-15,2-6 0 16,-3-2 6-16,-5 0-6 15,0-4 0-15,-8 4 10 16,-7 6-9-16,-11 6 42 16,-12 10-43-16,-5 2 2 15,-4 5-17-15,-1-7-3 16,1 4-134-16,1-2-56 16,2 2-253-16,-63 62-251 15</inkml:trace>
  <inkml:trace contextRef="#ctx0" brushRef="#br0" timeOffset="123316.04">24446 16254 1363 0,'-27'8'464'0,"11"0"-380"15,-17-2 38-15,18-2 215 16,10-4-92-16,5 0-151 16,7-4-70-16,8 4 45 15,24-18-7-15,32-10 16 16,103-42 9-16,95-46-78 16,74-31 51-16,-111 51-60 15,-14 30 12-15,-40 12 7 16,-44 20-19-16,-87 16-10 0,-18 4-5 15,-12 10-14-15,21-14 28 16,-28 5-15-16,-26 3 16 16,-9 1 13-16,-15 0 4 15,-2 9-16-15,1 0 3 16,8 9-3-16,11 0-2 16,0 14-120-16,4 4-107 15,-2 8-28-15,2 1-327 16,-42 40-338-16</inkml:trace>
  <inkml:trace contextRef="#ctx0" brushRef="#br0" timeOffset="124498.91">27214 14927 219 0,'-6'-12'114'0,"2"6"-18"16,-3-14-39-16,-1 4 31 16,1-2-10-16,-2 6-22 15,2-2 28-15,-1 1-17 16,-1-1 26-16,-3 2-40 16,-1-2 31-16,4 4-27 0,-2-4-35 15,-4 2 74-15,3-2-57 16,1 0 26-16,-5 0-4 15,1-2-53-15,-1-2 16 16,-1 4 25-16,-4-4-10 16,-1 0 53-16,0-2 1 15,-5 2 24-15,3-2 1 16,-5-2-41-16,4 0 32 16,0 4-26-16,4 4-34 15,0 0 67-15,4 6-86 16,3 4 1-16,5-2 47 15,5 6-70-15,-1-3 46 16,3 6-40-16,2 3-13 0,7 16 6 16,4 28 3-1,5 38 14-15,19 105 50 0,10 57-74 16,2-9 10-16,-32-191-19 16,-3 2 21-16,-2-8-24 15,15 46 2-15,-5-23-65 16,-2-17 15-16,-7-20-107 15,-5-8 5-15,-1-6-82 16,2-4-103-16,-1 0-111 16,17-18-283-16</inkml:trace>
  <inkml:trace contextRef="#ctx0" brushRef="#br0" timeOffset="128263.39">27634 14784 770 0,'-4'-1'448'0,"4"-3"-283"16,-5-3-15-16,3 1 82 15,0 1-40-15,2 5-42 16,0 5-70-16,0-5-71 16,0 6 22-16,2 12-16 15,2 12 5-15,-1 15 10 16,3 3-30-16,6-2-16 0,-6-12 15 15,5-6-43-15,-3-10 31 16,-2-4-103-16,1-2-20 16,-3-4-16-16,-2 2-163 15,0-6 65-15,19-2-219 16</inkml:trace>
  <inkml:trace contextRef="#ctx0" brushRef="#br0" timeOffset="128543.7">27939 14466 917 0,'-6'-4'333'0,"6"1"-134"16,-5-1-25-16,5 4-43 16,0 3-5-16,0 7-61 15,0 16-64-15,0 14 84 16,3 12-24-16,-1 12 26 15,4-2 9-15,4 2-79 16,-1-3-17-16,3-7 0 16,5-12-8-16,-5-8-32 15,2-10-55-15,2-4-50 16,-6-6-34-16,0-2-286 16,-14 12-41-16</inkml:trace>
  <inkml:trace contextRef="#ctx0" brushRef="#br0" timeOffset="128746.24">27661 14997 1043 0,'0'0'366'0,"2"-2"-261"15,2-4-17-15,15-10-16 16,10-8-48-16,15-10 14 15,14-4-38-15,2 4-65 16,-9 3-55-16,-6 9-147 16,44-16-72-16</inkml:trace>
  <inkml:trace contextRef="#ctx0" brushRef="#br0" timeOffset="129229.43">28301 14754 1265 0,'0'-2'305'16,"2"2"-245"-16,-2-4 105 16,8 0 10-16,11-4-92 15,1-2 11-15,8-4-94 16,-5 4 0-16,-5-2-4 16,-7 0 11-16,-7 6 1 15,-6-6 13-15,-3 4 12 16,-3 2 9-16,-10-2-42 15,0 6 0-15,-6 4 0 16,-3 10 6-16,-2 0 6 16,-3 8 6-16,3 2 6 0,3 4 37 15,8 1-61 1,4-5-21-16,12-3-7 0,7-2 50 16,8-3-22-16,5-4 1 15,9-6 9-15,8-4-7 16,6-10-3-16,3-7-84 15,0-2 44-15,-5 1-92 16,-8-3 27-16,-6 7-164 16,-10 0 50-16,-2-4 123 15,-8 8 2-15,-1 4 62 16,-4 2 32-16,0 2 2 16,0 4 31-16,0 0-32 15,5 4 0-15,1 2 31 0,5 2-32 16,7-2-42-1,-2-2 12-15,6-4-170 0,11-6-112 16</inkml:trace>
  <inkml:trace contextRef="#ctx0" brushRef="#br0" timeOffset="129728.06">28670 14624 789 0,'0'-2'317'0,"0"-2"-136"0,-2 2 34 0,2 0-40 15,2 4-31-15,3 0-112 16,3 6 29-16,4 2 35 16,1 4-43-1,1-2-4-15,1 4 22 0,3-2-50 16,2 2-10-16,2-8-11 16,-1-4-48-16,3-8 42 15,0-8-93-15,-1-2-12 16,-3-8 43-16,-1 0-11 15,-7 0 73-15,-3 0-14 16,-3 6 20-16,-4 8 3 16,-2 4 47-16,0 4 17 15,0 2 26-15,0 0-24 16,3 2-52-16,1 6 34 16,1 0-50-16,2-2 53 0,1-2-53 15,1-4 11 1,9-4 8-16,0 0-10 0,4-10-20 15,3-4-26-15,-1 0-23 16,-6 4 44-16,2 8-16 16,-6 12 22-16,-3 22 9 15,0 20 19-15,-2 24 29 16,0 12-48-16,-1 3 11 16,4-7-11-16,-3-12 11 15,-5-16-11-15,-2-19-23 16,-2-17-82-16,-6-9 3 15,-12-5-10-15,-9-8-160 16,-7-1 10-16,-53-44-88 16</inkml:trace>
  <inkml:trace contextRef="#ctx0" brushRef="#br0" timeOffset="129878.24">28984 14793 898 0,'2'-4'584'0,"1"-2"-378"16,6-5-7-16,2 5-43 15,12-8-102-15,6 2 33 16,8 2-87-16,5-4-54 16,5 0-196-16,78-14-536 15</inkml:trace>
  <inkml:trace contextRef="#ctx0" brushRef="#br0" timeOffset="130127.28">29604 14283 1522 0,'0'-2'323'0,"0"4"-233"16,2 2 43-16,7 8-62 16,4 12 28-16,8 12-42 15,-4 13-42-15,1 1 27 16,-5 4-6-16,1 0-35 15,3-6 57-15,-1-2-58 16,2-10-53-16,-4-6-110 16,-4-12-299-16,-3-5-249 0</inkml:trace>
  <inkml:trace contextRef="#ctx0" brushRef="#br0" timeOffset="130345.23">29822 14281 115 0,'-2'-2'1159'0,"2"-2"-826"16,-2-2-141-16,6 4-21 15,3 6-35-15,8 4 64 16,2 10-145-16,2 10 19 16,3 6-32-16,-1 2-24 15,-2 5 36-15,-3-5-54 16,-3-4-44-16,-6-2-55 15,-7-6-175-15,-7 0-335 0,-57 26-133 16</inkml:trace>
  <inkml:trace contextRef="#ctx0" brushRef="#br0" timeOffset="131575.16">29622 14622 698 0,'0'-4'454'16,"2"2"-222"-16,9-4-143 15,11-6 74-15,14-6-32 16,9-4-106-16,8-2-2 16,3-8 1-16,-1-2-5 15,-1-2 1-15,-3-1-11 16,-6 3-9-16,-10 10 0 0,-12 4 13 16,-14 10-1-1,-5 6-10-15,-6 4 40 0,0 2 66 16,-1-2-71-16,-1 2 41 15,-6 6-70-15,-5 2 11 16,-5 8-1-16,1 4 6 16,2 4 17-16,5 1-16 15,7 0-25-15,0 0-6 16,12-5 6-16,2-4-18 16,6-12 5-16,14-4 10 0,8-6-21 15,2-10-11 1,3-8-73-16,-1-10 47 15,-1-2-38-15,-7-11-27 16,-4 3 39-16,-6 2-62 0,-12 2-28 16,-11 6 108-16,-9-2 69 15,-7 4 30-15,-1 0 83 16,-4 0-26-16,5 8 25 16,3 8-11-16,5 4 16 15,0 7 10-15,6 3-100 16,2 17-3-16,0 1 8 15,2 14 1-15,1 12 42 16,0 0-56-16,7-2-13 16,-1-4 52-16,5-6-57 15,3-6-1-15,-3-8 0 0,-1-5-19 16,3-8-26-16,-1-9-44 16,6-4 19-16,5-10 70 15,6-8-38-15,-1 0 37 16,-4 0 0-16,2 4 1 15,-6 6 5-15,0 6-5 16,-5 6 0-16,-7 10 18 16,-2 0 12-16,-3 2 28 15,2 8-25-15,0-6-12 16,1-2-9-16,0 0-12 16,-2-8-49-16,4-6 47 15,3-4-50-15,-1-2 1 16,3-6 4-16,3-2 2 15,1 4 2-15,0 0-62 16,-4 8 33-16,-5 2 72 0,0 12 0 16,-6 2 29-16,1 4 44 15,5 6-11-15,1 2 11 16,3-4-73-16,3-2 0 16,7-10-16-16,-4-6 16 15,4-6-6-15,-4-10 4 16,-2-6 2-16,-5-2-1 15,-8 2-32-15,-4-6 18 16,-6 6 15-16,-2-4 1 16,-6 2 67-16,-3-3 7 15,2 1 1-15,-1 2 34 16,5-3-110-16,-2 0 10 0,6-1 34 16,3 14-37-1,0 0 40-15,0 12-4 0,2 6-35 16,0 0-8-16,2 6-12 15,0 10 12-15,2 6 1 16,4 10 0-16,3 0 21 16,-1 8-22-16,2 1 9 15,5-3 3-15,0-2-12 16,-2-6-1-16,1-10-32 16,-5-6 22-16,2-8-4 15,3-6-49-15,0-6 16 16,1-6 39-16,8-8-6 15,1-6 15-15,-1 2 7 16,-3 4 4-16,-4 10 40 16,-3 8 4-16,-5 4-35 0,-2 10 62 15,-1 8-16 1,-3 4-22-16,-4 4 11 0,0 2-43 16,-2 0-24-16,0-4-102 15,-7-2-108-15,-7 0-99 16,-86 56-493-16</inkml:trace>
  <inkml:trace contextRef="#ctx0" brushRef="#br0" timeOffset="131841.69">29535 15601 1307 0,'-5'-3'723'0,"8"2"-490"16,-3-3-76-16,26-10-37 15,37-18 32-15,91-43-50 16,91-55-72-16,56-25-30 16,-59 55-2-16,-12 6 2 15,-52 32 59-15,-44 22-59 16,-90 32-39-16,-6 0-210 0,-14 6-370 15,-8-6-339 1</inkml:trace>
  <inkml:trace contextRef="#ctx0" brushRef="#br0" timeOffset="141300.75">15177 10555 210 0,'0'-9'162'0,"-2"0"-21"0,0-7-57 16,0 5 21-16,2 2 54 16,-2-1-5-16,-1 6 2 15,0 0 110-15,1 0-46 16,0 4-37-16,2-2-15 15,0 4-19-15,-2 0 1 16,2-2-123-16,0 2-21 16,0 0 34-16,2 0-25 15,0 4 5-15,3 12-10 0,4 6 4 16,0 19 32 0,7 7-46-16,-5 14-7 15,2 4 5-15,3 14 4 16,-6 16 4-16,7 69 15 15,-15-111-6-15,6 70 19 0,11 67-22 16,0 29-12-16,14-1 18 16,-10-42 12-16,2-15-30 15,8 4 0-15,-2 7 7 16,-2 25 14-16,4-15-21 16,9 30 0-16,6-23 9 15,3 38 0-15,-7-7 12 16,0 1-21-16,4-7 0 15,-1 22 10-15,-7 14-10 16,4-27 0-16,-13 17 0 0,5 7 20 16,-5-23-16-16,-2-12-4 15,2-1 0-15,-6-3 9 16,-1-19-9-16,-5-23 0 16,-2-9 5-16,1-18 8 15,-14 3-22-15,7-17 9 16,-9-78 0-16,8-2 14 15,-4-8-13-15,5 41 1 16,1-9 34-16,3-18-35 16,-2-10-2-16,-1-8-4 15,1-14-70-15,-7-8 47 16,0-10-101-16,-6-8-3 16,-3-18-59-16,-23-122-600 15</inkml:trace>
  <inkml:trace contextRef="#ctx0" brushRef="#br0" timeOffset="142466.97">7756 12468 740 0,'-7'0'452'0,"7"0"-220"16,-10 3-91-1,10-3 35-15,0 0-64 0,0 0-71 16,0 0 35-16,0-3-56 16,3 3-8-16,6 0-12 15,4 0 0-15,18-2 20 16,25-2 11-16,31-12-25 16,98-27 111-16,87-38-90 15,80-21-10-15,-98 22-17 16,24 0 7-16,21 3-2 15,17-7 0-15,25 10-4 16,24-4 7-16,-8-1-8 0,38-5 0 16,-10 6-8-1,5 6 16-15,-5-8-14 0,-28 15 6 16,-14-1 0-16,-25 2 4 16,-32 16 10-16,-21 2-23 15,-35 10 9-15,-45 1 0 16,-25 8 27-16,-20-4-3 15,-87 20 24-15,-1 0 34 16,-10 0-64-16,32-6 23 16,-19-1-11-16,-26 12-23 15,-15-2 76-15,-12 6-20 16,-4 0 4-16,0 2-26 16,-6 0-32-16,4-2-18 15,0 2-8-15,2 2-71 16,-1 0 2-16,3 0-152 0,3 6-140 15,1 12-235 1,10 55 20-16</inkml:trace>
  <inkml:trace contextRef="#ctx0" brushRef="#br0" timeOffset="143749.46">8940 12719 875 0,'-4'-2'312'0,"0"-4"-131"0,-3 0-50 15,1 2 14-15,-2-2-1 16,0 0-63-16,-3 4 6 16,-3 2-61-16,-1 2-13 15,-8 6 89-15,-3 0-72 16,-6 6 23-16,-3 0 22 0,2 6-38 15,1 2 33-15,1 0-70 16,9 0 0-16,9-9 11 16,8-4-11-16,12 4-17 15,6 2 1-15,11 3-16 16,10 4 32-16,6-9-53 16,3 1-38-16,3-6 71 15,-1-4-32-15,-1 4 51 16,-6 0-15-16,-2 6 4 0,-12 0-5 15,-4 6-16 1,-11 2-13-16,-7 2 37 0,-4 0 9 16,-5-4-1-1,-1-6 1-15,-8 4 39 0,-1 1 18 16,-10 0-53 0,-5 5 7-16,3-4 37 0,-6 0-48 15,2-2 26-15,-6 0-26 16,3-6 9-16,5 1-33 15,2-5 22-15,8-4-83 16,7-1-2-16,12-6-153 16,6-1-275-16,45-50-285 15</inkml:trace>
  <inkml:trace contextRef="#ctx0" brushRef="#br0" timeOffset="144499.07">9046 12825 803 0,'2'-2'276'0,"-2"2"-196"0,0-2-64 0,6 0-15 16,1 2 27-16,1-1 49 16,2 2 17-16,3 1 46 15,7 2-1-15,1 8-62 16,0 5 35-16,2 5-58 15,-1 10 0-15,-4 0 11 16,0 0-58-16,-7 4-2 16,-7-6-5-16,-4-6-6 15,-2-2-11-15,-5-6 17 0,3-8-18 16,0-2 17-16,0-4 2 16,-4 0-11-16,2 2 4 15,1-8-32-15,-1 0 31 16,-6-2-58-16,1-10 65 15,3 0 21-15,3-10-19 16,5-8-2-16,5 0-6 16,3-4-24-16,8 2 30 15,-1 0 15-15,8 3-14 16,-4 8 9-16,8 2 0 16,0 7 5-16,0 10-15 15,4 8 1-15,-6 10 83 0,4 12-71 16,-2 12 44-16,-6 4 0 15,0 5-31-15,-10 1-2 16,-2-4-24-16,-5-4-18 16,-4-10 12-16,0-6 6 15,-2-10-29-15,0-2 5 16,-2-10 5-16,-1 0 4 16,0-4 3-16,-1-6-42 15,-5-2 25-15,1-6 44 16,2-8-15-16,3-2 26 15,1-6-25-15,6-4 3 16,5-6-4-16,4-3-31 16,9 1 31-16,2 8 25 15,10 8-24-15,-3 6-1 16,6 6 1-16,-4 10 0 0,5 4-1 16,-1 6 14-1,-4 8 23-15,-6 8-23 0,-7 2 5 16,-2 4-19-16,-7 2-1 15,-2 2 0-15,1 6-191 16,-3-6-384-16,15 17-520 16</inkml:trace>
  <inkml:trace contextRef="#ctx0" brushRef="#br0" timeOffset="144833.23">10153 12555 1158 0,'-2'-4'471'0,"0"4"-399"0,-3-7 3 15,-2 4 20-15,1 3-22 16,-5-2-73-16,-7 6 2 16,-7 8 20-16,-11 6-20 15,-3 8 26-15,-2 6 16 16,5 0-22-16,7 0 77 15,14 0-99-15,7-2 11 16,10 2-4-16,4-3-7 16,9-6-19-16,6-5-7 15,3-8-5-15,10-6 23 16,-1-8-1-16,5-6 9 0,1-3-25 16,0-8-10-1,-3 1-74-15,-10 6-35 0,-6-2-48 16,-8 8 3-16,-8 0-137 15,-8-8-241-15</inkml:trace>
  <inkml:trace contextRef="#ctx0" brushRef="#br0" timeOffset="145230.97">10193 12547 777 0,'4'-3'339'16,"3"2"-188"-16,4 2-71 15,13 6 62-15,7 3 64 16,10 6-98-16,-3-2-42 0,-3 4-15 16,-12-2-33-16,-8-2 13 15,-10-2-14-15,-8-2-10 16,-14 6 38-16,-6 2-43 16,-8 0 2-16,-9 0-4 15,3-6 6-15,6-8 0 16,4-4-6-16,4-6 0 15,12-6 6-15,7 0-6 16,4-4-16-16,4-6-7 16,9 2-1-16,8-4 24 15,6-2 0-15,-2 0-22 16,8-2 10-16,-2 2-51 16,-10 4 9-16,0 4-9 15,-8 4-42-15,-4 3 96 0,-4 4 6 16,-3-2 3-16,-4 4 20 15,-1 1-20-15,1 1-26 16,0 3-127-16,6 12-337 16</inkml:trace>
  <inkml:trace contextRef="#ctx0" brushRef="#br0" timeOffset="145581.6">10619 12132 952 0,'-2'-3'579'0,"2"3"-394"0,-3 0 56 0,1 3-19 16,2 1-102-16,0 7-59 16,0 20-60-16,2 15 22 15,-4 24 28-15,4 10-30 16,1 4 9-16,5 1-30 0,3-11 12 16,3-8-34-16,8-14-34 15,-4-9-149-15,6-18-89 16,-1-9-317-16,39-28 38 15</inkml:trace>
  <inkml:trace contextRef="#ctx0" brushRef="#br0" timeOffset="145781.96">10603 12623 1384 0,'2'-2'538'0,"0"-2"-445"16,3 0-66-16,8-2-27 0,14-8 0 16,17-6-3-16,21-16 3 15,15-7-215 1,1-1-277-16,112-28-246 0</inkml:trace>
  <inkml:trace contextRef="#ctx0" brushRef="#br0" timeOffset="146171.04">11581 12075 999 0,'-4'-10'665'16,"1"6"-495"-16,-1-6-76 0,2 0-8 16,2 6-25-1,-2 2 32-15,-6 2-75 16,-9 4 74-16,-3 3-52 15,-14 7 22-15,-3 8 48 0,1 4-110 16,5 6 0-16,15 4-21 16,10-2 21-16,10 0-1 15,14-2-59-15,8-6 1 16,10-4 17-16,9-6-102 16,-3-4 6-16,-2-2 60 15,-2 0-21-15,-11 4 90 16,-2-2-15-16,-13 2 24 15,-7 0 57-15,-12 3 20 16,-6 4-20-16,-13 8 67 0,-3-1-52 16,-7 2 8-1,0-4 1-15,2-2-54 0,7-2-27 16,8-6-86-16,10-4-187 16,9-8-369-16,20-20-317 15</inkml:trace>
  <inkml:trace contextRef="#ctx0" brushRef="#br0" timeOffset="146636.22">11806 12220 1249 0,'0'0'518'16,"4"4"-423"-16,1 8-68 0,2 12 177 15,6 16-32 1,1 12-125-16,5 10 31 0,-3 4-42 15,5 7 18-15,-4-1-6 16,-1-8-39-16,-8-2-18 16,-5-14-74-16,-6-15-2 15,-1-11 50-15,-8-12-4 16,-1-9 27-16,-3-5-12 16,-3-10 18-16,-1-10 6 15,0-12-16-15,-5-10 16 16,3-12 12-16,4 2-12 15,-2-6 0-15,11-5 0 16,9 4 7-16,7-6-14 16,10 3-35-16,4 10-3 15,8 10 30-15,-2 14 6 16,4 16 6-16,-2 6-21 0,2 10 30 16,-2 10-6-16,-2 4 30 15,-1 6-9-15,-12 4 94 16,-8 8-95-16,-8 2 22 15,-9 10 25-15,-7 0-65 16,-2-3 7-16,0-5-9 16,6-7-123-16,6-4-119 15,10-6-423-15,23-2-231 16</inkml:trace>
  <inkml:trace contextRef="#ctx0" brushRef="#br0" timeOffset="146948.03">12314 12164 1209 0,'-6'-9'578'0,"-2"4"-385"0,-5-9-70 15,3 6 62-15,-2 2-16 16,1 2-82-16,-3 1-51 16,-5 3-36-16,-6 11 6 15,-6 0 65-15,-3 10-43 16,-1 3 14-16,10 2 12 15,5 2-53-15,13 6 2 16,5-2-3-16,9 2-56 16,11-6 56-16,7-6 0 15,10-5-3-15,7-10-52 16,7-11-23-16,0-10-50 16,2-8-98-16,-6-4-124 15,-14-4-114-15,-2-6-24 0,22-64 33 16</inkml:trace>
  <inkml:trace contextRef="#ctx0" brushRef="#br0" timeOffset="147845.32">12503 12082 288 0,'5'-21'379'16,"1"-1"-125"-16,6-16-22 16,3 4-2-16,-5 8 37 15,-6 12 16-15,-4 10-50 16,0 4-65-16,-4 4-68 16,-8 12-68-16,-7 14 97 15,-8 16-72-15,0 17 6 16,6-5-35-16,6-11-14 15,15-4-28-15,2-19 13 0,7-2-118 16,11-10 104-16,6-6-93 16,9-12 2-16,11-12-41 15,12-8-86 1,7-14-77-16,5-2 215 0,5-6-136 16,0-2-148-16,-13 1 181 15,-12 3 198-15,-21 10 45 16,-21 10 198-16,-8 6 231 15,-8 8-199-15,-2 6-115 16,-3 6 53-16,-5 8-121 16,-10 14-61-16,-9 10 20 15,-2 10 8-15,3 6 46 16,7-8-102-16,9-4 27 16,11-10-15-16,9-9-15 15,4 1-1-15,10-7-5 0,4 0-2 16,8-5-28-16,10-5-1 15,7-4-73-15,1-5 86 16,3-13-49-16,-3-5-31 16,4-10 11-16,-2-4 17 15,-6-2 58-15,-7 2-11 16,-10 6 29-16,-15 8 12 16,-2 6 24-16,-12 4 45 15,2 10 6-15,-3 2-33 16,-1 6 60-16,-10 8-114 0,-4 12 1 15,2 10 72 1,-5 4-55-16,12 4-12 0,8-8-6 16,5-2-15-16,7-10 14 15,6-4 1-15,3-6-12 16,8-10-13-16,5-5 2 16,4-14-2-16,8-8-22 15,7-12-41-15,4-7 74 16,4-8-23-16,-2 2 13 15,-8 8-11-15,-17 0-6 16,-18 10 41-16,-13 1 47 16,-9 1 11-16,-7 10 17 15,-4 11 51-15,4 6-58 16,1 5-13-16,3 10-49 16,1 6-6-16,-1 6 0 0,7 4-3 15,7-4-5-15,5-5 8 16,8-3 0-16,0 0-12 15,10-5 6-15,4 4-28 16,4-3-2-16,5 6-14 16,5 2 50-16,5 6 17 15,-2 8 2-15,-7 0-11 16,-23 4-7-16,-18-2-1 16,-21-4 76-16,-16 5-13 15,-7-5 69-15,-8-5-82 16,-6 4-29-16,2-4-21 15,-1 8-324-15,-124 53-602 16</inkml:trace>
  <inkml:trace contextRef="#ctx0" brushRef="#br0" timeOffset="148868.76">9497 13954 847 0,'-8'0'471'0,"1"0"-284"0,-4-4 125 0,6 2-48 15,5 0-82-15,2 0-26 16,1 2-56-16,-3 0-25 16,0 2 30-16,3-4-84 15,-1 4 21-15,9-4-16 16,7 0-20-16,13 0 66 16,13-2-72-16,14-6 0 15,15-6-9-15,19-14 33 16,80-30-24-16,59-38 1 15,39-20 6-15,-105 43 2 0,-5 9-9 16,-8 0-9-16,-4 18-13 16,2-3 25-16,-5 4-3 15,-16 3 3-15,-73 26 3 16,0 3 10-16,2-3-16 16,53-20-13-16,3 2-14 15,0-2 37-15,-6 4-10 16,0 2 1-16,-8 2 15 15,-5 1-16-15,-3 1-1 16,-5 1-16-16,-2-1 4 16,-3-1 20-16,2 1-7 0,-5 0 10 15,0-2-9-15,6-2 18 16,-2 0-19-16,9 0-21 16,-3-2-6-16,4-2 42 15,3 0-15-15,0 2 12 16,-5 3 1-1,-4 3-13-15,-14 8-7 0,-8 2-20 16,-11 2 1-16,-17 6 52 16,-14 2-26-16,-17 4 9 15,-4 4 0-15,-6 0 92 16,2 0-100-16,-5-2 16 16,-4 0 70-16,2 0-70 15,0-2 38-15,2 2-26 16,5 0-4-16,-3 2-25 0,3 0-1 15,2 0-89-15,-2 4 30 16,-4 4-155-16,-15 14-338 16,-89 54-642-16</inkml:trace>
  <inkml:trace contextRef="#ctx0" brushRef="#br0" timeOffset="151292.29">9001 14111 938 0,'-3'2'340'0,"1"-2"-184"0,0 0-90 15,0 0 27-15,2 0 33 16,0 0-49-16,0 0 4 15,2 0-71-15,-2 0 1 16,4-2-11-16,5 0-24 16,11-5 24-16,14-11 0 15,20-4 0-15,12-11 0 16,23-7 0-16,7-10-91 16,9-1-79-16,162-63-351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4.31053E-6" units="1/dev"/>
          <inkml:channelProperty channel="T" name="resolution" value="1" units="1/dev"/>
        </inkml:channelProperties>
      </inkml:inkSource>
      <inkml:timestamp xml:id="ts0" timeString="2025-06-06T14:08:55.9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19971 6086 294 0,'19'-11'49'0,"-3"0"188"0,21-14-85 0,3 0-61 0,2-4 20 15,3 1 3-15,-3 0-9 16,1-2-42-16,-1 2-49 16,5-4 64-16,0-2-2 15,0 2 8-15,4-2 6 16,0-1 9-16,1-1 9 15,0-4-55-15,11-2-52 16,1-3 109 0,10-2-58-16,4-1-10 0,0 0-21 15,5-2-13-15,-1 0 46 16,-6 1-54-16,-3 6 16 0,-8 8-2 16,-11 3-1-1,-10 8-20-15,-15 10 7 0,-13 2 0 16,-10 8 19-16,-6 2-17 15,-2 2 14-15,2 0 76 16,-2 2-86-16,2 0-6 16,0-2-6-16,-2 2 6 15,0-2-5-15,-1 4 5 16,1 0 0-16,0-2 21 16,-3 2-21-16,3 0-19 15,-5-2 4-15,3 2 15 16,2 0-5-16,0 0 5 15,2-2-18-15,0-2-1 16,0 2-74-16,-5 0-2 16,1 2-38-16,-6 4-161 0,-34 37-265 15</inkml:trace>
  <inkml:trace contextRef="#ctx0" brushRef="#br0" timeOffset="8043.03">21848 4758 328 0,'-3'-6'531'0,"3"2"-335"0,-2-2-85 0,2-2 48 16,-4 4-24-16,2 2-9 16,2 0 14-16,-2 2-61 15,2 0 4-15,0 0-58 16,-5 4-17-16,3-2 26 15,-7 6-14-15,-2 8-14 0,-4 8 19 16,1 12-23-16,3 0-4 16,4 4-10-16,0-1 2 15,5-5 10 1,4 2 0-16,5-10-7 0,-2-4 7 16,3-4-35-16,3-2 34 15,7-2-64-15,1-2-25 16,4 2 82-16,2-4 8 15,8 2-28-15,3-8-8 16,0-6-15-16,-4-6 36 16,-7 2-44-16,-6-2 2 15,-6-4 57-15,-8 2 20 16,-7-2-10-16,-4 0-10 0,-4-2 11 16,-1 2-13-1,-3 0 2-15,-5 4-16 0,2 4 16 16,-1 2 0-16,-1 4 9 15,-2 4-15-15,4 2 12 16,1 2 1-16,3-2-7 16,1 0 6-16,8-2-13 15,2-4 7-15,2 2-8 16,2-4-16-16,2 0-13 16,4 0-89-16,0 0-26 0,24 2-139 15</inkml:trace>
  <inkml:trace contextRef="#ctx0" brushRef="#br0" timeOffset="8526.31">22142 4864 887 0,'0'-1'251'0,"0"1"-191"0,0 0-23 0,2 0 125 16,-4 0-61-16,2 0-47 16,-2 1 57-16,-2 3-35 15,-1 5-5-15,0 3-33 16,1 6-37-16,2 0 41 16,2 4-41-16,0-2 17 0,2 0-18 15,2-6-27-15,6-4 16 16,0-4 10-16,4-6 2 15,1-2-3-15,4-4 2 16,0-6-12-16,4 0-15 16,-5-6-42-16,-3-4 44 15,-4-2 19-15,-2-1 6 16,-4 0 24-16,-5 3-24 16,-5 0 33-16,-1 1-3 15,-8 7-18-15,-1 2 0 16,1 4 6-16,-5 4-18 0,-2 6 61 15,-1 6-61-15,1 6 0 16,4 0 0-16,-1 8-26 16,7 0 26-16,4 1-1 15,3-4-88-15,8-1-64 16,5-5-379-16,35 0 67 16</inkml:trace>
  <inkml:trace contextRef="#ctx0" brushRef="#br0" timeOffset="8958.95">22499 4702 658 0,'-3'-4'653'0,"3"4"-485"0,-2-2-86 0,0 0 40 16,-1 2 13-16,1 0-68 0,0 0-67 15,-2-2 0-15,-5 4 41 16,0-2-23-16,-2 2 18 16,2 2-31-16,-5 2-4 15,3 6 7-15,1-2-8 16,2 6-12-16,4 2-2 16,4 0 28-16,6 0-28 15,6-2 14-15,-1-3-37 16,9 1 20-16,0-6-97 15,4 2-10-15,1-1 85 16,2 0 27-16,-2 5 10 16,-10 4 2-16,-7 0 0 0,-4 8-6 15,-12-6 5-15,-5 2 1 16,-7 0 25-16,-2-6 58 16,-3-4-25-16,3 2-55 15,2-4 9-15,4-2-24 16,10-4-22-16,2-4-103 15,6-6-110-15,24-28-280 16</inkml:trace>
  <inkml:trace contextRef="#ctx0" brushRef="#br0" timeOffset="9326">22637 4945 943 0,'2'0'296'16,"-2"-2"-167"-16,2 0 22 15,7-3-40-15,-2 1-37 16,6-3-74-16,1 0-2 16,3 2 1-16,-3-1 2 15,-3-2 9-15,-2 0-3 16,-5 2-1-16,-4-2-12 16,0 2 3-16,-2-1-25 15,-7 3 22-15,5-1 6 16,-3 2 0-16,0 3 3 15,-2 3-2-15,1 2 26 16,-9 2-27-16,2 4 1 16,1 3 7-16,1 3 1 15,5-5-9-15,6-1 0 16,0-2 0-16,4-1-21 0,2 2 21 16,5-4-9-16,7-2-21 15,-3-2-1-15,5-4-100 16,3 0-64-16,6-6-111 15,54-24 62-15</inkml:trace>
  <inkml:trace contextRef="#ctx0" brushRef="#br0" timeOffset="9647.35">23056 4668 339 0,'-2'-4'637'0,"2"2"-400"16,0-2-57-16,-3 2 6 16,3 2-6-16,-5 0-59 15,-1 2-98-15,-5 2 56 16,-5 6-32-16,-1 4 7 16,-8 6-12-16,5 4-26 15,-2 0-7-15,6 2-4 16,-2 4 13-16,9-4-8 15,3-7-9-15,6-3-1 16,4-9 0-16,5 1-12 16,11-3 0-16,11-7 4 15,11-5-131-15,14-7 61 0,9-4-177 16,4-4-125-16,67-28-628 16</inkml:trace>
  <inkml:trace contextRef="#ctx0" brushRef="#br0" timeOffset="10741.01">20037 7082 495 0,'2'0'825'0,"-2"-2"-611"0,0 2-182 0,4 0 31 16,1-2 106-16,8-2-94 16,9-2-46-16,9-3-5 15,9-8-8-15,12-7 40 16,10-8-56-16,21-14 12 16,15-8 30-16,8-10-32 0,0 6-9 15,-9 1-1-15,-10 9 0 16,-9 6-8-16,-14 6 8 15,-10 6-18-15,-13 6 18 16,-15 6 1 0,-4 4 0-16,-8 6 5 0,-5 4-4 15,-3 0 32-15,1 2-34 16,-3-3 1-16,-2 4 50 16,4-2-41-16,0 2 5 15,3-1-15-15,-3-2 1 16,4 2 11-16,-8 2-6 15,-2-2-6-15,-2 4 0 16,-2-2-32-16,-4 4-89 16,2 4-104-16,-3 6-244 15,-16 18-170-15</inkml:trace>
  <inkml:trace contextRef="#ctx0" brushRef="#br0" timeOffset="11233.76">21423 6240 495 0,'-2'-6'688'0,"-4"4"-505"0,6-6-120 0,0 4 75 0,0-4 15 0,6 6-30 0,-12 0-28 15,4 4-19-15,0-2 64 16,0 0-85-16,-2 6-31 0,-1-2-4 15,-1 6-11 1,-4 8-10-16,-1 2 1 0,3 4 0 16,0 0 0-16,6 2 1 15,2 2-1-15,8 2 0 16,2-3-7-16,5-4 6 16,4-2 1-16,5-7-39 15,3-6 21-15,2-6-21 16,0-6-8-16,-5-4 25 15,1-4-32-15,-9 2 39 16,-3-4-5-16,-9 3 13 16,-4 0-20-16,-6 3 1 15,-5 0-21-15,-1-2 46 16,-1 6-18-16,-5 1 19 16,3 2 10-16,-1 5 8 15,-2-3-13-15,2 3-5 0,6 5-14 16,1-4-1-16,7-1 15 15,-1 0 0-15,3 1-90 16,-3-1-99-16,1 1-171 16,0 6-307-16</inkml:trace>
  <inkml:trace contextRef="#ctx0" brushRef="#br0" timeOffset="11632.99">21602 6250 920 0,'4'-4'672'0,"-4"4"-490"0,0-4-164 0,4 2 28 0,-4 2 95 0,0 2-124 0,0 0-4 16,-2 2-11-16,2 6 19 16,-2 4 81-16,2 6-102 15,-6 0 15-15,6-5 3 16,0 0-17-16,2-8 10 15,4-2-11-15,-2-5 0 16,5 0-9-16,7-2 9 16,-1-5 0-16,7-4 21 15,0-5-12-15,0 0-18 16,-5 0 7-16,-7-4-25 16,-3 4 20-16,-5 2 7 0,-4 4 0 15,-5 4 0-15,1-2 18 16,-3 4-36-16,-3 4 18 15,2 2 0-15,-2 6-15 16,3-2 15-16,1 4-32 16,3 2-85-16,-1-4-163 15,6 4-70-15,21 8-171 16</inkml:trace>
  <inkml:trace contextRef="#ctx0" brushRef="#br0" timeOffset="11994.96">21917 6064 992 0,'0'0'490'0,"0"-3"-409"0,0 2 66 15,0-2 30 1,0 3-109-16,-4 0 22 0,-1 0-60 16,-2 3 6-16,1-2-2 15,-1 2 2-15,-2 3 6 16,2-1-42-16,3 2-15 15,2-1 14-15,4 3 1 16,2 4-12-16,6 3 11 16,5 2-8-16,3-2-1 15,6 0-8-15,-2 0-73 16,1-6 90-16,-8 0-66 16,-1-2 43-16,-10-2-19 0,-8 2 25 15,-10 2 17 1,-1 2 1-16,-10 4 0 0,1 0 21 15,-5-4-12-15,5 2-15 16,6-6 6-16,7-3-62 16,6-5-86-16,5-9-166 15,38-37-430-15</inkml:trace>
  <inkml:trace contextRef="#ctx0" brushRef="#br0" timeOffset="12341.02">22091 6120 303 0,'-3'-4'973'0,"3"4"-789"0,0 0-122 16,5 0-38-1,2 0 54-15,0-2-60 0,-3 2 6 16,2-2-12 0,6-2 43-16,-1-4-53 0,2-6 45 15,1 3-46-15,-8-3 9 16,-1 7-10-16,-8-1-57 15,-1 1 30-15,-2 3-8 16,-6 3 14-16,1 2 21 16,-2 3 12-16,-3 9 53 15,3 1-11-15,-5 8-53 16,5 2 11-16,3 0-4 16,6-2 5-16,4-2-2 15,2-6-11-15,8-4-1 0,5-6 0 16,5-4-91-16,4-6-85 15,5-6-133-15,31-24-179 16</inkml:trace>
  <inkml:trace contextRef="#ctx0" brushRef="#br0" timeOffset="12573.69">22487 5885 1144 0,'-2'0'251'0,"2"2"-173"0,-4-2 79 16,-5 6-25 0,0 6-46-16,-4 2 50 15,-6 6-53-15,2 2 2 0,1 2-35 16,1 1-26 0,3-3-2-16,10 0-22 0,4-6-19 15,8-2-16-15,11-6 35 16,14-10-103-16,7-6-206 15,68-35-432-15</inkml:trace>
  <inkml:trace contextRef="#ctx0" brushRef="#br0" timeOffset="13607.76">20112 8093 270 0,'-8'-2'854'0,"3"0"-577"0,-2 0-145 0,5 0 17 0,4 2 10 15,3-2-74-15,2 4-83 16,3 4 58-16,6 6-38 0,10 8 20 16,7 6-36-1,8 6 0-15,8 7-6 0,5 1 0 16,-3 0 9-16,5-4 8 16,-3-8-17-16,-2-4-5 15,-3-12 4-15,-6-2-76 16,-9-6-15-16,-10-2-65 15,-8 0-89-15,-6-2 9 16,-7 2-35-16,-4 8-53 16</inkml:trace>
  <inkml:trace contextRef="#ctx0" brushRef="#br0" timeOffset="14155.9">20921 8179 808 0,'-2'0'143'16,"2"-2"-116"-16,0 2 57 15,-3 0 57-15,1 0 10 16,0 0-56-16,-4 0 40 15,-1 0 18-15,2 2-135 0,-4 4 3 16,-4 6 24 0,-5 6-20-16,-1 9 28 0,-4 9-19 15,3 6-4 1,-3 6 6-16,8 2-36 0,6 0 0 16,7-2 5-16,7-4-4 15,5-12 4-15,9-4-5 16,2-12 0-16,2-6-10 15,4-6 10-15,2-5 0 16,-3-8 0-16,1 1 7 16,-7-4 17-16,-6 2-24 15,-10 4 2-15,-4 2 44 16,-4 2-46-16,-1-6 0 0,-6 4 43 16,2-2-37-16,0 0 45 15,2-2-51-15,-2 4 2 16,1 0-17-16,3 2 15 15,-2 4 0-15,-2 0-26 16,-4 2 56-16,-5 6-63 16,3-4 2-16,-1 2-73 15,5 0 43-15,5-2-125 16,2-2-57-16,4 0-205 16,25-12-226-16</inkml:trace>
  <inkml:trace contextRef="#ctx0" brushRef="#br0" timeOffset="14687.3">21117 8408 745 0,'0'-2'225'0,"0"-3"-76"0,0 0 8 0,3 1 76 15,-3 0-44-15,-3 2-41 0,1 2 5 16,-3 2-18 0,1 0-75-16,-5 4 48 0,-4 8-94 15,-7 10 8-15,7 4-10 16,-3 4-1-16,7 2 1 16,9-6-12-16,7-2 0 15,5-6 6-15,11-8-6 16,8-6-21-16,5-12-15 15,7-6-52-15,-4-12 62 16,-1-2-2-16,-11-8 28 16,-4 4 25-16,-15 6-7 15,-10 2-15-15,-7 4 9 0,-11 4 5 16,-3 0 11-16,-3 1-28 16,-6 6-27-16,6 1 16 15,-3 1-217-15,3 0-281 16,-12-58-400-16</inkml:trace>
  <inkml:trace contextRef="#ctx0" brushRef="#br0" timeOffset="15736.27">21288 6505 303 0,'-4'0'464'0,"0"0"-245"0,-3 2-69 0,5-2 22 0,2 0 68 15,2 0-108-15,3 0-75 16,-3 0 51-16,0 0-22 16,4 0 31-16,11 2-42 15,2-2-24-15,14 0 15 16,15-6-60-16,12-10-6 15,11-8 39-15,14-8-38 16,10-8 8-16,3-9-9 16,1 3-1-16,-9 0-28 15,-9 6 30-15,-10 6-1 16,-13 8 38-16,-9 4-37 16,-9 4-2-16,-13 8-3 15,-11 6-10-15,-9 0-4 0,-12 8 20 16,-2 0-2-1,-8 2 24-15,-16 10-23 0,-11 6 41 16,-14 4-42-16,-18 6 0 16,-6 0 6-16,-11 4-5 15,-7 0-1-15,-5 3 2 16,5 1 10-16,4-4-24 16,12-3 10-16,17-4-7 15,27-11-10-15,25-10 19 16,16-4-63-16,20-6 16 15,25-8 38-15,23-12-12 16,22-14 21-16,12-7-18 0,16-7 18 16,68-26 29-16,9 0-16 15,-140 52 28-15,-13 6-28 16,35-12 47-16,-31 10-54 16,-29 11 15-16,-15 8 38 15,-13 1-50-15,-2 8-9 16,-15 4 0-16,-4 10 0 15,-7 10-89-15,-3 6-149 16,-4 8-112-16,1 4 13 16,-65 85-367-16</inkml:trace>
  <inkml:trace contextRef="#ctx0" brushRef="#br0" timeOffset="16655.06">21569 8147 1186 0,'-2'0'368'0,"0"0"-290"0,-5 2-54 0,-1 6 33 0,-11 6-57 16,4 8 9-16,-9 8 6 15,3 4 34-15,-1 1-4 16,9-5-21-16,6-6-23 16,7-6-1-16,9-6-3 15,5-2-25-15,12-2 13 16,1-2 15-16,4 4-14 0,0-4-4 16,-2 0-1-1,-9 4 8-15,-5-2-32 0,-12 0 22 16,-6 2 21-16,-5-4 48 15,-3 2 37-15,-5 2-19 16,-3-2-45-16,-2 6 33 16,-4-4-54-16,3 4 0 15,0-6-18-15,4-2-66 16,3-2-70-16,3-4-148 16,14-26-205-16</inkml:trace>
  <inkml:trace contextRef="#ctx0" brushRef="#br0" timeOffset="17003.97">21741 8360 1104 0,'-2'1'497'0,"2"2"-497"0,2 1 14 16,0-4 14-16,3 2-28 15,1-2 0-15,4-2 40 16,-2-1-30-16,5-6 28 15,3-1-38-15,2-4 0 16,-5 2 12-16,-2 3-6 16,-6 1 9-16,-8 2 15 15,-7 5-14-15,1-2 16 16,-5 2-31-16,-5 5 13 16,0 1 28-16,-5 12-15 15,6 3 0-15,2 3-8 16,3 6 11-16,9-3-19 15,1 0-11-15,8-2-11 16,6-6-8-16,12-6 19 16,1-4-105-16,4-8-117 0,7-12-228 15,51-34-93-15</inkml:trace>
  <inkml:trace contextRef="#ctx0" brushRef="#br0" timeOffset="17235.34">22133 8207 1206 0,'0'-2'567'0,"-2"2"-489"16,0-2-54-16,-1 0 141 15,-3 6-83-15,-3 6-68 16,-4 2 61-16,-7 8-50 16,-3 7 32-1,-2-1-15-15,4 3-42 0,2 6 43 16,7-1-41-16,6 2 10 15,6-8-12-15,10-6-35 16,9-10-59 0,12-10-94-16,90-28-470 0</inkml:trace>
  <inkml:trace contextRef="#ctx0" brushRef="#br0" timeOffset="17369.41">22389 8424 1479 0,'-4'0'492'0,"2"0"-492"0,-2 0-206 16,4 6-26-16,-6-10-939 15</inkml:trace>
  <inkml:trace contextRef="#ctx0" brushRef="#br0" timeOffset="34711.81">22777 4351 479 0,'0'-2'69'0,"-3"2"425"0,6 0-350 0,-3-4-69 0,5 4 67 0,-1-2-73 0,0-2-51 15,-1 4 14-15,-1-4-2 16,0 0 57-16,-2 4-9 16,0-2-8-16,-2 2 44 15,2-2-66-15,-2 2-18 16,-1 0 39-16,-1-4-61 0,0 2 28 15,-8-4-8-15,1-2 11 16,0 6 36-16,-5-2-58 16,-4-2-16-16,5 2 82 15,-3-6-23-15,0 4 7 16,0 2-34-16,1 0-12 16,-8 0 9-16,3 0-30 15,-5 2 0-15,0 2 3 16,-2 0-2-16,-2 6 4 15,5-2-4-15,-1 0-1 16,2 0 20-16,5 0-20 0,-5-2-5 16,6 4-2-1,-6-2 14-15,2 0-3 16,-6 4-3-16,-2-4 0 0,2 6 14 16,-2-2-15-16,0 2-6 15,0 0 4-15,5-4 4 16,-3 4 23-16,4-2-25 15,0-2 1-15,3 6 14 16,2-4-15-16,2 4 0 16,-4 0 1-16,4 3 13 15,-4-4-13-15,4 5-1 16,-2-3 0-16,2-2 8 16,1 2-8-16,1 0 0 15,-2-3-14-15,0 4 34 16,0 3-31-16,-2-3 11 0,4 2 0 15,3 0 2-15,-3-2-2 16,6 0 0-16,-1-2 7 16,-1 2 1-16,3-6-13 15,3 2 5-15,2-4-4 16,-2-4-13-16,4 2 17 16,0 2 0-16,0 4 16 15,-3 0 0-15,-1 6-29 16,0 0 13-16,0 0 0 15,0 8-2-15,1-2 2 16,-1 3 0-16,0-6 3 16,-2 2 12-16,4-2-30 0,-1 2 9 15,5-3 0-15,0 4-17 16,3 2 37-16,1 2-14 16,6 2 22-16,-4-2-22 15,3-4 0-15,-1-4-14 16,0 2 1-16,2 0 13 15,-1-2 7-15,3 0-7 16,1-4 0-16,5 4 13 16,-3 3-16-16,6-2 3 15,-2-1 0-15,1 3 0 16,1-1 0-16,1-2-1 16,-2 0-6-16,7-2 7 15,-3 0 3-15,7-4-3 16,3 2-15-16,-5-4 14 15,4 2 2-15,-2-4 6 0,-4 0-7 16,-2-2 0 0,-4-2 1-16,0 0-1 0,1-4-19 15,0 0 19-15,3-2 10 16,-1 0 5-16,3 0-15 16,4-2 1-16,-2 0 5 15,7-2-6-15,4 0 0 16,7-4-7-16,5-2 22 15,-4 0-23-15,-1-2 8 16,-7 6 0-16,-13 0 2 16,-4 4-2-16,-8 2 0 15,1 2 3-15,-3 0-3 0,2 0-12 16,5-2 3-16,1 0 9 16,5-2-6-16,0-7 6 15,1 4 0-15,4-4 12 16,6-4-12-16,-2-2-15 15,-3-2-5-15,1 2 20 16,-2 1 13-16,-2-2-12 16,0 4-1-16,-2 0 0 15,-3 2-7-15,-2 2 5 16,-4 0 1-16,2 0 1 16,-2 2-8-16,-1 0 8 0,-3-4 0 15,-1 4 1 1,3-4 5-16,-5-2-6 0,1-2 0 15,-3 4 1 1,-1-4 11-16,-4 2-12 0,1 2 20 16,0-2-13-16,-5 0-5 15,0 2-2-15,0 0 0 16,-2-2 0-16,-1-2 18 16,3 0-17-16,-5-1 11 15,3-2-12-15,-2-2-2 16,2 3 2-16,-2-4 7 15,1 1-5-15,-1-2 58 16,0 1-59-16,-4 0-1 16,2 4 21-16,-1 0-12 15,1 2-9-15,-4 2 0 16,2 0 8-16,-1 0 5 16,-1 4-12-16,0-4-1 0,1 0 0 15,2 2 12-15,0 0-12 16,1 0 7-16,1 2 1 15,-6-1 25-15,2 1-33 16,-4-1 0-16,-7 0-11 16,0 1 14-16,-2 2-3 15,-1 4 11-15,-2 0-10 16,6-2 20-16,-4 5-21 16,5 1 0-16,1 0 12 15,1-3-6-15,3 2-7 16,-3-2 1-16,3-1 0 15,0 2 15-15,-3 1-15 16,1-2-3-16,1-1-15 16,-1 0 36-16,5 2-18 0,1-2 1 15,5 4 18-15,0 0 11 16,2-2-30-16,-1 2 0 16,3-2-6-16,-3 1 12 15,3-2 15-15,-6 6-19 16,2-6 11-16,-3 6-5 15,3-6-8-15,-3 2-6 16,2-4 0-16,1 3 12 16,2 0 0-16,-1 2-6 15,6 0 0-15,-3-2-12 16,2 0 12-16,-2 2-12 0,2 0-12 16,2-1 33-1,-4 2-18-15,5 1-5 0,-2 0-61 16,1 2-9-16,2 6-235 15,3 8-345-15,-13 35-414 16</inkml:trace>
  <inkml:trace contextRef="#ctx0" brushRef="#br0" timeOffset="37592.85">22151 8013 709 0,'-5'-2'609'0,"1"-1"-438"0,-7 0-134 0,2-5 107 0,0 1 36 0,0 2-75 16,-4-5-13-1,2 0-49-15,-8-5 25 16,0 4 71-16,-6-6-59 0,-2 3 14 15,-2-2-44-15,0 1-32 16,-4-2 57-16,0 2-68 16,-3 0 13-16,-1 3 11 15,-4-2-13-15,-1 4 7 16,-3 0-25-16,-6 4 0 16,-7 2 27-16,-2 4-27 15,2 4 0-15,0 6 6 16,2-2 10-16,5 6-23 0,2 0 7 15,-5 7-3 1,-1 2-3-16,2 4 7 0,-1-1-1 16,0 0 35-1,6 2-34-15,3 4-2 0,-2-2-9 16,4 0 2-16,1 4 8 16,0-2 0-16,5-2 1 15,2-2 19-15,2-2-19 16,4 0-2-16,3-2-8 15,4 2 7-15,6-1-8 16,0-1 10-16,7-1 0 16,5 2-1-16,4-3 9 15,4 2-20-15,3 4 12 16,2 6 0-16,4 8 4 16,1 4-4-16,1 6 2 15,3 3-2-15,0-5 9 0,2-4-27 16,-2-8 18-16,4-2 0 15,2-6 3-15,5 0-3 16,5 2-2-16,6-6-5 16,7 3 7-16,6-6-2 15,10 1 2-15,8-6 0 16,5-7 2-16,4-4-2 16,-2 0 0-16,-9-6 1 15,-7-1-1-15,-8-1 6 16,-10-2-6-16,-6-2-9 15,0 1 9-15,-6-2 0 16,-1 2-8-16,0-5 1 16,2 1-1-16,5 0 8 0,4-3 0 15,-1-2 1-15,-1-1-28 16,-3 5 27-16,-8-4-1 16,0 8-15-16,-6-4 14 15,-1 1 1-15,-4 0 1 16,4-2 0-16,-1-2 12 15,2-4-12-15,6 0-1 16,-2-4-6-16,7-2 7 16,3-4 10-16,2-2-10 15,-2-6 0-15,-8 4 30 16,-4 2-30-16,-12 2-1 0,-2-1-5 16,-4-1 12-1,-4 2 48-15,-3 2-39 16,2-4 9-16,-2 0-3 15,2-2-21-15,4-6 0 0,-1 4 0 16,1 2 7-16,4 0 4 16,-8 5-11-16,2 3 0 15,-2 0 0-15,-2 7 0 16,0-2 0-16,-2 5 0 16,0-2 2-16,0-2 16 15,-5 0-17-15,2-2-1 16,1 0 7-16,-3-2 1 15,3 6-8-15,0-4 0 0,-1 2 0 16,-2 2 4 0,0-2 2-16,1 2-6 0,-3 4 0 15,0-4 11-15,-2 4-11 16,-2 0 6-16,3-2 1 16,2 2 41-16,1 2-48 15,3 2 0-15,-2 2 3 16,0 2 5-16,2 2-8 15,2-2 0-15,0 2 0 16,2 0 12-16,0 0-12 16,-3 0 0-16,6 0-11 15,-3 0 22-15,0 0-11 16,0 0 1-16,0-2-1 16,0 2 6-16,0 0-6 0,2 0-15 15,-2 0 0 1,-2 0-27-16,2 0-12 0,0 0-101 15,0 0-161-15,-3 16-293 16,-17 15-426-16</inkml:trace>
  <inkml:trace contextRef="#ctx0" brushRef="#br0" timeOffset="57852.29">22777 4596 280 0,'-3'2'877'0,"-1"-2"-709"0,2-2-87 0,2 2-80 0,2 0 14 0,2-4 3 16,-4 4-6-16,0 0-12 16,3 4 1-16,-3-4 15 15,0 0 46-15,0 0-11 16,0 0 3-16,3 0 27 16,-1-4-35-16,2 2 16 15,5-6-25-15,7-2-25 16,13-8 59-16,8-8-53 0,15-4 25 15,10-5 4 1,12-9-38-16,13-4 52 0,13-4-31 16,4-8-22-16,-1 4 67 15,-12 3-65-15,-15 9 14 16,-20 11-10-16,-12 8-7 16,-13 7 20-16,-11 4-27 15,-4 4 0-15,-7 0 90 16,-5 6-61-16,-1 0 17 15,-1 4 5-15,-2 0-9 16,0 0 5-16,0 0-47 16,0 0 0-16,-2-2 15 0,2 2 6 15,0-2-9 1,0 4-4-16,0-2-7 16,-3 0 8-16,3 2-9 15,-2-4 0-15,2 2-6 0,-2 0 6 16,0 2-19-16,0 0-64 15,0 0-107-15,-4 6-64 16,-2 2-308-16,-7 14-302 16</inkml:trace>
  <inkml:trace contextRef="#ctx0" brushRef="#br0" timeOffset="58603.13">24078 3724 1048 0,'-2'-4'482'0,"2"1"-340"0,0-2 79 0,0 2-44 0,2 3-33 15,-2 0-107-15,0 3-17 16,-2 2-19-16,2 3 5 0,0 10-6 16,2 10 23-1,1 7-22-15,3 3-2 0,-4 2 1 16,2-6 0-16,-1-4 5 15,2 2-5-15,-3-12 0 16,0-6-3-16,0-2 3 16,-2-8-23-16,0-2 5 15,0-2 11-15,0-2 7 16,3-2 0-16,-1-4 12 16,0-4-12-16,0-10 1 15,0-4-1-15,0-8 0 16,1-2 6-16,3-8 9 15,1 0-9-15,2 0 2 0,0 4-8 16,2 5-27 0,2 9 27-16,1 0 0 0,-3 6 0 15,2 4 18-15,-3 6-17 16,-2 8-1-16,1 0 22 16,0 2-10-16,2 2-12 15,-2 4 0-15,2 0 8 16,-2 10 13-16,2 2-21 15,-2 4 0-15,0 4 0 16,-2 2 12-16,1 0-12 16,6 5 0-16,-3-1 0 15,5-4 9-15,-1-4-9 0,-2-2-2 16,1-8-11-16,1-4-5 16,-1-2 7-16,-5 0-22 15,3-2-4-15,-8-6-5 16,-4 2-81-16,0 0 1 15,-4-4-22-15,-4-2-145 16,-3 0-226-16,-24-16-43 16</inkml:trace>
  <inkml:trace contextRef="#ctx0" brushRef="#br0" timeOffset="58835.42">24139 3774 1004 0,'2'-3'541'0,"0"3"-403"0,-2-4-7 0,4 4 52 0,1 0-78 0,1-1-84 0,8-1 52 16,-1-5-25-16,7 2 14 16,5-1-35-16,6-1-3 15,7-5-21-15,-1 1-3 16,11-6-116-16,-11 2-106 15,1 2-317-15,31-25-54 16</inkml:trace>
  <inkml:trace contextRef="#ctx0" brushRef="#br0" timeOffset="60084.07">24648 3222 899 0,'0'-2'606'15,"2"0"-413"-15,-2-6-79 16,6 8 21-16,-4 0 15 16,4 2-119-16,3 6-30 15,3 2 47-15,-1 10-25 16,-3 12 31-16,4 9-15 16,-3 9-26-16,-3 8 29 15,3-2-33-15,0 8-3 16,0-8 15-16,4-10-15 15,-4-8-3-15,0-13-3 0,0-14-18 16,-1-3 11 0,0-4-38-16,-2-8 27 0,1 3 3 15,1-8 27-15,0-4-33 16,0-1 12-16,-3-9 9 16,-5 1-30-16,-5-2 30 15,-5 0 0-15,-2 0-15 16,-1 2 33-16,-5 4-36 15,0 6 18-15,-2 4 0 16,0 4-12-16,-4 8 21 16,-5 8-9-16,-4 0 37 15,0 8-31-15,8 4 15 16,-2 2-21-16,13 2 0 16,5-2 0-16,9-4 1 15,11-1 5-15,3-6 5 16,11-3-4-16,0-3-4 0,10-5-3 15,7-4 0-15,7-3 11 16,2-4-11-16,5-8-19 16,-3 4-19-16,-6-7-38 15,-7 1 4-15,-6-2-29 16,-13-6 58-16,-2 1 43 16,-11-2 0-16,-6 0 39 15,-4 4 18-15,-6 4 1 16,1 4 34-16,-7 2-86 15,3 4 10-15,1 4 38 16,-7 2-3-16,9 2-49 16,-4 2 37-16,3 2-27 0,-3 2 25 15,2 6-37 1,1 4 0-16,3 6 0 0,2 2 8 16,1 2-8-16,3 0 0 15,7-8 0-15,-1 0-2 16,5-4-10-16,5-8 9 15,2-1 3-15,6-5 2 16,1-3-1-16,8-3-1 16,1-3-88-16,-5-2-11 15,0-3-107-15,-7 0-70 16,-4-2-6-16,-5-4 12 16,-2-2 114-16,-3-2 96 15,-6 2 60-15,2 6 132 16,-2 2 62-16,0 10-14 15,0 4 40-15,-2 0-82 16,0 2-15-16,0 2-60 0,5 6-30 16,1 4 95-16,6 12-62 15,-1 12-53 1,0 8 77-16,3 2-40 0,1 0-35 16,-4-3-15-16,-2-5 7 15,2-4-1-15,-9-10-5 16,1-6 0-16,-3-12-1 15,-3-6-34-15,1-2-5 16,-5-2 25-16,3 0 14 0,-2-8 21 16,-6-6-15-1,-1-8 20-15,-8-6-26 0,4-6-11 16,-5-11 11-16,1-7-16 16,8-8-22-16,9 0 20 15,8 2 12-15,9 14-10 16,3 13 5-16,7 8-59 15,-2 7 37-15,2 7 18 16,-5 14 15-16,-1 5 0 16,2 10 7-16,-6 7 22 15,-4 4 34-15,-2 5-39 16,-12 4 27-16,-4-2-20 16,-4-4-23-16,-3-2 38 15,-4-8-46-15,4-4-28 16,1-8-115-16,6-4-173 15,4-4-236-15,15-30-262 16</inkml:trace>
  <inkml:trace contextRef="#ctx0" brushRef="#br0" timeOffset="60633.05">25612 2935 1108 0,'0'-10'670'0,"2"10"-518"0,-2-6-100 0,2 4 122 0,-2 4-79 16,2 2-62-16,0 12 34 15,0 11-10-15,3 10 21 16,-1 8-25-16,0 13 20 16,2 8-4-16,2 8-69 0,3 0-3 15,-1-5-12-15,-2-11 15 16,3-8-25-16,-2-12-58 15,-4-16-22-15,1-10-10 16,-1-6-95-16,-1-6 10 16,2 0 59-16,-1-10-75 15,-2-2 17-15,-6-4 76 16,-4-2 21-16,-6 0 43 16,-5-6 2-16,-1 0 57 15,-4 0 0-15,5 4 81 16,5 6 54-16,1 6 18 15,10 3 35-15,4 0-26 0,6 2-123 16,-2 2-39-16,3-1 69 16,7-2-23-16,5 1 23 15,8-1-37-15,5 4 2 16,2 3 46-16,2-6-80 16,-5 6 9-16,-10-3 6 15,-8 1-8-15,-9 4-8 16,-6-1 1-16,-4 0-7 15,-5 4-5-15,-7-1-69 16,-1 8-114-16,-3-8-3 16,7-2-102-16,1-5 61 15,6-6-14-15,3-11-101 16,14-42 184-16</inkml:trace>
  <inkml:trace contextRef="#ctx0" brushRef="#br0" timeOffset="61017.43">25830 3258 331 0,'4'-4'341'0,"0"2"-59"0,5-6-62 0,1 6-7 0,3 6 36 15,-3 4-87-15,6 7-66 16,2 7 50-16,-2 1-67 16,-3 4 17-16,3-1-39 15,-8-2-37-15,-3-6 28 16,2-8-48-16,-5-6 0 16,1-2 3-16,-1-4-2 15,0 2-2-15,2-4-49 16,3-8-21-16,-1-3 32 15,6-3-3-15,-6 3 38 0,1 2-8 16,-1 5 24 0,0-2-17-16,-2 2 5 0,5-7 0 15,3 1-12-15,7-7 12 16,-9-1 0-16,2-2 32 16,-1 2-23-16,-7 0 75 15,-4 6-39-15,0 6-18 16,-2 6 73-16,0 4-89 15,2 2 1-15,0 8-11 16,-4 8-1-16,4 4 0 16,4 4-57-16,0-4-121 15,6-2-10-15,1-2-130 16,13-4-517-16</inkml:trace>
  <inkml:trace contextRef="#ctx0" brushRef="#br0" timeOffset="61965.32">22587 4425 733 0,'-4'-2'620'0,"-3"0"-410"0,-1-6-86 0,-6 0 100 0,3-6 28 0,-2-2-120 15,-9-4-26-15,-1-6-14 16,-6-6-23-16,-6-6 66 15,-5-6-66-15,-5-7 4 16,-2 0 10-16,-2-2-82 16,1-3 22-16,-2-4-23 15,-4 6 11-15,2-2 8 16,-9 2-19-16,-13 4-3 16,-8 1-9-16,-5 3 2 15,-4 10 9-15,4 4 1 16,4 10 0-16,10 10 19 15,15 4-19-15,13 0 0 0,17 4 13 16,14 0 4-16,12 2-13 16,4 0-4-16,2 2 0 15,6 0-3-15,1 0 3 16,-1-2 0-16,4 2-15 16,-5 2 15-16,-3 4-12 15,1 8 9-15,0 4-54 16,2 8-9-16,-3 6-179 15,-3 2-127-15,-3 8-317 16,-11 16-540-16</inkml:trace>
  <inkml:trace contextRef="#ctx0" brushRef="#br0" timeOffset="62948.04">20725 2484 375 0,'-2'-2'597'0,"2"0"-324"0,-4-2-59 0,4-6-5 0,0 6-2 16,0 0 27-16,0 0-99 16,-3 8-30-16,1-2-21 15,0 4-54-15,-5 8 51 16,-4-4-30-16,-2 6-50 16,-1 6 103-16,-3 1-74 15,-1 7 10-15,-9 13 2 16,-5 8-22-16,-1 15-13 15,2 8-7-15,4 0-6 16,9 0 6-16,9-7 0 16,11-15-1-16,8-12 1 15,7-14-21-15,12-14 21 0,7-8 0 16,7-16-1 0,1-6 1-16,1-6 0 0,-5-6-6 15,-7 0 4-15,-13-6 2 16,-9 2-4-16,-11 3 4 15,-14 7 0-15,-5 6-5 16,-12 2 7-16,-3 6-2 16,1 4 0-16,4 8 6 15,0 12-23-15,6 2 17 16,3 0-21-16,11 6-22 16,5-4 29-16,6 0-91 15,9-7-76-15,9-5-23 16,7-2-69-16,11-17-242 15,72-37-52-15</inkml:trace>
  <inkml:trace contextRef="#ctx0" brushRef="#br0" timeOffset="63342.77">20948 2705 731 0,'-7'-2'594'0,"5"-4"-308"0,-7 0-46 0,4 0-13 0,-1 6-70 0,-5 8-10 16,0 6-73-16,-1 8-23 15,-1 8 49-15,-1 6-89 16,6 4 20-16,1-2-19 16,5-2-6-16,6-6 34 15,5-3-40-15,7-8 0 16,1-6-11-16,8-8 22 0,4-12-11 16,7-9 0-1,3-11 7-15,4-9-28 16,-3-6 0-16,-2-4-34 0,-9-2 40 15,-11 6-15-15,-14-2 10 16,-12 8 11-16,-13 4 9 16,-10 8 8-16,-4 8-2 15,-3 10 6-15,-1 13 6 16,2 11-18-16,6 15-11 16,4 5 10-16,7 8-8 15,13 0-24-15,7-10 33 16,12 0-162-16,7-14-65 15,6-8-107-15,10-4-218 0,71-38-228 16</inkml:trace>
  <inkml:trace contextRef="#ctx0" brushRef="#br0" timeOffset="64027.86">21427 2569 947 0,'-16'-5'800'0,"7"1"-610"15,-11-4-65-15,5 4 38 16,8-2-29-16,2 5-16 16,3 8-118-16,-5 5 0 15,-1 12-1-15,-10 5 1 16,0 7 0-16,2 0 0 16,12-2 0-16,8 0-6 15,15-6 6-15,7-8-19 0,12 0 8 16,4-12-67-16,3-8 45 15,-7 0-12 1,-14-2-21-16,-13 2 56 0,-15 0-46 16,-14 0 28-16,-18 4 17 15,-6 8-7-15,-5-6 18 16,9 2 8-16,14-16-7 16,15 2-1-16,13 0-11 15,17-14-88-15,12-2 75 16,13-14-21-16,6 0 30 15,-1 6 0-15,-2-4 15 16,-4 12 27-16,-5 2-26 0,-7 4 42 16,-10 2 94-16,-10 5-44 15,-11 5 18-15,-4-1-6 16,-3 2-30-16,-3 1 12 16,1-2-84-16,-2 13 6 15,-2 0 9-15,-2 9-6 16,1 0-2-16,4-4-10 15,3-1 0-15,7-3-6 16,3-2 6-16,3 6-10 16,8-6-2-16,-3-2 24 15,8-6-3-15,1-10-9 16,0 0 1-16,5-16-7 16,-5 2-9-16,-4-1-12 0,-5-3 12 15,-6 5 30 1,-9-2-11-16,-5 3 2 0,-1 6 9 15,-6 6 39-15,1 4-54 16,1 6-18-16,1 8-1 16,0 8 28-16,4 10-18 15,5 10-24-15,4 0-98 16,8 8-52-16,3-1-198 16,34 51-429-16</inkml:trace>
  <inkml:trace contextRef="#ctx0" brushRef="#br0" timeOffset="64397">21964 2953 661 0,'-3'0'825'16,"3"-4"-645"-16,-2 3-105 0,4 1 3 0,1-4 109 0,3 1-61 0,-4 1-36 0,4-2 68 15,2-1-64-15,9-13-10 16,18-17 8-16,13-5-77 16,17-18 1-16,15 2-16 15,7 0 0-15,3-1-3 16,-15 21 3-16,-24 3 0 16,-17 18 4-16,-21 5 11 15,-11 4-24-15,-4 6 9 0,-3 2-9 16,-5 0 8-1,-6 14 2-15,0-4 4 0,-2 5-5 16,5 1-6-16,2-8-42 16,4-6-108-16,3 1-47 15,4-5-7-15,-2 5-248 16,-3 18-136-16</inkml:trace>
  <inkml:trace contextRef="#ctx0" brushRef="#br0" timeOffset="65129.8">22886 2280 1129 0,'0'-13'364'0,"0"2"-232"0,4-11-54 0,3 4 98 0,2 1-17 0,-2 6-39 15,-5 4-20-15,-4 2 4 0,-2 2 32 16,-10 3-68 0,-4 4-67-16,-11 10 63 0,-8 2-53 15,-8 16-11-15,3 0 0 16,8 3 11-16,8-1-4 16,12-12-7-16,11-2 0 15,11-4 0-15,7 0 0 16,8-8-18-1,6 4-10-15,6-8 22 0,3-4-23 16,-1 8 29-16,-3-4 0 16,-7 6-19-16,-7 0 19 15,-16-2-33-15,-8 2 9 0,-16 14 24 16,-9 2 11-16,-9 2-11 16,0-3 0-16,5-7 38 15,6-6-38-15,9-12-12 16,7 0 4-16,7-11-22 15,6-8 20-15,9 1-26 16,9-21-21-16,9-3 57 16,4-2-59-16,7-2 35 15,1 4 12-15,-1 0 12 16,-3 6 11-16,-10 7-5 16,-8 10 54-16,-13 9 46 15,-8 6-65-15,-5 1 28 16,-2 6-59-16,0-6 11 15,-2 2-21-15,-3 11 0 16,-5 3-43-16,3 8-37 16,-2 1-128-16,9-4-28 0,9-4-67 15,4-6-227-15,32-2 156 16</inkml:trace>
  <inkml:trace contextRef="#ctx0" brushRef="#br0" timeOffset="65496">23048 2256 735 0,'0'0'635'0,"-2"-3"-404"0,2 2-28 0,0-2 28 0,-2 3-77 16,-2 4-38-16,0 0-71 15,-9 9 1-15,-6 9 68 0,-3 6-67 16,0 10-5 0,0 2-14-16,10-4-7 0,3 2-25 15,7-8 4 1,4-13 0-16,5-6-15 0,7-3 15 15,5-8-3-15,6 0-14 16,6-8-14-16,2-14 19 16,4-8-12-16,-6-6-8 15,-9 2 25-15,-9 0-26 16,-4 8 31-16,-15 2 2 16,-4 6 0-16,-7-6 8 15,-8 8-8-15,0 3 0 16,-6 9-9-16,4 11 6 15,-2 8-13-15,6 12-8 16,2-3 7-16,3 6-103 0,11-6-162 16,7 0-171-16,46 18-156 15</inkml:trace>
  <inkml:trace contextRef="#ctx0" brushRef="#br0" timeOffset="66378.05">23395 2121 1221 0,'8'-10'258'0,"-1"0"-204"16,-1-10 51-16,2 16 50 0,-12 0-8 16,0 8-87-16,-9 4-44 15,-9 6 109-15,-10 10-70 16,-3 12-40-16,4 4 54 15,8-5-63-15,15 2 0 16,5-10-6-16,12-7 0 16,9 2-15-16,9-14-8 15,4 2-23-15,5-2 34 16,-5-4-12-16,0-2 16 16,-8-2-8-16,-10 0 11 15,-11-2-11-15,-9 4 5 16,-11 2-19-16,-3 8 29 15,-11-6 2-15,3 0 27 16,11-6-28-16,7 0-24 0,9 0 1 16,9-6-80-16,3-4-14 15,13-8 61-15,6-4 34 16,4-4 5-16,7 0 5 16,-2 4-13-16,3-2 14 15,1-1-4-15,-3 2 15 16,-2-6 24-16,-13 5 15 15,-6 6 68-15,-10 4-25 16,-8 4-22-16,-2 2 47 16,-2 2-61-16,-2 2-16 15,-6 6 6-15,1 10-25 16,-9-2 28-16,-6 14-27 16,-5 6 7-16,4 10 52 15,4-1-64-15,7-10-1 0,12 0 0 16,6-17 8-1,5-2-28-15,6-2 7 0,10-12-37 16,4-2 34-16,8-16-43 16,3-6 2-16,2-3-15 15,-5 1-46-15,4 6 37 16,-4 1-12-16,-4-4 54 16,-2 5 33-16,-4 0 0 15,-10 12 48-15,-6 8 24 16,-4-2-18-16,-5 10 22 15,-3-6-76-15,-1 2 20 16,-3 14 2-16,-1-2 16 0,-6 4-10 16,5 2-7-1,3-8-6-15,3-4-15 0,1-6-4 16,2-2-7-16,2-2 11 16,-2-2 8-16,0 4-2 15,0 4-5 1,0-4 8-16,3 5-6 0,1 0-3 15,0-5 0-15,5 0 7 16,7 3-7-16,2-3-43 16,6 1-130-16,1-1-292 15,60 13-277-15</inkml:trace>
  <inkml:trace contextRef="#ctx0" brushRef="#br0" timeOffset="66880.62">23481 3034 642 0,'-7'-2'650'0,"3"0"-563"0,-5 2-47 0,1 2-40 0,-2 2 0 0,6 2 36 16,-1 2-36-16,8-8 27 16,-3-2 87-16,4-2 2 15,2-4-34-15,10 2-31 16,11-10-30-16,11-10-4 15,18-6-17-15,11-12-89 16,8-7 28-16,12-5 44 16,6 0 17-16,8-6 6 15,-1 3 3-15,3 0 53 16,6 6-10-16,67-23 29 16,-116 52-58-16,49-22-22 15,-17 12 55-15,-28 10-50 16,-30 12 16-16,-21 6-2 0,-13 8 2 15,-9 0-16 1,-10 4 14-16,-8 6-19 0,-10 0-2 16,0 6-43-16,1 2-148 15,5 0-130-15,-29 6-457 16</inkml:trace>
  <inkml:trace contextRef="#ctx0" brushRef="#br0" timeOffset="67327.19">24914 2005 955 0,'-2'-4'527'0,"2"0"-431"0,-3-2-45 0,3 4 183 15,0-4 17-15,0 2-97 16,3-4-25-16,-1 4-91 16,4 2-17-16,8-6 19 15,-1-6-31-15,10-4-9 16,1 4 2-16,4 2-1 16,1 6 42-16,0 6-43 15,-4 3 0-15,-7 10-9 16,-11 1 21-16,-14 12-12 15,-9 8 23-15,-13 4 19 0,-6 8-5 16,-1-2-37 0,7-4 0-16,7-14-7 0,11-8 16 15,7-7-18-15,6-10 7 16,9 1 2-16,13-2-16 16,10-7-86-16,17-11-108 15,3-4 31-15,-6-7-112 16,0-1-160-16,-9-4-39 15,24-40-60-15</inkml:trace>
  <inkml:trace contextRef="#ctx0" brushRef="#br0" timeOffset="67661.77">25319 1939 677 0,'0'-2'365'15,"0"0"-16"-15,0-10-68 16,-2 12-76-16,2-4 5 16,0 6-112-16,-2 2-76 0,-5 6 70 15,-2 4-29-15,0 6 1 16,0 2-23-16,3 2-17 15,-1-6-8-15,7 2-16 16,9-6-4-16,0-4-2 16,4-2 12-16,7-4 19 15,7-8-25-15,6-4 2 16,5-14-2-16,3-4-6 16,-6-2-32-16,-1 0 23 15,-12 0 30-15,-9 2-8 16,-4 3-7-16,-16 0 0 0,-6 5 10 15,-9 1-10 1,-9 2 0-16,-5 5 17 0,-2 7-16 16,-4 12 7-16,4 6-8 15,2 6-7-15,9 2-8 16,7 0-95-16,7 1-133 16,9 8-120-16,4 32-503 15</inkml:trace>
  <inkml:trace contextRef="#ctx0" brushRef="#br0" timeOffset="68509.75">25878 2027 294 0,'5'0'102'0,"2"-2"19"0,2-6 49 0,1 0 20 0,0-8-10 16,-3 4-27-16,-1-8 21 16,-2 4-30-16,1 6-9 15,-3-2-39-15,0 3-24 16,-2 4 69-16,-4 1-43 15,-3-6 14-15,-6 8-25 16,-5-2-16-16,-5 0 28 0,-6 8-99 16,-4 2 28-1,6 10 19-15,1 2-25 16,8-2-16-16,9 0-6 0,5 0 5 16,13 2-26-16,6-2 21 15,16 0-51-15,8-6 27 16,3 2-3-16,0-6-30 15,-2 0 10-15,-13 2 13 16,-7 0 8-16,-14 0-23 16,-12-4-25-16,-19 8 74 15,-8 2 24-15,-7-2 0 16,-2-2-12-16,11 1-11 16,6-10 14-16,13-2-15 15,12 2-37-15,8-5 28 0,11-6-33 16,12 1-36-16,10-12 33 15,5-1-36-15,2 0 40 16,2 0 22-16,0 0 19 16,-6 0-2-16,-1 6 19 15,-17 0-7-15,-6 12 34 16,-16 0 56-16,-4 2 55 16,-8 2-109-16,-5 2-29 15,-1 4 61-15,-4 6-68 16,-4 6 10-16,4 2-8 15,-2 2-2-15,6-2 5 0,8-4-10 16,4-2-4 0,6-6 22-16,8-4-23 0,7-8-6 15,8-2 5-15,13-4-71 16,5-8 12-16,3-4-29 16,2-4 4-16,-15-2 37 15,-6 6-23-15,-8 4 71 16,-17 8 18-16,-4 4 35 15,-9 4 50-15,2 4-62 16,1 2-13-16,-3 2-2 16,0 4-26-16,-5 6-68 15,1 12-137-15,-51 56-439 16</inkml:trace>
  <inkml:trace contextRef="#ctx0" brushRef="#br0" timeOffset="69375.96">23515 3942 1248 0,'4'-4'339'0,"5"-2"-237"0,20-12 19 0,17-6 14 0,28-14-39 15,24-10-4-15,91-40-62 16,50-27 13-16,33-37-8 16,-97 45 1-16,4 17-15 15,-17-4-21-15,-14 16-12 16,-19-4-2-16,-4 29 28 16,-74 42-28-16,-8-7 14 15,-10 7-12-15,40-11-12 16,-12 4 3-16,-10 4-1 15,-2 6 10-15,-2-4 24 16,-3-2-3-16,7-2 10 16,8 2 14-16,1-2 25 15,2 0-58-15,-9 2 0 16,-6-8 36-16,-16 8 1 0,-8 4 38 16,-12 0-13-16,-7 10 1 15,-4-3 36-15,-4 12-81 16,1-9-12-16,-1 2 19 15,2 0-5-15,2-6-29 16,-2 6 9-16,2-2 0 16,0 2 10-16,0 0-10 15,2 0 0-15,0-4-9 16,-2-2 24-16,0-2-3 16,0 6-12-16,0 0 0 15,-2 8-6-15,0-6 6 16,0-4-9-16,0 4 9 0,-2-4 0 15,2 2 2 1,-2 2-2-16,0-2-42 0,-1 4 18 16,-3-2-147-16,-4 6-125 15,-72 28-500-15</inkml:trace>
  <inkml:trace contextRef="#ctx0" brushRef="#br0" timeOffset="71357.09">26653 2614 57 0,'-2'0'115'0,"4"3"-115"0,2-6-55 0,-4-1 55 0,4 4 100 16,-4-4-47-16,2 7-53 15,-4-2 1-15,0-1 43 16,2 3 16-16,-6-2-44 16,4-1 1-16,0 3-6 15,2-3-10-15,0-3-1 16,0 2 0-16,2 1-45 15,0 1-25-15,4-1-5 0,-2 0 33 16,3-1 34-16,-3-2 8 16,0 2 9-16,-2-2 23 15,0 6 5-15,1-2-13 16,0 2 8-16,-1 1 34 16,0-4-50-16,-2-3-15 15,0 3 9-15,2 0-8 16,-4 0 2-16,2-1-4 15,0 1 1-15,0 0 4 16,-2 4-5-16,4-4 0 16,-4 6 4-16,2-8 2 0,2-2 5 15,-4 8 35-15,4-8 50 16,-2 4-7-16,0-3-37 16,0 3-25-16,2 3 48 15,-2 1-42-15,0-2-3 16,0-2-3-16,0-2 23 15,0-5 28-15,0 7-30 16,-2-1 0-16,2-2 61 16,-2 6-22-16,2-6 20 15,-2-1-28-15,-1 7 2 16,0-6 51-16,1 2-49 16,0 2-1-16,0-6 70 0,2-4-43 15,-2 8 11-15,0-2-60 16,0 3-16-16,2 0 65 15,0-1-49-15,0-4-18 16,0 1 21-16,0 3-57 16,2-10 0-16,6 1-6 15,6-2-1-15,8-2-19 16,7-4 20-16,2 12 0 16,3 4-6-16,-2 2 15 15,-7 10-21-15,0 6-9 16,-13 6 12-16,-12 8 0 15,-10 5 15-15,-14 7-6 16,-4 4 33-16,-11 2-33 16,1-6 13-16,5-8-13 0,8-12 0 15,17-10 11 1,5-6-11-16,6-2-1 0,5-8 0 16,15-4 1-16,12-4-2 15,15-2 2-15,10-8 0 16,4 0-12-16,1-2 12 15,-5-2-102-15,-6 2-88 16,-10 2-101-16,-13-2-175 16,7-10-138-16</inkml:trace>
  <inkml:trace contextRef="#ctx0" brushRef="#br0" timeOffset="72966.17">27239 2603 1029 0,'4'-11'348'0,"-4"7"-101"0,2 3 8 0,2-8 8 0,-2 9-61 0,2 0-88 16,-1-5 9-16,1 6-87 16,-2 6-28-16,0-1 73 15,4 10-66-15,-2 2 3 16,0 2-11-16,0 12-7 16,-1-2 23-16,1 2-23 15,-2-4-2-15,0-10 2 16,0-6 0-16,1-6-46 15,-3 0-18-15,-3-4 19 16,3 2 27-16,-2-10 16 16,0-2 2-16,0-6-3 15,0-2 3-15,0-10-1 0,-3 2-9 16,5-2 10 0,0-4 3-16,0 6-3 0,0 4 0 15,2 12 34-15,1 2-18 16,-1 2-10-16,0 6-6 15,2 0 1-15,6 5 1 16,1 10-2-16,4 5 0 16,3 6 28-16,-2-4-28 15,-1 6-1-15,1-8 0 16,-5-4-8-16,-2-2-7 16,-1-10 16-16,4 0-23 15,-5-6 16-15,1 0-59 16,4-6 37-16,1 0 13 0,3-12 7 15,-1 0 8 1,5-4 2-16,-4-6 4 0,-5 4-5 16,0-2 8-1,-7-1-8-15,-1 16 34 0,-3 7-7 16,0 4 59 0,0 1-68-16,0 3 6 0,0-8-24 15,0 7-15-15,2-3 13 16,0 4-7-16,3 6 9 15,2-6 3-15,1 6 5 16,5 0 1-16,3 0-9 16,3 8-23-16,-2-4 23 0,-5-4 0 15,-4 4-32 1,-1-12 26-16,-9 0-93 0,2-2 17 16,-5-2 34-16,5 6-24 15,-2-2 59-15,2-2 12 16,0 0 2-16,0-8 8 15,2-6-9-15,3 4 0 16,-1-12-1-16,4 2 1 16,4 1 0-16,1 1 0 15,3 9 2-15,-3 5 24 16,1 4-25-16,3 5-1 16,-1 10 13-16,0-4 1 15,-5 10-1-15,-4-3 4 16,-1-2-8-16,-1-6 16 15,-3-4-25-15,2-2 0 0,0-2-15 16,0 0-7-16,0-4 2 16,0 0-4-16,5-4 24 15,-1-4-22-15,0-2 22 16,0 2 0-16,-5 0-9 16,-3 4 21-16,0 2-11 15,0 4 13-15,0-3 1 16,2 8 4-16,2 3-19 15,5 4 0-15,2 10 21 16,7-6-13-16,0-4-2 16,2-6 0-16,0-4 15 15,0 0-21-15,-2-4-60 16,0-8-33-16,0-10 81 16,-7-4-42-16,-3 0 33 15,0 1 9-15,-4 1 12 0,-4-2 9 16,-4 2-9-16,-4-4 0 15,4 4 24-15,-2 2-18 16,-1 10 19-16,5 0-10 16,-2 6 9-16,4 12-19 15,0 0-5-15,-4 14-8 16,10 4-1-16,-4 8 18 16,7 3 1-16,1 1-10 15,4-8 0-15,-3-8-1 16,1-8-17-16,-8-12-63 15,0 4 80-15,1-12 2 0,-5 2 5 16,0 10-6-16,6-10 0 16,8 2 0-16,3-2 0 15,15-12 0-15,3 2-7 16,4-4 16-16,-2-3 0 16,-8 3-9-16,-2 0 0 15,-14-4 22-15,-2 8-22 16,-9-2 0-16,-6 14 38 15,-5 1-16-15,3 2 10 16,-3 8-22-16,-1-12-10 16,-2 10 32-16,5-2-32 15,0 9 0-15,2 0 13 0,7 1-1 16,1-1-22 0,6-4 10-16,6-5 0 0,4 0-21 15,7-5 21-15,-2-2-23 16,3-5 22-16,0-7-41 15,-5-4 41-15,-1-1-28 16,-10-3 29-16,-5 9 0 16,-4 12 11-16,-2-2 19 15,0 9 24-15,0-8-29 16,-2 11-8-16,2 3-7 16,-2 3-9-16,-2 12 62 15,-1 0-50-15,1 4 10 16,-6-1-23-16,0-8-18 15,-3-2-78-15,-14 2-171 16,-96 58-500-16</inkml:trace>
  <inkml:trace contextRef="#ctx0" brushRef="#br0" timeOffset="73332.25">27362 3477 1507 0,'0'-6'684'16,"3"6"-580"-16,4-8-103 0,14 0 32 0,18-6 96 0,17-2-76 15,23 0-40-15,21-4 37 16,87-24-40-16,64-21-10 16,29-13 65-16,-126 46-52 15,-101 14 17-15,-12 6-30 16,-10 4 0-16,27-14-39 16,-27 12 39-16,-22 2-49 15,-18 6-13-15,-16 8-49 16,-8 0 3-16,-14 8-84 15,-4 10-266-15,-87 46-234 0</inkml:trace>
  <inkml:trace contextRef="#ctx0" brushRef="#br0" timeOffset="73539.86">28506 3108 1389 0,'17'0'305'15,"6"0"-187"-15,16 0 89 16,4 4 33-16,-7 6-63 16,-15 0-129-16,-4 6 26 15,-17 4-53-15,-17 4 3 16,-14 8-24-16,-13 8-72 16,-16 6-195-16,-148 83-439 15</inkml:trace>
  <inkml:trace contextRef="#ctx0" brushRef="#br0" timeOffset="81436.97">2143 4662 55 0,'-2'-2'288'0,"-3"2"407"0,5 0-543 0,-4 0-82 0,4-2 38 15,2 2 0-15,0-2 38 16,0 0-52-16,-2 2-40 16,3-2 41-16,-3 2-28 15,0 0 26-15,0-2 23 16,0 2-64-16,2 0 20 16,3-2-72-16,-1 2 9 15,7 0 20-15,3 2-23 16,5 0 1-16,10 4 12 15,4 4-18-15,8-4 2 16,1 0-3-16,5-4-3 16,0-2-10-16,4-2 23 15,-2-2-10-15,-2-2 18 0,-3 4-18 16,-3-2 0-16,-3 2-9 16,-1 4-12-16,1-2 21 15,3 4 1-15,-6-2 8 16,3 0-9-16,2-2 6 15,5-2-9-15,1-6 3 16,10-4-9-16,-2-2 9 16,-6 0 11-16,-1-2-11 15,-5 0 0-15,-1 1 7 16,-3 4-7-16,-9 1-3 0,-5 2-15 16,-4 4 18-1,-2-3 0-15,-5 6 9 0,3-1-9 16,-1 2 0-16,1 3 0 15,9-3 0-15,3 0 0 16,9 0 0-16,4-3 9 16,1-1-9-16,8-7-7 15,-8 8 7-15,-4-4 1 16,0 3-1-16,-7 7 0 16,-4-2 7-16,-5 2-7 15,-2 3-9-15,3-5 7 16,4 2 2-16,2 2 8 15,4-9-8-15,5 4 0 0,1-1 1 16,1-3-1 0,-3-1 0-16,-2 1-1 0,-2 0 1 15,-3 3-5-15,3-3 5 16,0 2 0-16,1-1 18 16,-1 2-18-16,5-2-1 15,0 2-13-15,4-2 14 16,2 2-3-16,3-2 4 15,-5 2-1-15,1-2 4 16,-3 3-4-16,0 0-1 16,-4 3-5-16,4-3 6 15,-2-3 3-15,-3 3-3 16,5-3 0-16,-1-1 25 16,-6 0-25-16,1-1-17 15,-3 1 11-15,-2 3 0 0,-7 2 6 16,0-1 0-16,-2 2 11 15,1 2-7-15,0-1-4 16,6-2-10-16,-2 2 1 16,10-3 9-16,-1 0 9 15,1-3-9-15,6 2 13 16,-8 1-13-16,-2 0-30 16,1 0 20-16,-1 1-1 15,-4-1 11-15,2 4 0 16,2-4 2-16,0 3 7 15,-2 3-9-15,2-5-12 16,5-1 12-16,-5 0-6 0,-2 0 6 16,0-1 7-1,-5 2-7-15,-2 2 15 0,1-2-15 16,-1 3-15-16,2-1 14 16,1 3 1-16,6-2 0 15,0 0 10-15,7-3-9 16,3 3-1-16,1-4 0 15,3-1-4-15,-1 1 4 16,0-3-1-16,-1 3 1 16,-3 3 5-16,0-2-4 15,-6 4-1-15,-1 0 0 16,3 2-3-16,-7-3 2 16,6-1 1-16,-6 1 0 15,7-1 2-15,1-2-2 0,1-1 0 16,3-1-2-1,-4 1 5-15,1 0-3 0,2 1 1 16,-4 2-1-16,2 3 12 16,2-2-12-16,0-4-6 15,0 1-10-15,-4 2 31 16,-1-3-15-16,1 1 0 16,-5-1 0-16,0 0 16 15,0 3-16-15,1-3 0 16,-1 2-7-16,2 0 19 15,0 2-5-15,4-4 1 16,1 2 2-16,1-4 17 0,4-2-27 16,-1 4 0-1,0-2 6-15,-1 2 0 0,-1 0 23 16,-7 0-23-16,1 0 7 16,-3 2-13-16,-9 2-4 15,3-1-13-15,-6 2 4 16,2-1 26-16,-6 2-4 15,5 2-9-15,-1-4 0 16,4-2 9-16,2 2-9 16,4 0-17-16,4 0 11 15,1 2 12-15,-1 2 10 16,6-4-16-16,-2 6 0 16,1-2 9-16,-3 0-9 15,1 0-22-15,5-2 21 0,1-2 2 16,1 0 14-1,3 0-7-15,-8 4 2 0,2-4-7 16,-6 2-3-16,-1 0-4 16,5 0 3-16,-1-2 2 15,8-2 18-15,2 0-19 16,4 0 0-16,5 0 22 16,1 0-22-16,-3-4 0 15,2 0 9-15,-5 0 0 16,0-2 26-16,1 0-34 15,-8-2 23-15,3 0 61 16,-7-2-83-16,-2 4 4 16,0-4 42-16,-5 2-38 0,-4 4 26 15,-2-2-36 1,0 0 0-16,-7 0 12 0,-2 2-12 16,-7 0 0-1,-5 4 11-15,-2-4 2 0,-4 2-17 16,-2 0 4-16,4 0 0 15,-4 0 30-15,2 0-15 16,2 0 1-16,-4 0 13 16,2 0-22-16,0 0 28 15,0-2-35-15,2 2 0 16,-2-2 0-16,-2 2 9 16,4 2-9-16,-4-4 0 15,0 4-6-15,-7-4-69 16,-9 0-266-16,-124 8-499 15</inkml:trace>
  <inkml:trace contextRef="#ctx0" brushRef="#br0" timeOffset="93263.28">12160 4624 312 0,'3'2'93'0,"3"-4"75"0,1 2-21 0,2-2-98 0,2 0-28 0,-2-2 45 16,0 2-19 0,2 0-13-16,-2 0 43 0,0 0-40 15,0 2 19-15,4-2-7 16,3-2-13-16,-1 2 15 16,-3 0-39-16,3 2-1 15,-1 0 29-15,1-6-34 16,3 4 14-16,-5 0 5 15,1 0-7-15,-1 2 36 16,2 0-30-16,-1-2 0 16,6 0 5-16,-2 2-28 15,2-2-1-15,3 0 0 16,0-2 6-16,2 2 17 0,0-4-22 16,-1 6 9-1,-6 0-3-15,4-5 11 0,-4 4-10 16,6-3 9-16,-3 2-16 15,3 0 51-15,1 0-51 16,-3-2 0-16,0 0 11 16,3 1-11-16,-3-1-1 15,4 1 12-15,3-4-11 16,2-2 58-16,6 0-31 16,1 5 41-16,1-3-55 15,-3 3-13-15,-5 1-1 16,-2 2 0-16,-4 1 6 15,-5 1 3-15,4-1-8 16,-6 0-1-16,9-1 0 16,-2-2-5-16,2 2 5 15,1-2 5-15,6-1-4 16,-8 1 13-16,5 0-14 0,-2 2 0 16,-4-2-13-16,2 3 14 15,2 0-1-15,-3-1 0 16,1 2 0-16,7-1 15 15,-3 3-15-15,2-3 0 16,1 0-10-16,1 0 14 16,3-3-4-16,-2 6 6 15,0-6 2-15,-1 3 7 0,-2 3-15 16,5-6 0 0,-2 3-8-16,2 0 25 0,2 0-13 15,-2 0-3-15,4 0-1 16,-6 0 15-16,2 0-15 15,-1 0-2-15,1 3-5 16,1-3 14-16,-2-3-7 16,1 3 0-16,2 3 0 15,1-2 7-15,-4-1-7 16,1 3-9-16,-3-3-3 16,1 0 24-16,0 3-12 15,-2-3 1-15,1 0 6 16,-6 0-1-16,5 0-6 15,-1 0-9-15,0-3-4 16,-2 3 25-16,1 3-12 0,-5-3 0 16,-3 4 0-1,3 0 8-15,-1 0-8 0,1 3-3 16,4-1-11-16,2-5 26 16,4 2-12-16,3-2 8 15,-3-1 2-15,3 0 23 16,-1 3-33-16,-8-3-1 15,0 0 1-15,-7 4 1 16,3-2 30-16,-3-1-19 16,-1 3 5-16,4 3 1 15,-3-3-18-15,10-1 0 16,4 0 7-16,1-2-7 16,3-2 17-16,3 1-17 15,-3 0 1-15,3 1 22 16,-5-1-23-16,2 0 0 0,-1-4 28 15,3 3-28-15,-1-3 50 16,1-1-34-16,-2 5-15 16,1-4 45-16,-1 4-46 15,-2 0 0-15,1 0 15 16,-1-1-9-16,-5 1 19 16,-4 0-25-16,0 1 0 15,-2-2 12-15,0 1-12 16,-2 0 0-16,0-3 11 15,-7 6-2-15,2-2-18 16,-1 6 7-16,3-5 2 16,-2 2-7-16,2-3 7 15,1 3 0-15,-4 0-1 0,0 3 22 16,0-3-35 0,-3-2 14-16,3 2 0 0,0 0-1 15,-3-2 1-15,-3-2 0 16,1 0 22-16,-1 0-16 15,-2 0 27-15,3-2-33 16,-3 2 0-16,3 0 16 16,2 2-10-16,-2 0-6 15,4-2 30-15,-1 0-30 16,6 0 9-16,-2 0-9 16,6 4 0-16,-5-4 5 15,2 0 2-15,1-4-6 0,-4 2 10 16,-1 0-10-16,-7-1 2 15,8 3-3 1,-8-1 0-16,1-2 18 0,-3 2-17 16,-1-1 23-16,-1 2 3 15,-3-2-11-15,6 0 5 16,-3-2-21-16,1 0 0 16,3 1 8-16,1 3-7 15,1-4 23-15,-1 3-9 16,2-1-13-16,-2-2-2 15,-3 4 0-15,-2-3-8 16,-2 6 8-16,2-3 2 16,-3 2 4-16,4-4-6 15,-1-1 1-15,1-1 7 0,-2 3-8 16,-1-2-1-16,1 3 0 16,-6 0 2-16,5 0 15 15,-5 0-4-15,-2 0-11 16,0 0 25-16,0 0-26 15,-2-1 0-15,-2 1 19 16,2 0-18-16,-2 1 18 16,0-1-19-16,2 0 6 15,0 0 8-15,0-1-14 16,0 1 0-16,-2 0 34 16,2 0-34-16,0 0 0 15,-2 0 1-15,2 1 0 16,0-1 28-16,2 0-29 15,-4-1 0-15,-1 2-6 0,1-1 6 16,-4 0-13 0,4 3-1-16,-6 2-26 0,0 2-40 15,-3 0-149-15,-5 10-219 16,-40 39-135-16</inkml:trace>
  <inkml:trace contextRef="#ctx0" brushRef="#br0" timeOffset="95778.86">15707 3014 316 0,'0'-2'1096'0,"0"2"-849"0,-2 0-185 0,2 2-34 0,2 0-28 0,3 7 1 15,-1 8 4 1,-2 13 13-16,0 8 3 0,-2 8 9 15,-2 8 37-15,0 5 16 16,0-1-74-16,-2 4 1 16,-1-10 55-16,1-8-46 15,2-8-2-15,0-6-11 16,-1-12-6-16,3-2 15 16,-2-8-15-16,-1-4 0 15,1-2 6-15,0-2 3 16,0-2 4-16,-1-2 7 15,-1 0 22-15,0-6 3 16,-5-8-34-16,0-2-10 16,0-10 69-16,3-4-49 15,1-6-8-15,5-8 2 0,2 1-9 16,3 1 42-16,3 2-43 16,6 10 2-16,-5 0 22 15,2 8-29 1,-2 6-11-16,0 6 11 0,2 0 0 15,-5 6-14-15,-1 4 13 16,2-2 1-16,-1 4 43 16,-3 2-43-16,1-4 0 15,0 6 0-15,-2 0 0 16,0-2 14-16,2 2-14 16,-2 2 0-16,4 0 29 15,1 2-29-15,1 4-6 0,6 0 6 16,-3-2 0-16,1 6 6 15,1-2-6-15,2 4 2 16,-1 2 16-16,-1 0-18 16,3 2-8-16,-8 2 8 15,1-2 0-15,5-3 12 16,-5-6-12-16,-3-3 0 16,2-4-11-16,-6-5 11 15,2-6-12-15,-2 7 0 16,0-1 9-16,0-2 3 15,7-3 8-15,-1-8 5 16,2-4 29-16,3-6-42 16,1-4 0-16,-1-6-1 0,1 2-2 15,-1 0 3 1,-2 6 6-16,-4 4-5 0,2 8-1 16,-3 1-8-16,1 8 8 15,-3 5 0-15,1 2-5 16,0-2-22-16,1 6 26 15,1 2 1-15,-1 2-9 16,4 8-2-16,-4 0 11 16,-1 0 0-16,-3 8 1 15,0 2 17-15,-2 6-18 16,-2 2 0-16,0-4 5 16,2 0-4-16,-3-7-1 15,1 0 0-15,4-8 0 0,-2-1 11 16,0-10-11-1,0-1-23-15,0-2-2 0,3 1-65 16,-3 0 21 0,2-2 3-16,-2 3-27 0,2-2 6 15,0-1-119-15,-2 0-22 16,2 0-22-16,-2-2-127 16,-2 2-190-16</inkml:trace>
  <inkml:trace contextRef="#ctx0" brushRef="#br0" timeOffset="96353.67">16269 3096 105 0,'-3'-8'723'0,"6"4"-473"0,-1-4-139 0,0-4 9 0,3 5 95 0,0 2-28 0,-3-8-46 16,0 10-31-16,0-3-8 16,-2-3 31-16,0 9-61 15,2 0-19-15,-4 0 25 16,2 0-69-16,2 0 28 16,-4 0-23-16,4 4 4 15,-2 3-12-15,2 0-6 16,7 6 0-16,-5 1 33 0,4 4-33 15,-4 4 24 1,-4 6-13-16,0 2-5 0,-4 4 16 16,-4-4-22-1,-5 0 0-15,7-6 5 0,-3 4-4 16,4-10 16-16,5-5-17 16,0-4 0-16,5-4-6 15,4 0 6-15,8-1-6 16,8 1-6-16,8-5 24 15,8-2 2-15,1-1-13 16,0-6 7-16,-1 0-1 16,-2-3-7-16,-5-3-3 15,-12 2-7-15,-7 9 20 16,-10 0 5-16,-3 6-7 16,-4-4-7-16,2 2 53 0,-2 2-54 15,-3 0 0-15,1-2-11 16,2 3 12-16,0-3-2 15,0 0-68-15,-3 1-92 16,-2 3-44-16,-4 0-294 16,-29 2-179-16</inkml:trace>
  <inkml:trace contextRef="#ctx0" brushRef="#br0" timeOffset="97670.37">16603 2971 894 0,'-2'-5'580'0,"0"-2"-447"0,-7-4-34 0,5-2 119 16,-4-1-37-16,2 5-46 15,-5-9-13-15,1 7-64 16,-7-7 20-16,1-2-34 15,-6-4-29-15,-2 0 57 16,-5 0-60-16,-2-2-2 16,2 2 34-16,-5 0-29 15,1 0 28-15,0 0-43 16,-6 8 0-16,1-2 15 0,3 2-14 16,-5 6-1-1,-1 1 3-15,3 8 23 0,-6 8-37 16,-1 1 11-16,1 2 0 15,-10 8-10-15,4-3 10 16,-4 13 0-16,0-2 13 16,1 6-13-16,4 0 0 15,4 0-3-15,3 0-15 16,2-4 17-16,4 8 1 16,5 9 0-16,2-1 14 15,1 10-12-15,3-4-4 16,2 4-7-16,5 0 0 15,3 2 9-15,4 2 0 16,2 1 0-16,4-4 0 16,3 10 6-16,2-5-10 0,2 2 4 15,3-8-2-15,6-7-8 16,7-6 11-16,2-4-1 16,7-3 8-16,2-4-2 15,4-4-6-15,3-2 0 16,4 0-17-16,5-2 17 15,5 0 9-15,10-2-9 16,5-2 0-16,5-4 1 16,1 0 0-16,0-5-1 15,1-4 0-15,-6-6 11 16,-5-3-11-16,-7-5 1 16,-4-3-1-16,-5 2 0 15,-1-4 1-15,-2-4-1 0,1 0 0 16,1-4 8-16,8-2 2 15,4-8-4-15,10 2-6 16,1-4 6-16,2-2 18 16,-7 4-24-16,-4 2 0 15,-13 2 24-15,-11 3-13 16,-5 5 4-16,-8-2 3 16,-5 2 4-16,2-4 37 15,0 0-34-15,-2-4-23 16,1-2 71-16,-1-2-71 15,-1 1-2-15,1-1 0 16,-7 6 0-16,0 2 7 0,-3-2-7 16,-1 0 0-1,-8 1-1-15,-1-4 7 0,-2 1-6 16,-5-4 0-16,-1 4 1 16,-5-2 15-16,3 2-16 15,1 4 0-15,-5 0 18 16,3 4-18-16,-6 4-7 15,4 0 5-15,-1-2 2 16,3 1 10-16,-2 7-10 16,-5-4 0-16,3 6 5 15,-6-2-5-15,0 1-7 16,-2-2-1-16,-2 5 8 16,2-2 3-16,-2 2-3 15,3 2 0-15,2 2 5 16,3 0-5-16,8 2-1 0,-1-4 0 15,4 4 1 1,3 0 3-16,-2 0-2 0,4 2-1 16,-1-4 8-16,4 0-8 15,-3 0-1-15,5 2 0 16,-4 0 1-16,4 0 10 16,0 0-10-16,0-2 1 15,0 2-1-15,-2 0-7 16,2 2 7-16,-2-6 0 15,-1 4 0-15,3 2-4 16,-5 0 4-16,7 2 0 16,-2-4-12-16,0 2 4 15,3-2-44-15,-3-2-31 0,0 10-64 16,0 9 17-16,0 12-209 16,-3 14-316-16,-7 59-302 15</inkml:trace>
  <inkml:trace contextRef="#ctx0" brushRef="#br0" timeOffset="102765.13">9750 5645 354 0,'0'-4'597'0,"4"4"-462"0,1 4-117 0,-1-3 0 0,5 3-17 0,0-1 0 16,2-2 39-16,2 4-38 16,7-4 13-16,1-1 25 15,2 0 28-15,6-1 29 16,3-1-58-16,2 2-21 15,4 0 48-15,-1 2-36 16,5-2 24-16,1-2-15 16,3-1-9-16,-1-1 8 0,6 0-37 15,1-3 13-15,4 3 47 16,-3 1-61-16,-4 2 18 16,-4-2-18-16,-8 6 9 15,1-3-5-15,-2-3-4 16,4 2-3-16,0-3 3 15,2-6 0-15,5 1 51 16,0-3-26-16,2 4-5 16,-3-2-4-16,0 0-16 15,-5 5-13-15,-3-2 4 16,1-1 18-16,-6 5 4 16,3-4-13-16,-1 1 9 15,1 2 41-15,7-6-50 16,-1 4 13-16,7-6 35 0,4 0-33 15,-4 0 12-15,3 2-18 16,-6-2-1-16,-2 2 4 16,-3 4-12-16,-1-2 0 15,-5 4-1-15,-2 2 2 16,-8 0 15-16,0 2-16 16,-5-2 0-16,0 2 14 15,-2 0-14-15,5-2 0 16,-6 0 34-16,7 0-22 15,1-2 24-15,0 0-36 16,1 0 1-16,-2 2 21 16,1 0-22-16,0 0 0 0,0 2-7 15,-4 0 20 1,6 2-8-16,4-4-5 0,-4 2 0 16,2-2 6-1,-2 0-6-15,-2 0 0 0,2 0 22 16,-6-4-21-16,2 4 18 15,-3 0-19-15,-3 0 0 16,-3 4 8-16,-3-2-7 16,4 0 11-16,-3 0 19 15,-1 0-30-15,3 0 16 16,-4 0-17-16,-3-2 0 16,-3 2 24-16,-2 0-15 0,2 0 17 15,-4 2 16 1,-4-2-29-16,4 0 22 15,-2 0-35-15,2 0 0 0,2 0 18 16,-2-2-6-16,0 2 7 16,0 0 19-16,-2 0-20 15,4 0-17-15,-2 0-1 16,0 0-12-16,0 0 11 16,0 0 2-16,0 0 9 15,0 0-1-15,0 0-2 16,0 0-8-16,0 0 1 15,0 0 0-15,0 0 3 16,0 0-3-16,0 0 1 16,0 0-1-16,0 0 6 15,0 0 0-15,0 0-6 0,0 0-13 16,0 0 13-16,0 0 1 16,-8 2 10-16,8-2-2 15,-2 0-9-15,2 0 6 16,-3 0-6-16,1 0-15 15,0 0 15-15,-2 0 0 16,2 0-34-16,-10 0-41 16,3-2-50-16,-9 2-4 15,-8 0-93-15,-5-4-243 16,-87-4-155-16</inkml:trace>
  <inkml:trace contextRef="#ctx0" brushRef="#br0" timeOffset="104115.12">13677 5731 332 0,'0'0'464'0,"0"-2"-191"0,5 0-41 0,-3 0 70 0,0 0-103 16,0 2-58-16,-2-2 17 0,0 2-77 15,8 0 13 1,-2 0 1-16,11 2-7 0,8 2 22 15,8 2-110-15,10 2 1 16,4-2 33-16,9 2-28 16,12-4 14-16,11 2-13 15,10-6-1-15,7-8 11 16,8 0-17-16,70-18 0 16,-116 20 13-16,55-11-4 15,-7 12-2-15,-13 3-7 16,-15 6 0-16,-13 2 8 15,-12 6-8-15,-6-2 0 16,-11 0-13-16,-1 0 31 0,-2-2-17 16,-1-4-1-16,-1-2 1 15,0 2 47 1,-6-8-48-16,-7 4 0 0,-9 0 36 16,-5-2-22-16,-4 4-2 15,0-2-12-15,0 0 0 16,-2 0-20-16,2 0 20 15,0 0-75-15,-2 4-34 16,-5-2-193-16,-7 0-254 16,-63-4-479-16</inkml:trace>
  <inkml:trace contextRef="#ctx0" brushRef="#br0" timeOffset="106478.97">2019 6771 316 0,'-6'-1'573'0,"4"-2"-467"0,-4-4-40 0,1 3 38 0,3 0-11 15,-2-1 6-15,0 1-15 16,-2 3-14-16,4-6 62 16,2 6-7-16,0-4-23 15,0 0 40-15,8-2-67 0,-6 1-13 16,0 2 37-16,0 0-48 15,0 0 13-15,0 2-14 16,3-2-16-16,1 2 23 16,6-4-54-16,5 6 3 15,4-1 23-15,8-2-23 16,6-1 7-16,5 2-4 16,5 2 14-16,8-4 7 15,3 2-30-15,4-6 0 16,0 0-3-16,-2 2 12 15,-4 0-1-15,-12 4-8 0,-7 0 0 16,-12 4 7 0,-3 4-7-16,-7-4-9 0,1 2 0 15,3 0 18-15,-3-2-3 16,8 2-6-16,-2 2 0 16,5-2 7-16,0 0-7 15,1 2-13-15,-2-2-4 16,5 4 34-16,0-2-13 15,-2-2-3-15,6-2 0 16,1 0 10-16,-1 2-11 16,3-4-2-16,-3-2-10 15,6 0 24-15,-4 0-4 16,1 0-8-16,-3 1 0 0,-4-2 1 16,2 1-1-1,-4 2 0-15,0-2-1 0,2 2 14 16,4-4-13-16,1-2 0 15,5-2 0-15,2-2 20 16,-1-2-20-16,4 2 0 16,1-4 21-16,1 4-21 15,-3-2 20-15,-5 4-20 16,-7-2 0-16,-4 6 4 16,0-2-4-16,-5 2 0 15,-2 0 19-15,-2-2-18 16,2 2-2-16,-4 2 1 15,-1-2 0-15,-1 4-18 16,-3 0 18-16,-1 0 0 16,2 0 11-16,3 0 7 15,1-2-26-15,-3 2 8 0,8-2 0 16,1 2-7-16,4-4 7 16,3 0 0-16,8 0-2 15,-6-2 14-15,0 2-15 16,0 0 3-16,-12 2-4 15,0 2-11-15,-6-4 16 16,-5 4-1-16,0 0 20 16,0-2-11-16,-3 4-17 15,1-4 8-15,-1 0 0 16,-5 4 3-16,3-4-3 0,-1 2 14 16,-2 0 7-1,4-2-20-15,-4 2 11 16,2 0-12-16,0 0 0 0,1 0 8 15,-1 0-8-15,4 0 0 16,-4 0 15-16,0 0-9 16,4-2-6-16,-4 0-8 15,0 0-7-15,-2 2 15 16,0 0 8-16,0 0 4 16,-2 2 9-16,2-4-14 15,-2 2 5-15,0 0-12 16,-4-2-13-16,0 2-34 15,4-2 31-15,-5 0-151 16,7 0-190-16,5-12-486 16</inkml:trace>
  <inkml:trace contextRef="#ctx0" brushRef="#br0" timeOffset="107928.91">5184 6449 759 0,'0'0'506'0,"0"0"-449"0,2-2-45 0,3 2 66 15,2-2 20-15,6 2-32 0,1 0-43 16,-1 2-22 0,1 0 57-16,-6-1-31 0,-1-1 1 15,1 4 61-15,2-4-56 16,3 3 15-16,3-1 3 15,-1 0-38-15,8 0 56 16,3 0-39-16,6 0 0 16,7-1 21-16,3-1-36 15,6 3-14-15,-6-2-1 16,7 6 1-16,-11-1 8 16,9-2-8-16,-3 2 7 15,3 0-8-15,0-2-6 16,2-4 6-16,-1 0 0 0,2 0 0 15,-4 0 6-15,6 0-6 16,-8 0 0-16,1 2 1 16,-3-2-1-16,1 2 0 15,1 0-7-15,5-2 5 16,4-2 2-16,7 2 1 16,1-2 5-16,3 0-6 15,-4 0-5-15,3 0 5 16,-1-2 0-16,-2 2 1 15,0 2 7-15,-2 0-8 16,-2 2 0-16,0 2 0 16,-7 0-8-16,-4 2 8 15,-3 2 0-15,-5 2 1 0,2-2 8 16,-1-2 0-16,1 2-9 16,4-4 0-16,2-2-3 15,4-2 3-15,2-2 0 16,0-2 1-16,5-2 28 15,-10 2-29-15,-1 0 0 16,-7 2-2-16,-11 4-7 16,-2-2 9-16,-6 2 1 15,-1 0 0-15,-3-2 37 16,1 0-37-16,7 0-1 16,1 2 42-16,7-4-6 15,5 0-17-15,4 0-19 16,2-2 6-16,-1 4 9 15,1-2-15-15,-2 2 0 0,-5 2-12 16,2-2 23-16,-9 2-11 16,6 0 0-16,2 0 0 15,-3-4 16-15,5 2-16 16,4-4 0-16,3 0 7 16,6-4-6-16,4 2 34 15,3 2-10-15,-2 0-4 16,-7 2-12-16,-7 4-9 15,-2 0 0-15,-1-2 0 16,3 0 2-16,2 0 34 16,3-2-17-16,5 0 14 15,3 0 35-15,1 0-68 0,-1-2 9 16,-8 4 1-16,-2 0 8 16,-10 0-10-16,-6 4-7 15,0-2 15-15,-6 0 13 16,1-2-29-16,3 2 0 15,2 0-6-15,6-2 18 16,4 0 12-16,-4-2-24 16,1-2 1-16,1 2 15 15,-5-4-16-15,-1 2-1 16,-7 2-8-16,-5 0 18 16,-6 2 0-16,-9 0-9 15,-2 0 0-15,-2 0 38 16,-2 0-38-16,2 0 0 15,2 0 20-15,-4 0-20 16,4 0 27-16,-2-2-15 0,0 4-12 16,0-4 15-1,2 2-15-15,-2 0 0 0,0 0 13 16,0 0-12-16,-2 0-1 16,-9 2-9-16,-16 8-185 15,-158 78-378-15</inkml:trace>
  <inkml:trace contextRef="#ctx0" brushRef="#br0" timeOffset="125105.72">1980 7604 292 0,'10'-7'98'0,"-10"2"164"0,2 1-71 0,2-2-80 0,-6 3-78 0,4 2 45 16,-2-2 43-16,0 3 1 15,2-1-14-15,-2 1-48 16,0-4 4-16,2 2 50 16,-2-2-48-16,2 0 6 15,5 0-21-15,-3 1 12 16,4 0 0-16,-4-4-63 16,-2 6 0-16,5-3 33 15,-1 1-32-15,4 0 22 16,5-1-13-16,10-4 2 15,4 1 32-15,2 1-44 16,2 1 0-16,5-4 0 0,-1 4 1 16,4 0 15-1,-5 1-15-15,-1 2 10 0,-1-1-11 16,-5-1-3-16,2 1-14 16,-4 1 16-16,4 0 2 15,-2 0 10-15,-2-2-11 16,0 2 0-16,-4 0 3 15,4-2-3-15,0 8-1 16,2-4-11-16,-2 0 24 16,-2 0-17-16,-2 2 5 15,0-2 0-15,-3 0 6 16,5 2-6-16,-1-4-4 16,0 0 2-16,5-2 4 0,5-2 5 15,-3 0-7 1,8 0 0-16,0-4 3 0,1 2-3 15,-2-2 0-15,-5 4-2 16,-2 0 4-16,-6 0 2 16,4-2-4-16,-4 2 0 15,0 2-10-15,6 0 10 16,-4 0 0-16,6 0-5 16,2 0 25-16,-1 4-29 15,1 0 9-15,-4 0 0 16,1 4-8-16,-1 2 8 15,0-4 0-15,-2 2 11 16,2 0-11-16,2-2 0 16,1 0 0-16,-1-2 0 15,8 0-16-15,-1-2 16 0,2-2 0 16,3 2 27-16,-3-2-26 16,7 0-1-16,-3 0-5 15,0 2 5-15,-7 2-6 16,-3 0 6-16,-1 0 0 15,-1 0-1-15,4-2 19 16,-4 2-33-16,-3-2 15 16,4 0 0-16,-1 2-7 15,-1-2 7-15,0 2 0 16,-1 2 17-16,-3 0-16 16,4 2-2-16,-2-2-9 15,-2 6-19-15,2-4 29 16,-2 4 0-16,0 2 16 0,3 0 4 15,5-4-19-15,2 2-2 16,5-2-4-16,0-4-4 16,1 0 8-16,-1 0 2 15,-3-2-1-15,-3 2 0 16,-1 0 12-16,-3 2-19 16,-3-2 7-16,0 0-3 15,0 2 3-15,0-2 1 16,-2-2 0-16,7 2 11 15,-1 0-11-15,6 0-1 16,-1 2-9-16,2 0-15 16,-3 2 24-16,-4-2 10 15,-6 3-2-15,0 2-7 16,0 0 5-16,-2-2-12 0,-1 4 6 16,3-4-9-1,-2 1 9-15,4 0 1 0,7-2 5 16,0-2-6-16,9-1 1 15,4-6 0-15,5 2-1 16,4-4-9-16,1 1 9 16,-3 3 2-16,-8-2-1 15,-3 3 0-15,-9 3 1 16,-5-2-2-16,-10 3-9 16,-4 5-32-16,-3 1 41 15,2-1 15-15,2 5-15 16,-2-3-5-16,6 3 3 15,-1-4-11-15,6 0 13 0,0 0 0 16,0-2-3-16,4 4 3 16,0-6-6-16,-1 2-17 15,1 0 2-15,-2-4 5 16,2 0 13-16,6-6 3 16,1 2 3-16,2-4-3 15,1 2-1-15,-3 2-10 16,-1 4-10-16,-3 2-1 15,-5 6-43-15,3-2-2 16,4 2 66-16,-3-6 1 16,7-2-8-16,1 0 2 15,6-4 0-15,5 0 6 0,1 0 0 16,8-2 11 0,-7 2-10-16,2 2 5 0,-10 0-12 15,-1 2 6-15,-5 2 0 16,3-2-6-16,-5 0 6 15,2-4 0-15,-2 2 17 16,5-2-17-16,4 0-14 16,2 0 4-16,3 2-2 15,-6 2-3-15,0 2 9 16,-9 2-29-16,0-2 26 16,-3 0-37-16,-3 2 28 15,5-6 3-15,-1 2 0 16,4-4 15-16,-1 0 15 0,0 0-6 15,-3-2 9 1,6 0-5-16,-3-4-13 0,0 0 0 16,3 2 0-16,-6 0 10 15,3 2-9-15,-4 0-1 16,-3 2 34-16,-2-2-32 16,4 4-2-16,-4-2 6 15,-2 0 4-15,4 2 25 16,3-4-19-16,1 2 14 15,3 0 8-15,3-2-32 16,-1 0-6-16,0-4 0 16,1 4 6-16,-8 2 18 15,-1 0-24-15,-1 2 24 16,-4-2-24-16,2 0 22 16,0-2-22-16,1 0 6 15,5 0 6-15,2-2 35 16,3-2-46-16,4-2 18 0,6 2-7 15,1 0-3-15,8 0-9 16,-1-4 0-16,2 6 6 16,-6 0 5-16,-10 0-11 15,-4 4 10-15,-5-2-10 16,-6 2-16-16,-2-2 14 16,-3-2-5-16,5 0 14 15,-6 0 11-15,0-2-7 16,1 2-11-16,-5-2 0 15,-2 2 0-15,-1 2 0 0,-5-2 13 16,3 0-11-16,-3 2 63 16,-4 0-64-16,1 0 5 15,-8 2-6-15,-2 0 2 16,0 0-2-16,0 2 1 16,4-4 5-16,-4 2 52 15,0-4-52 1,0 4 15-16,0 0-16 0,2 0-4 15,-2-2-2-15,0 2-5 16,2-6-78-16,-2-2-129 16,-2-51-704-16</inkml:trace>
  <inkml:trace contextRef="#ctx0" brushRef="#br0" timeOffset="126195.85">11080 6663 586 0,'-2'-2'847'0,"2"-2"-560"0,-5 2-185 0,8 0-36 0,-1-2 22 15,2 2-88-15,0-8 0 0,7-4 32 16,3-4-25-16,1-6-14 16,12 0-4-16,2 2 11 15,9-4 3-15,7 2 9 16,3-2 5 0,10 2 25-16,3 2-42 0,-3 1 20 15,-5 6-20-15,-9 2 0 16,-6 3 1-16,-9 6 0 15,-13-1-1-15,-3 2 27 16,-8 3-26-16,-2 0 35 16,-3 0-36-16,0 3-9 15,-3-2 0-15,3-1 15 16,0 3-6-16,-3-3 28 16,3 0-28-16,0 0 0 0,-2 1-27 15,2-1-108-15,-4 2-15 16,-1 5-199-16,-5 4-266 15</inkml:trace>
  <inkml:trace contextRef="#ctx0" brushRef="#br0" timeOffset="126880.64">11679 6096 1052 0,'0'0'574'0,"0"0"-424"0,0-6-41 0,4 4 52 0,-2 0-2 16,6-2-144-16,0 0 22 16,5-4-2-16,8 2-1 15,-1-1-14-15,7 0-5 16,6-4-6-16,9 0 34 0,14-7-43 16,4 0 8-16,5-3 54 15,-11 5-62-15,-12 2-1 16,-13 8-25-16,-16 0-10 15,-8 6 24-15,-8 2-30 16,-6 1-73-16,-6 0 88 16,-5 3-185-16,-7 4-37 15,-2 0-78-15,-3 4-9 16,1-2 63-16,9-4-4 16,2 1 179-16,6-4 98 15,8-2 197-15,4-3 32 16,4-3 8-16,2 2-12 15,-4 1 24-15,5-3-49 0,-3 6-73 16,1-2 38-16,1 5-94 16,1 9 31-16,3 3-24 15,1 6-39-15,-2 6 34 16,0 0-58-16,-1 6 6 16,-2 0 11-16,3-2-32 15,-7-6 0-15,3-2-35 16,-3-2-86-16,-3-1 43 15,-6-1-71-15,3-3-74 16,-5-2-2-16,-1 2-113 16,-3-2-11-16,-34 15-147 15</inkml:trace>
  <inkml:trace contextRef="#ctx0" brushRef="#br0" timeOffset="127597.88">11699 6447 892 0,'-6'0'522'0,"4"-2"-354"0,-4 0-30 0,6-2 10 0,3 1 65 0,2 2-109 16,1-2-53-16,1-4 13 16,3 0-26-16,15-8 32 15,6-2-2-15,21-10-62 16,10-10 54-16,7 3-60 0,0 2 0 15,-15 8-51 1,-9 10-153-16,-10 0-30 16,-8 8-42-16,-5 2-51 15,-4-2 90-15,-3 4 35 0,-1 0 124 16,-1 0 58-16,1 0 20 16,-6 0 41-16,-1-2 125 15,-3 4 43-15,-2-2 59 16,2 0-40-16,-8 0 9 15,4 2-34-15,-2 0-107 16,2 2-5-16,0 0-11 16,-2-2-46-16,2 2 31 15,-2-2-58-15,2 0-7 16,0 4 0-16,0 4-12 16,2 8 12-16,2 2 0 0,2 2 12 15,0-2-3 1,5 2-8-16,1-2-1 0,3-8 0 15,1 2-9-15,-1-6-1 16,8-3 2-16,-4-8-26 16,8-3 20-16,0-6-17 15,2-8 22-15,-5-2 3 16,-3 0-33-16,-8-2 39 16,-5 2 20-16,-10 0-6 15,-4 4 10-15,-5 0-24 16,-1 4 0-16,-5 2 12 15,-3 3-12-15,4 4 0 16,-4 3 16-16,0 1-15 0,-5 6 25 16,-3 7-26-1,-1-5 0-15,-2 6-4 0,2 1 28 16,6-2-24-16,1 0 0 16,9-2 0-16,6-4 4 15,4-2-4-15,6 0-56 16,2 0 20-16,-1 2-114 15,4 0 17-15,11 4-128 16,-2-2-236-16,47-6-398 16</inkml:trace>
  <inkml:trace contextRef="#ctx0" brushRef="#br0" timeOffset="127990.83">12497 5959 740 0,'0'-2'581'0,"-2"2"-374"0,2-4 20 0,0 4-23 0,2-4-11 15,0 4-85-15,0 0-57 0,0-2 3 16,1 0-54 0,3 2 2-16,6-2 35 0,9-2-28 15,6-1 32 1,4-6-28-16,10 1 2 0,3-4 27 16,4 0-42-16,-4-6-3 15,-9 4 3-15,-14 8 0 16,-15 6 0-16,-8 2-26 15,-5 2-74-15,-6 2-8 16,-3 4-182-16,-2 2-174 16,-4 0 106-16,-27 18-106 15</inkml:trace>
  <inkml:trace contextRef="#ctx0" brushRef="#br0" timeOffset="128194.79">12680 5909 896 0,'0'0'532'0,"0"-2"-360"15,2 0 7 1,2-2-31-16,-2 4-31 0,3 0 6 16,1 6-72-16,-2 4 68 15,8 7-43-15,-1 2-38 16,-1 7 32-16,3 9-59 16,-7 3-11-16,-2 6 30 15,-2 0-30-15,-2 0-92 16,-8 4-212-16,-30 61-514 15</inkml:trace>
  <inkml:trace contextRef="#ctx0" brushRef="#br0" timeOffset="137220.01">7987 8620 250 0,'0'0'567'0,"0"-3"-226"0,0 0-193 0,0 3-53 0,2-4-22 16,-2 4 11-16,2-2-45 15,3 0-24-15,2 2-3 16,1 0 26-16,-3 2 8 16,7 0 29-16,-4 2-39 15,5 2-12-15,5-4 51 16,5 2-43-16,6 1 41 0,2-1-37 15,7-3 8 1,2 3 11-16,5 2-55 0,1-2 0 16,6 0-1-16,-4 2 8 15,4-2 8-15,-7 3-14 16,-6-3 10-16,-5-1-2 16,1 0-9-16,-1-2-2 15,-3-1 2-15,-4 0 6 16,6-1 29-16,5-4 5 15,2 1 2-15,0 3-19 16,-4-2-23-16,-5 3-6 16,-4 3-9-16,0 1 30 15,-8-3-6-15,4 1-8 16,-7 1 11-16,3-2-4 16,2-1-8-16,3 0 0 0,3-1 6 15,6-2-6-15,3 0 27 16,2 0-9-16,-3-5-11 15,4 7 16-15,-8-4-23 16,2 1 0-16,1 3 22 16,1-3-10-16,-2 0 17 15,3-3-19-15,-1 4 10 16,1-1 17-16,3-3-37 16,-4 3-1-16,-4-2-11 15,-2 5 24-15,-2-4 3 16,-5 5-15-16,5-2 0 15,-5 0 13-15,1 2-13 0,0-2 0 16,2 2 33-16,4-4-33 16,0 2 14-16,-2-4-14 15,8 2 0-15,-1 0-9 16,-1 0 9-16,4-2 0 16,-6 0 36-16,2 2-36 15,-2 0 25-15,-9 2-25 16,3 0 0-16,-9 0 17 15,3 2-16-15,-3-2-1 16,-3 2 38-16,5-4-37 16,-5 2 39-16,3 0-40 15,-3 0 0-15,-4 0-3 16,1 0 9-16,-6 0-6 0,-2 2 43 16,2 0-41-1,-4 0 1-15,3 0-3 0,-6 0 0 16,3 0 0-16,0 0 0 15,0 0 1-15,5 0 17 16,-3 0-9-16,7-2-10 16,-2 0 1-16,2 2 0 15,1 0 4-15,-2 0-2 16,-2-2-2-16,-1 2 16 16,1-2-16-16,1 2 0 15,-2 0-8-15,-3 0-7 16,4 0 14-16,1-4 2 15,2 4 5-15,-2-2 15 16,-3 4-21-16,1-2 0 16,-3 0-6-16,-2 0-12 0,6-2 18 15,-10 2 11-15,2 2-10 16,0-2-1-16,2 0-15 16,-3 4 0-16,1-2-18 15,-2-2-71-15,4 2 91 16,-2-2-116-16,0 2-57 15,-1-2-54-15,-4 0-233 16,-20-10-138-16</inkml:trace>
  <inkml:trace contextRef="#ctx0" brushRef="#br0" timeOffset="139287.13">12728 8540 280 0,'-2'0'895'0,"2"0"-631"0,0-2-158 0,0 2-25 0,0 0 62 16,0 0 14-16,2-2-125 15,-4 2-1-15,4 0 77 16,-2 0-18-16,-2 0 38 16,4 0-34-16,-2 0-23 15,4-2 16-15,6 2-87 16,-1 0 16-16,1 0 41 15,7 0-43-15,3 0 25 16,2 2-20-16,7-4 10 16,2 4 19-16,6-4-48 0,4 0 0 15,3 0 30-15,6-2-30 16,-2 0 42-16,2 2-25 16,1-4-2-16,-2 2 13 15,-4 0-28-15,-3-4 0 16,0 2 15-16,1-2-14 15,-8-2 38-15,5 2-30 16,-5 0-2-16,2 0 25 16,-4 2-32-16,1 2 0 15,-8 0 6-15,3 0-5 0,-5 2 26 16,1-4-27-16,0 2 0 16,-3 2 23-16,7-4-23 15,-3 2 0-15,1-3-6 16,2 4 17-16,0-1 1 15,-4 2-12-15,-3 2 0 16,-2-2 3-16,0 0-3 16,-2 2 0-16,-1 0 7 15,0 0-6-15,-2 0 15 16,3 0-16-16,-1 0 0 16,6 0-9-16,-5 0 9 15,-1-2 0-15,1 4 12 16,-2-2 0-16,4 0-17 0,-5 0 5 15,3 2 0 1,3-2 2-16,-6 0-2 0,7 0 0 16,-1 0-5-16,-2-2 20 15,-1 0-16-15,2 2 1 16,-2-3 0-16,-4 3-17 16,1 0 17-16,-4-1 0 15,-4 1 35-15,0-4-34 16,4 4-2-16,-7 0-5 15,5 0-5-15,-2 0 11 16,4 0 0-16,3-2 1 16,-4 2 3-16,-1 0 13 15,3-2-32-15,-6 2 15 16,-4 0 0-16,1 0-3 16,-6 0 3-16,3 0 0 0,0 0 22 15,0 0-21-15,0-2-1 16,0 2 0-16,-2 2-10 15,2-2-4-15,0 0 26 16,-4 2-12-16,4-2 27 16,-2 0-25-16,4 0-2 15,-4 0-9-15,0-2-9 16,4 2 18-16,-4 0 15 16,2 0-15-16,2 0 2 15,-2 0 11-15,0 0-26 0,0 0 11 16,0 0 2-1,0-2-4-15,-2 2 5 0,-4-2-1 16,-2 0 0 0,-3 2-22-16,-9-3 21 0,-1 2-103 15,-7 1-82-15,-6 0 65 16,-6 6-203-16,5 6-224 16,-55 38-235-16</inkml:trace>
  <inkml:trace contextRef="#ctx0" brushRef="#br0" timeOffset="142752.97">2073 9553 542 0,'0'-2'258'0,"0"2"53"0,0-2-187 0,-4-3-82 0,8 5 77 0,-4 0 2 0,3-1-71 16,-1 1 44-16,3 1-53 16,-3-1 35-16,5 5-5 15,4-1-25-15,7-2 55 16,-1 2-31-16,6 2-52 15,-1 4 53-15,7-2-58 16,-4 2-2-16,8 2-11 16,-2-4 7-16,3-4 14 15,1 4 12-15,1-6-4 0,3 0 26 16,7-2-38-16,-4 2-7 16,-2 0-10-16,0 0 1 15,-4 0 6-15,6 6-7 16,-2-4 1-16,0 0 44 15,6 2-37-15,2-4 7 16,3 0 24-16,4 0-26 16,1-2 47-16,-2 4-51 15,0-4 21-15,-10 0-12 16,-1 0-18-16,-6 0-6 0,-5 2 0 16,-3-2 6-1,2-2 8-15,-2-2 14 0,2 2 20 16,4 0-42-16,3-2 11 15,0 2-11-15,5-2 0 16,-4 2 15-16,1 2 6 16,5 0-20-16,-3-2-1 15,6 0 21-15,0-4-15 16,-1 0-6-16,9-2 0 16,-1-4 9-16,-3 2 12 15,-3-2-15-15,-7 6 0 16,-9 0-6-16,-4 2-12 15,-2 2 6-15,-2-2 6 16,2 0 0-16,2 0 17 16,4 0-11-16,5 0-6 0,2 2 0 15,3-5-6-15,3 4 6 16,-2 1 10-16,-1-2-10 16,-1 0 21-16,-4-2-21 15,-2 0 0-15,-5 2-6 16,-2-3 7-16,-3 6-1 15,-3-3 0-15,-1-2 1 16,-4 3 14-16,4 2-15 16,3-3 0-16,4 0 2 15,2-2 19-15,0-1-21 16,3 2 0-16,-1-1 12 16,0-1 5-16,-4 2-17 15,0-1-5-15,-2 2-19 16,-7 0 35-16,-2 1-11 0,-6 2 6 15,-4-4 1-15,-4 4 1 16,-1 1-8-16,-1 0-5 16,0 0-1-16,0 0 12 15,8 0-6-15,-4 0 0 16,3-3 0-16,-1 3 9 16,2 0-9-16,7-1-9 15,-5 1-12-15,-1 0 42 16,4 0-18-16,-3 0-3 15,1-3 15-15,5 2-11 16,-5 1-4-16,1 0-21 0,1-3 8 16,-3 2 26-16,3 1-6 15,-1-3-6-15,-6 3 7 16,-1 0-5-16,-1 0-3 16,4 0-9-16,-2 0 9 15,1 0 0-15,-5 0 12 16,3 0-11-16,-4 0 0 15,-3 0 15-15,2 0-16 16,-4 0-6-16,2 3-4 16,-3-3 20-16,3 0 27 15,-2 0-36-15,2 0-1 16,0-3 18-16,2 3-18 16,-4 0-4-16,0 0-4 0,2 0 16 15,0 0 13 1,0 0-21-16,2 0 0 0,-2 0 4 15,-2 0-4 1,2 0-10-16,-3 0-23 0,-3 0 13 16,-3 3-61-16,-9-2-178 15,1 7-233-15,-55 41-212 16</inkml:trace>
  <inkml:trace contextRef="#ctx0" brushRef="#br0" timeOffset="148961.79">5512 6593 726 0,'-5'-4'469'0,"3"2"-272"0,-7-6-5 0,7 2-50 16,-1 0-26-16,-1 2 10 16,0 2-99-16,2 0-9 0,-5 0-15 15,1 0 7-15,-8 0 50 16,1 2-12-16,-1 0 20 15,-1 0-14-15,-3 2-53 16,-5 4-1-16,-1 2 0 16,-3 4 0-16,3 0 5 15,-5 4 4-15,0 4 7 16,0 4-16-16,-5 2 18 16,3 4-18-16,2 0 0 0,4-2 0 15,6 1 3 1,5-3-3-16,5-2 0 0,5 2 0 15,2 0-8-15,4 2 1 16,5 6 6-16,3 0-4 16,2 2 5-16,7 0 9 15,4 4 12-15,2 3-21 16,4 3-15-16,0 2 15 16,0 2 0-16,0-4 7 15,0-2 4-15,-3-4-10 16,1-2-1-16,-3-4 0 15,3-1-30-15,4-8 29 16,1-3 1-16,5-5 0 16,10-3 6-16,6 0-5 15,11-6-1-15,7-3 3 0,8-2 6 16,6-3-10-16,2-4 1 16,2-2 0-16,-2-6 7 15,-5 2-7-15,1-6 0 16,-14 3-11-16,-5 2 5 15,-10 4 6-15,-11 2 9 16,-3-1-9-16,-7 2 15 16,-2 4-15-16,3-3 0 15,1 3-12-15,3 0 13 16,3-1-1-16,1 1 0 16,3 0 1-16,-1 0 9 0,0 0-10 15,-5 0 0 1,-8 4-15-16,-2-3 26 15,-10 6-12-15,2-5 2 16,-4-1 13-16,-1 2-12 0,6-2-2 16,0-1-11-1,7-1-10-15,2-5 42 0,3-2-15 16,-2-1 9-16,3-4 5 16,-1 0 1-16,-3-2-21 15,-2-6 0-15,4-1 13 16,-2 2 1-16,3-8 22 15,-5 4-6-15,0 2 1 16,-2 4 10-16,-8 2-41 16,-7 6 0-16,-1 2 31 0,-9 2-4 15,-2 2 45 1,2-2-25-16,-2-6 4 0,0 2 1 16,2-6-52-16,-2 2 0 15,0 0 18-15,0-4-17 16,2 1 39-16,-2-1-17 15,-2-1-10-15,0-3 29 16,-5-1-42-16,-1-1 0 16,-4 0 26-16,1 0-13 15,-5-4 7-15,-3-2-20 16,-4 0 0-16,-8 2 6 16,0 0-6-16,-7 4-9 15,3 0-11-15,1 4 40 16,0 2-13-16,3 0-7 15,3 1 0-15,3 3 9 0,-2 3-9 16,7-4 0-16,-7 3-3 16,-2-1 11-16,3 2-11 15,-10-3 3-15,2 4-3 16,-3-2-20-16,-3 4 23 16,1 0 0-16,1 2 24 15,5 0-24-15,2 2 0 16,0-2-4-16,4 2 4 15,-2 2-5-15,2 0 5 16,1 0 0-16,-7 0-15 16,-2 2 36-16,-4 2-36 15,-1 0 15-15,-5 2 0 16,3 0-9-16,2 2 9 16,1-4 0-16,6-2 27 15,4 2-25-15,-2 2-4 0,-3 0-8 16,1 8-16-16,4-4 25 15,-4 6 1-15,2-2 0 16,4 0 11-16,1-2 2 16,3 2-22-16,1-3 9 15,-3-2-1-15,0 5 0 16,-3-2 1-16,6 2 0 16,-9-3 0-16,1-4 11 15,1 5-19-15,5-3 8 16,3-3-13-16,11-2 11 15,5-1 4-15,-1-1 7 16,6 0 13-16,0 0-21 16,0 0-1-16,0 0-4 0,0 0-20 15,0 0 24 1,-2 0 10-16,2 0-1 0,2 0-9 16,-4 0-25-16,2 0 13 15,0 4-99-15,-8 7-108 16,4 7 34-16,-5 8-152 15,5 10-299-15,6 44-284 16</inkml:trace>
  <inkml:trace contextRef="#ctx0" brushRef="#br0" timeOffset="157523.88">15226 8077 366 0,'7'-2'201'0,"6"-6"63"0,14-2-132 0,4-6-45 16,11-6 31-16,3-4 11 15,4-9-54-15,4-9 2 16,-3-7 110-16,-2-10-29 0,-3-9 19 16,-3-6-12-1,-2-5-14-15,-3-2 53 0,-9 0-85 16,-1 1-47-16,-11 6 43 15,1 3-70-15,-8 1 32 16,-2 2-50-16,2 2-9 16,-3-4 18-16,1 4-36 15,-2-3 0-15,-1 1 5 16,0 4-4-16,3-2-2 16,-3-2-13-16,4 4 4 15,0-1-19-15,3 3 29 16,1-6 0-16,3 0-9 15,-1-1 24-15,-1 2-28 16,3 2 13-16,-5-1 0 16,-1 0-8-16,-2 6 8 0,-4-2 0 15,1 7-13 1,-5 3 37-16,-3 4-36 0,-1 6 12 16,-6 6 0-16,4 0-12 15,-9 0 12-15,1-4 0 16,1-3 22-16,-7-1-20 15,9-4-4-15,-5 0-1 16,1-2-10-16,5-6-2 16,-1 4 15-16,5 2 0 15,-1 2 6-15,5 7 9 16,-1 3-30-16,-3 8 15 16,6 0-6-16,0 6-7 15,0 0 23-15,6-2-10 0,-1 0 0 16,4-4 14-16,2-5-28 15,-2 9 14-15,-4 6-12 16,-1 8 11-16,-2 10 2 16,-4 0-1-16,2 4 18 15,-4 3-17-15,4-3-1 16,-2 0-15-16,2 0-16 16,0 0 31-16,0 0 10 15,0 0 2-15,2 0 2 16,-2 0-8-16,0-5-12 15,4 3-3-15,-4-8-5 16,2 6 14-16,-2-2 1 16,0-2 5-16,2 0-6 15,0-4 1-15,1-1-2 0,-1 4 1 16,-2 3-5-16,0 0 5 16,0 0 1-16,0 2 0 15,2 0 10-15,0 0-10 16,0-2-1-16,0 0-7 15,2 0-8-15,-2 0 15 16,-2-2 13-16,2 4-13 16,-2 2 0-16,0 0 0 15,0 4-6-15,-2-2 6 16,0 0 0-16,-2 0 12 16,0 0-12-16,2 2-10 15,-2 0-17-15,1-2 3 16,-9 4 24-16,-9 2 0 0,-8 4 9 15,-6 8 2-15,-5 0-10 16,3 2-2-16,-2 2 1 16,1 0 0-16,2 0 4 15,3-1-4-15,8-6 0 16,7-7 12-16,12-3-12 16,6-5-13-16,4 0-8 15,-2-2 3-15,0-1 18 16,0 3 0-16,4 0 10 15,-2-1 1-15,5-3-2 16,4-6-18-16,3-2 9 16,11-6 0-16,6-5 12 15,7-4-12-15,3 0 0 0,-1-3-8 16,-3-2 8 0,-5 8-1-16,-1 0 0 0,-6 4 1 15,-11 8-1-15,-1 0 2 16,-7 6 7-16,-4 2 4 15,0 0-11-15,3 0-2 16,-3-2-14-16,2 0 15 16,4 1 1-16,-3 4 7 15,-1-3 11-15,3 0-19 16,2-2-7-16,4 3 6 16,-1 0 0-16,-5 1 2 15,-2 0 17-15,-3 2-17 0,-2-2 15 16,-2 4-14-16,0-4-2 15,-2 2-14-15,2 4 13 16,-4-2 1-16,1 0 0 16,6-1 1-16,-3-1 20 15,0 0-21-15,0 3-20 16,4-3 20-16,-4 6 0 16,2-4 0-16,-2 2 10 15,0 2 2-15,2 0-12 16,3 4 0-16,-2 0-12 15,5 4 12-15,-3 0 0 16,3 4 8-16,6 2 8 16,-3 4-16-16,1 6 0 0,-2 2 0 15,6 4-27 1,2 10-52-16,6 8-257 16,35 109-531-16</inkml:trace>
  <inkml:trace contextRef="#ctx0" brushRef="#br0" timeOffset="160534.39">16792 2939 160 0,'-6'-4'711'0,"1"0"-181"0,-1-4-360 15,-2 4-113-15,6 2 67 16,0-2 14-16,-2 3-81 0,2-4-3 16,0-3-48-1,2 7 12-15,-3-6 39 16,3 1 6-16,-2 2 18 0,0-6 0 16,2 0-79-16,-2-2 32 15,0 0 8-15,2 2-25 16,2 2 55-16,2 0-65 15,1-8 23-15,5-4-30 16,2 2-15-16,3 0 15 16,8 4 13-16,-1 0-7 15,3 0 9-15,3-4-13 16,-1 0-2-16,2 8 0 16,2-9-3-16,0 14-3 0,8-8 6 15,3 2 0 1,4-1 21-16,8 2-21 0,2-2 0 15,6 3 0 1,1 4 0-16,-3 1-1 16,-2 4 1-16,-10 4 0 0,-1 1 11 15,-5 1-11-15,-1 6 0 16,-5-3-20-16,-1 7 31 16,-1-2-11-16,3 0 0 15,-1 8 1-15,2-2 21 16,0 0-22-16,-3 4 0 15,5 0-13-15,1-2 25 16,-1 2-13-16,-2 2 1 16,1 2 0-16,2 0 6 15,-3 4-6-15,-1-3-5 0,-3 0-17 16,-5 4 41-16,-4-4-19 16,-3 7 0-16,-3-5 23 15,2 3-23-15,-5-2-5 16,-3 0-16-16,3 4 11 15,-3 4 20-15,0 0 5 16,5 3-15-16,-3 3 0 16,6-2 4-16,1 2-4 15,5 4-8-15,2-2 1 16,4 2 14-16,-1 1 6 16,-3-6-12-16,-10 5-1 15,4-3 0-15,-11-1-14 16,0 0-26-16,-7-6 19 0,-3-2 37 15,-2 0-17 1,-2-4 2-16,-3 2 7 0,3-1-7 16,-2 3-1-16,-2-4-9 15,4 4 8-15,2-2 2 16,0 4 12-16,0 4-13 16,0 0 0-16,0 0-7 15,2-1 7-15,2 3-8 16,2-2-7-16,1 0 30 15,1-2-21-15,2 2 6 16,-6-4 0-16,0 4-12 16,-4 5 12-16,-4 1-37 15,-6 0 17-15,-2 2 21 16,-5-8-1-16,-6 0 0 0,-2 4 7 16,-4-1-19-1,-4-2 12-15,6 1 0 0,-4-3 9 16,6-7-1-16,8 0-10 15,3-10 2-15,3 0-6 16,4 0-22-16,5 2 26 16,2 4 2-16,5 0 0 15,1 0 12-15,3 4-16 16,-1-1 4-16,4-3-2 16,-1-4-11-16,1 0 13 15,1-4 0-15,0 0-6 16,3-2 19-16,2 2-22 15,3-4 9-15,-2 0 0 16,-4-6-15-16,7 3 17 0,-6-4-2 16,4-1 16-16,-2 2 2 15,1-6-36-15,2 0 17 16,6 0-31-16,0-6 32 16,4-2 8-16,2 0 7 15,0-2-12-15,-3 0 19 16,-1-1-29-16,-3 0 7 15,-4 2 0-15,-2-2 4 16,1 3-4-16,-2-1 0 16,-1 1 17-16,-1 0-17 15,0 1 0-15,-1-1-11 16,-3 0-7-16,-5 0 9 16,0 0 18-16,-6 3-3 0,0-2 14 15,0-1-20-15,-2 0 0 16,2 3-14-16,1-3 4 15,-3 0 10-15,-3 0 9 16,1 0-9-16,0 3 0 16,-2-3-11-16,1 0 10 15,1 0-50-15,-3 0-63 16,-6-6 76-16,1 2-203 16,-4-4-267-16,-22-40-381 15</inkml:trace>
  <inkml:trace contextRef="#ctx0" brushRef="#br0" timeOffset="161140.07">19150 5639 1258 0,'0'-3'452'0,"0"3"-395"0,-2 0-50 0,4-1 103 0,0 1 40 0,0 0-72 15,-2 1-47-15,2-1-8 16,3 5 7-16,-1 3 43 16,8 3-10-16,-4 8 50 15,1 2-68-15,5 4 0 16,1-1 13-16,3 4-58 15,4 0-1-15,-2 2-1 16,5 0-1-16,-5-2 3 16,2 2 17-16,-2 0 11 15,-1-6-16-15,-6 1-11 0,-5-11-1 16,-1-1 0 0,-2-3 6-16,-3-3 43 0,-4 1-47 15,2-6 46-15,-2 3 3 16,-4 0-44-16,-4 4 32 15,-3 2-25-15,-14 7 4 16,-4 4 34-16,-10 0-52 16,-5 6 6-16,-6 0-6 15,1-2-54-15,-4 0-72 16,3 0-183-16,-60 33-439 0</inkml:trace>
  <inkml:trace contextRef="#ctx0" brushRef="#br0" timeOffset="163499.9">19874 5797 322 0,'-3'-2'977'0,"3"-2"-686"0,-2 2-194 0,2-4 107 0,2 2-52 16,-4 0-23-16,4 0-59 0,-4 0-43 15,2-4 59 1,-2 4-44-16,0-2-23 0,-2 0 121 16,-1 2-71-16,-6-6-17 15,0 2-13-15,0-2-18 16,-7 2 26-16,-1 0-47 16,2-2 13-16,-7 4 13 15,-1 0-25-15,1 6 14 16,-7 2-15-16,0 5 7 15,0 4 11 1,-4 0-18-16,2 6 0 0,2 1 11 16,4-2-10-16,1 4-1 0,1 0-1 15,3 4 1 1,-1 2-3-16,6 0 3 0,-1-2 0 16,3 0 14-16,3-4-14 15,3 0-6-15,3-2-5 16,-3 2 10-16,2 4 0 15,2 5 1-15,3 0 0 16,0 2 20-16,4-1-19 16,0 4-2-16,0-2 0 15,5 2 1-15,0-2-1 16,2-2 1-16,2 2 0 16,1-2 18-16,-2 1-18 15,6-5-14-15,-5 0 1 0,2-2 7 16,5-2 6-1,0-2 0-15,4 0 1 0,3-2 25 16,6-2-26-16,7 2-9 16,3 0-2-16,0 0 11 15,-1-6 21-15,-2 2-21 16,-9-4 1-16,-2 0-1 16,0-2-3-16,-5-2-3 15,5 0 6-15,-2 0 0 16,1-2 9-16,-4-2 0 15,-1 1-8-15,-6-2 11 16,5 1-12-16,1 0-1 16,2 0-9-16,2-4 4 15,6 2 6-15,3-4 1 16,3 0 20-16,2-2-21 16,-2-3-16-16,1-4 16 15,-7 1-8-15,-2 2 20 0,-4-2 18 16,-10 4-24-1,-1 2 11-15,-5-4-8 0,-1 0 7 16,2-4-16-16,-1-2 0 16,7-4 9-16,-1-4 8 15,-2-2-8-15,3 4-9 16,-1-2 0-16,-1 2-3 16,-1 4 3-16,-4-3 0 15,0 3 1-15,-5 3 68 16,-2-7-63-16,3-1 11 0,-5-3-7 15,0 0 16 1,-2-4-26-16,-3 2 15 16,1-2-14-16,0 2 36 15,-3 0-37-15,0 3 0 0,-2 3-1 16,0 1 7-16,0 1-6 16,-2 0 0-16,-2 1 7 15,1 3 10-15,-1 0-17 16,3 0 0-16,-4 3-20 15,1-2 29-15,-3 3-10 16,-2 0 1-16,-2 0 0 16,0-2 10-16,0 0-10 15,-5 2-3-15,3 0-25 16,-1 2 44-16,8 0-16 16,-3 0 17-16,9 4 4 0,3 2-8 15,-4 2-13-15,4-4-4 16,-5 4-14-16,2-2 34 15,-4 0-16-15,0 0 0 16,1 2 0-16,5 0 27 16,3 0-27-16,0 2-12 15,4 0-3-15,0 2 28 16,0-2-13-16,0 0 1 16,0-2 20-16,-2 2-21 15,2 0-7-15,2 0-17 16,-2 2-2-16,2-2 26 15,0 0-1-15,-2 0-44 16,0 0-27-16,0 2-24 0,-2 0-164 16,-2 6-300-1,-19 8-63-15,-104 38-544 16</inkml:trace>
  <inkml:trace contextRef="#ctx0" brushRef="#br0" timeOffset="164647.6">18838 5815 719 0,'-7'-8'275'0,"2"2"-131"0,1-6 28 0,2 4 17 16,0 2 26-16,2 4-70 15,-2 2-65-15,-1 0 29 16,3 0-58-16,0 2-18 16,0 0 35-16,-2 2-52 0,0 10 34 15,-4 6-4-15,-6 14-22 16,1 8 72-16,-5 6-51 16,-3 2-15-16,3 4 38 15,0 7-46-15,-4-1 23 16,2 0-45-16,-2-2 1 15,2 6 23-15,-4-1-23 16,2-4 9-16,-5 4 26 16,5-5-36-16,-2 0 6 15,4-2-6-15,-2 1-4 16,3 3-7-16,1-2 22 16,-4 2-4-16,2-2 4 15,1-4-1-15,1-5-20 0,3-9 10 16,-1-4-11-1,5-4 11-15,3 1 17 0,-2 0-7 16,4-1 4-16,2 4-13 16,2 2 6-16,2 2-7 15,0-2 0-15,0 2 0 16,6-2 1-16,-2 1 8 16,5-3-6-16,1-2 4 15,1 0-14-15,5-6 7 16,3 0-9-16,4 2 9 15,6-4 0-15,3 2 18 16,-1-1-3-16,2-2-13 16,-3 0-1-16,-3-3-1 15,-3 0-7-15,-1-3 7 0,0-5 12 16,-6 3-12-16,4-9-16 16,-5 3 8-16,5-2 1 15,-4 0 7 1,6-2 0-16,-1-3 12 0,1 2-3 15,-3 0-5-15,2 0-4 16,-1-2 0-16,0-2 3 16,-4 2-3-16,1-4 0 15,-2 4 6-15,2-4-5 16,0 4 8-16,2-2-9 16,-2-2 1-16,3 2 17 0,-6-2-18 15,-5 0 11 1,-6 2 22-16,-3-2-21 0,-6 2-11 15,3-2-1-15,-2 0 1 16,2 0 42-16,0-2-22 16,0 2-19-1,2-2 20-15,1 2-20 0,-1 0-2 16,0-2 0-16,-2 2 0 16,4-2 9-1,1-2-9-15,2 2 0 0,4 0 15 16,-3 0-15-16,2 0-8 15,-1 0 7-15,-5 0-2 16,0 2 3-16,-4 0 0 16,0 0 0-16,-2 0 0 15,2-2-64-15,2 0-80 0,5-2-170 16,2-6-309 0,29-46-432-16</inkml:trace>
  <inkml:trace contextRef="#ctx0" brushRef="#br0" timeOffset="165821.9">19914 7692 681 0,'-5'-6'840'0,"5"4"-599"0,-4-2-148 0,4-2 48 0,0 2 44 16,2 2-86-16,-2-6-80 15,0 4 43-15,-2-2-1 16,0 0 20-16,-3-5-7 16,3 6-58-16,-7-1 32 15,5-4-1-15,-3 4-5 16,0 2 50-16,1-5-91 16,-3 4 7-16,-7-1-8 15,-1-2-13-15,-10-1 13 0,-2 5 4 16,0 3-2-16,-7 1 10 15,3 4-12 1,-3 2 0-16,4 6-14 0,-1 3 16 16,0 3-2-16,2 11 0 15,-3 1 1-15,3 6 19 16,-2 6-20-16,4 4 0 16,2 2-7-16,2-2 28 15,8 2-21-15,1-3 0 16,9-1 9-16,7-6-9 15,7 8-1-15,9-4-17 0,-1 4-5 16,3-2 46-16,3-1-20 16,-2-2-2-16,4 0 9 15,-3-3-8 1,7-6-2-16,-1-6-20 0,1-2 14 16,2-4 12-16,-3-2-9 15,-1-6 11-15,4 0-8 16,-2-4 3-16,4-2-3 15,3-4-18-15,-1 2-3 16,5-4 42-16,1-4-15 16,9 0-6-16,3-4 14 15,4-8 10-15,-3-4-24 16,-1 2-5-16,-9-4-2 16,-4 0 14-16,-11 0 8 0,0 2-14 15,-9-2 0-15,-3 2 47 16,-6-3-48-1,-2 1 0-15,-3-7 23 0,1-6-23 16,1-10 18-16,-2-4-18 16,3-1 0-16,-4-2 11 15,1 8-11-15,1 4 0 16,-1 4 21-16,0 5-12 16,1 8 27-16,-1-2-36 15,-2 4 6-15,-2 2 15 16,-2 3-21-16,-2-2 0 15,-3 2 13-15,-4 0 1 0,-5-2-7 16,1 2-7 0,-1-2 0-16,1 6-4 0,1-4 4 15,1 4 0-15,-3 0 21 16,3 2-14-16,1 0-14 16,-5 3-5-16,1 2 10 15,1-1-22-15,-8-1 24 16,4 4 0-16,-4-1 8 15,5 2 10-15,5-2-20 16,1 2 2-16,8-1 0 16,0 3-3-16,-1-4 3 15,3 4 0-15,-2 0 3 16,-2 0 8-16,-2 0-22 16,2 4-31-16,-1-4-78 15,-1 3 68-15,-4 1-82 16,-1 4-173-16,-3 12-329 0,-33 18-706 15</inkml:trace>
  <inkml:trace contextRef="#ctx0" brushRef="#br0" timeOffset="187830.96">2002 10431 336 0,'0'-6'181'0,"0"4"112"0,3-6-181 0,-3 6-71 0,0-4 35 0,0 6-20 16,0-4 7-16,0 4-8 15,-3 0 32-15,1 0 77 16,0-2-47-16,2 0-3 15,-2-2 9-15,-2 0-23 16,2 2 17-16,-4-2-27 16,4 2-31-16,2-6 59 15,-2 4-44-15,-2-2-10 0,-1 0 35 16,-1-2-61-16,-4 4 13 16,6-2-27-16,-7 2-17 15,3-2 34-15,-4 0-34 16,-1 2 28-16,-8 0-35 15,0 4-17-15,-8 2 17 16,-6 2 0-16,-2 2 2 16,-3 2 10-16,0 2 0 15,-1-2-12-15,-1 2 0 16,7-2-18-16,-5 2 18 16,4-2-2-16,2-4 8 15,7 2 9-15,10-4-15 16,-3-2 0-16,5 4 0 0,-1-2 0 15,-4-2 0 1,4 4-6-16,3-2 6 0,-1 2 1 16,6-2-1-16,6 0 0 15,-1 0 0-15,3-4-12 16,3 2 12-16,-6 0 0 16,3 0 1-16,3 0 2 15,-3 0-3-15,0 0-9 16,2 0-9-16,-2 8 5 15,2 0 13-15,4 10 2 16,3 6 11-16,3 2-2 16,-2 6-11-16,2 4-6 15,-3 0-3-15,-1 3 18 0,-1-3-9 16,-3 2 0 0,2-6 1-16,-2 4 13 0,0-4-14 15,-2 4-3 1,1 0-21-16,1 4 44 0,4-1-21 15,0 3 2-15,-2 0 10 16,7 0-6-16,-1-2-5 16,-1 2-15-16,-3 0 7 15,4 0 16-15,3-4 2 16,-5-1-10-16,1-1 12 16,-5-2-12-16,1 0-1 15,2 2-11-15,-4-2 6 0,-1 0 12 16,-4-4 6-1,-2-2-12-15,0-1 0 16,2 0 1-16,6 4-1 0,-2-3-3 16,3 4-6-16,-3-2 18 15,2 4-7-15,2-4-1 16,-1 0-1 0,-1 0 8-16,2-4-8 0,-2-2-15 15,-2 0 13-15,-2-2 4 16,1 0 11-16,1 2-13 15,-4 2 0-15,0 3 0 16,-4-1 0-16,1 0 0 16,1-4-8-16,0 0 19 15,2 0-8-15,0 0-3 16,0 0 0-16,2 2-8 0,3 0 8 16,1 4 0-16,-2-2 0 15,2-2 9-15,-4 4-12 16,2-4 3-16,-2 0 0 15,0-2-3-15,1-2 3 16,-3-4 0-16,0-3-6 16,0-5 17-16,0 2-8 15,2-2-3-15,-2 2 0 16,0 0-15-16,0 2 15 16,0 0 0-16,4 6 25 15,-2-2-25-15,-2 2 0 16,0-2-6-16,-4-2 1 15,4 4 5-15,-2-4 0 0,0-2 0 16,-1 2 0 0,1 1 15-16,-2-6-25 15,4 3 10-15,-2-3 0 0,2-4-9 16,0 0 9-16,0-3 0 16,0-3-2-16,0-1 20 15,2 0-33-15,-2 0 15 16,2 0-12-16,0 3 5 15,3-1 8-15,3-1-1 16,6 6 22-16,1-3-21 16,-1 0-2-16,1 0-8 15,-3-2-13-15,-3-1 22 16,6 2 12-16,-3-3-11 16,1 1-1-16,-3 2 13 15,6-3-23-15,-3 6 10 16,-3-6 0-16,1 0 0 15,-3 2 6-15,0-2-6 0,0 2 0 16,1-1 6-16,3-1-11 16,-1 3 5-16,-3-3-12 15,1 0 12-15,-2 0 1 16,2 0 6-16,-3 0-2 16,-1 1-4-16,-1-1-2 15,1 3-5-15,0-1-9 16,-3-4 15-16,0 4 13 15,0 0-11-15,-4-2-2 16,4 2 1-16,-4-4 10 16,2 2-11-16,0 2 0 15,-2-4 24-15,2 2-24 0,-4 0 0 16,1 0-20-16,1 0-7 16,-1-2 27-16,1 2-69 15,0-2-97-15,0 2 40 16,-3 0-113-16,3 0-258 15,-23 0-233-15</inkml:trace>
  <inkml:trace contextRef="#ctx0" brushRef="#br0" timeOffset="188710.88">1900 12683 656 0,'-2'-4'264'0,"0"-2"-129"0,2-6-3 0,0 4 99 16,2 0-10-16,-2 0-58 16,0 4 5-16,-2 2-48 15,2 0 20-15,2 2-8 16,-4 2-53-16,-1-2 40 16,3 0-67-16,-2 0-17 0,2 0-28 15,2 2 4-15,-2-2-11 16,0 4 0-16,5-2 9 15,2 0 34-15,-1 4-42 16,5-2 24-16,-1 2-10 16,5 0-4-16,-4 2-11 15,2 0 0-15,0 0 1 16,3 2 11-16,3-2-11 16,-4-2 7-16,3 2-8 15,3-2-6-15,-4 0 6 16,0 0 0-16,1 2 0 15,-5 0 12-15,-1-2-10 0,-1 2-2 16,-5 0 0-16,1-4-8 16,-4 0 8-16,-3 0 0 15,0-2 1-15,-3-2 17 16,3 0-18-16,-2 2 0 16,2 0-3-16,2 1 18 15,-2 0-15-15,0-1 0 16,-2 2 6-16,-3 6 40 15,1-2-44-15,-5 5-2 16,-2 1 55-16,0 0-55 16,-2 1 39-16,-6 3-12 0,4 1 7 15,-3-1-8 1,3-4-26-16,-1 2-3 0,1 0-15 16,3-6 36-1,3-2-17-15,1 0 5 0,0-6-5 16,6-2 8-16,0-2-9 15,0 2-33-15,0-2 9 16,-1 2 24-16,3-2-6 16,0 2-16-16,0 0 22 15,0 0-17-15,-2 0-26 16,2-4-11-16,-4 2 42 16,2 0-8-16,2 0 11 15,-2-2-27-15,0 0-30 16,-4-6-49-16,0 0-143 15,4 0-93-15,2-7-157 0,22-44-183 16</inkml:trace>
  <inkml:trace contextRef="#ctx0" brushRef="#br0" timeOffset="195056.28">2125 10539 208 0,'-2'3'110'0,"2"-2"-44"0,-2-1-41 0,2 0-11 16,0 0-13-16,-2-1 188 16,4 1-70-16,-4-3-92 15,2-3-20-15,0 4 79 0,0-1-32 16,0-4-14-16,0 5 14 15,0-2 23-15,-3 4 16 16,3-2-18-16,0 0-15 16,3 1 51-16,-1-2-38 15,-2 1-8-15,0 2-16 16,0-2-22-16,2 0 44 16,-2-2-41-16,0 2-18 15,0 0 57-15,2 2-63 16,-2-2 15-16,2 2-21 0,0 0 6 15,-2 0 36 1,7 0-24-16,-2 0 1 0,6 2 26 16,6 0-39-16,1 4 9 15,3 3-1-15,0-2-5 16,6 4 10-16,-2-4-5 16,2 0-8-16,0-6-5 15,0-1 1-15,2 0-2 16,0-1 13-16,6 1-13 15,-2 0 46-15,3-3-45 16,-3 3 17-16,-4 3-15 16,-2-2-3-16,0 2-9 15,2 1 3-15,-7-1 6 16,4-1 2-16,-1 0-1 16,0 2 9-16,-6-1-10 0,2 1-9 15,-1 2-2-15,-3-5 10 16,-1 2 2-16,5-2 12 15,-6-1-12-15,1 0 8 16,1 0-9-16,2-1-9 16,2-2 9-16,-3 2 0 15,1 1 0-15,-2-5 5 16,1 5 2-16,4-1-7 16,0 1 0-16,3 1-9 15,4-2 9-15,-7 1-1 16,10-3 1-16,-1 2 7 15,-2-2-6-15,2 2-1 16,-2-4 0-16,-3 3-10 0,-1 0 10 16,-3 2 7-1,1-1-6-15,-2 1 14 0,0 0-15 16,3 0 0-16,-1 0-2 16,6 0-4-16,7-4 6 15,3 0 5-15,5-1-4 16,6-3 13-16,-1-2-14 15,2 4 0-15,5-2-15 16,-7 0 26-16,0 2-11 16,-6 2 0-16,-8 2 0 15,-6 0 7-15,-2 0-7 16,-3 2-4-16,-2-2-17 16,3 2 36-16,0 0-15 15,8 0 1-15,2-2 17 0,10-2-18 16,4 0-1-16,3 0-10 15,2-2-1-15,-4-2 24 16,-3 4-12-16,-3 2 0 16,-2 0 1-16,-5-2 5 15,-11 2-6-15,0 2-7 16,-3-2 5-16,0 2 4 16,3 0 5-16,0-2-7 15,9 0 0-15,2-2 3 16,3 2-3-16,5 0-12 15,-1 0 11-15,0 0 2 0,-3 2 5 16,-5 0-6 0,-7 0 6-16,-7 2-6 0,-4 0-8 15,-2 0-16-15,-1-2 12 16,9 0 24-16,3 0-6 16,2 2-6-1,7-2 1-15,4 0 2 0,-1 0-3 16,4 4-12-16,-1-4 11 15,-1 0 2-15,-1-4 2 16,2 2-3-16,-4 0 0 16,-2 2-4-16,-3 0 4 15,1 0-8-15,-3 2-4 16,4-2 24-16,1 0-13 16,-3 2 1-16,8 2 0 15,3-4 5-15,0 2-5 16,10-2-8-16,-5-2-2 15,0 2 20-15,-4 2-7 0,-10-2-3 16,-3 0-22-16,-14 2 13 16,-3 0-15-16,-4 0 22 15,-2 0 2-15,0 0 0 16,4-4 0-16,3 0-2 16,4 2 2-16,6-4-12 15,3 4 12-15,0-2 0 16,7 2-1-16,0 2 19 15,0 0-30-15,4 0 12 0,-5 0 0 16,1 2-15 0,2-2 15-16,0-2 0 15,2 0 25-15,-3 0-23 16,6-2-4-16,-3-2-5 0,2 2-1 16,1 0 2-16,-1-2 6 15,1 2 0-15,-1 2 27 16,-2 0-27-16,-3 2 0 15,2-2-12-15,1 2-3 16,0-2 7-16,5 0 16 16,-3 0-2-16,5 0-6 15,-3-2 13-15,3 2-25 16,-3 0 12-16,-2 2-9 16,-1 2 9-16,-3 0 1 15,-3 2-1-15,-6 4 17 16,5-2-11-16,-5 2-6 0,4-6-15 15,0 2 4-15,3 2 11 16,0 0 0-16,0 0 6 16,-1-2 5-16,1 2-5 15,-3-2-12-15,3-2 3 16,-5 3-9-16,0-3 12 16,-4 0 1-16,2-1 13 15,0-3-13-15,4 0-1 16,-1 2 21-16,3-2-21 15,0 2 0-15,2 1 9 16,-2 1-9-16,-1-3 0 16,1 2 0-16,-6 3 1 15,0-5-1-15,-4 3 0 0,0 0-8 16,-2-1 8-16,7 1 0 16,-4-2 6-16,3-1-6 15,5 3 0-15,-3-4 0 16,2 0 0-16,3-4 0 15,-7 4 9-15,4-1-8 16,-2 1-1-16,-6 0-8 16,2-2 2-16,-9 4 6 15,4-2 0-15,-2 0 1 16,5 1 14-16,0-1-13 16,-4 4-4-16,4-1-4 15,-3-2 6-15,3 3 6 16,-1-1-6-16,-2 0 0 0,1 0 5 15,2-3 8 1,-1 0-13-16,0-3 0 0,1 3 14 16,-3-1 14-1,3-1-28-15,-3-1 1 0,2 2 41 16,-3 1-40-16,3-3-2 16,0 2 0-16,1 1 0 15,4-8 45-15,2 3-26 16,-2 1 8-16,0-1-18 15,-2 1 2-15,-10-1-11 16,-1 4 0-16,-1-3 1 16,-3 4 27-16,-3 0-27 15,-3 0 23-15,4 0-5 16,-6 0-11-16,3 0-8 0,-3-3 0 16,-2 3 9-16,2-1 12 15,-4 1-20-15,0 1 21 16,0-1 1-16,-2 0-5 15,2 0-18-15,0 0 6 16,2 0 7-16,-2 0 40 16,-2 3-52-16,2-6 29 15,2 3-30-15,1-1-15 16,0 1 15-16,-3 1 0 16,2-1 1-16,-2 0 20 15,2 0-21-15,-2 0 0 16,-2 0-2-16,2 0-11 15,0 0 13-15,0-1 6 0,-2 2 3 16,-1-1 38-16,3 0-35 16,-3 0 13-16,6 0 14 15,-3 0-25-15,-3 0-1 16,6 0 1-16,-6 0-14 16,3 0 57-16,0-1-56 15,0 2-1-15,0-2 2 16,0 1 17-16,0 0-19 15,0 0 17-15,0 0-16 16,0 0 37-16,0 0-38 16,0 0 0-16,0 0 1 15,0 0 7-15,0 0-1 16,0 0 1-16,0 0-8 16,0 0 20-16,0 0-20 15,0 0-2-15,0 0-16 0,0 0 36 16,0 0-16-16,0 0-2 15,0 0 1-15,0 0 28 16,0 0-29-16,0 0-8 16,0 0-4-16,0 0 24 15,0 0-4-15,0 0 4 16,0 0 6-16,0 0-11 16,0 0-7-16,0 0-19 15,-2-9 11-15,2 11 16 16,-2-4 4-16,2 2-12 0,0 0 8 15,0 0-5 1,2 0-3-16,-2 0-6 16,-2 0-6-16,2 0 24 0,0 0-11 15,2 0-1 1,-4 0 1-16,2 0 8 16,0 0-9-16,0 0-24 0,0 0 9 15,0 0 30-15,0 0-6 16,0 0-9-16,0 0 1 15,0 0 2-15,-11-5-3 16,9 5-6-16,0-3-2 16,2 2 16-16,0 1 4 15,-2-3-12-15,-2 1 0 0,0 4-14 16,2-4 14 0,2 2 0-16,-2 0 3 0,2-2 12 15,0 2-22-15,2 0 7 16,-4 0 0-16,2 0-6 15,-2 0 6-15,2 0 0 16,0-2-9-16,2 2 25 16,-2 0-17-16,0 0 1 15,2 0 0-15,-4 0-8 16,2 0 8-16,0 0 0 16,0 0 23-16,0 0-22 15,0 0-2-15,0-2-9 16,0 2 5-16,0 0-13 15,0 0 18-15,0 0 0 16,0 2 18-16,0-4-4 0,0 2-28 16,0 0 14-1,0 0-1-15,0 0-11 0,0 0 12 16,0 0 0-16,0 0 6 16,0 0 7-16,0 0-20 15,0 0 7-15,0 0 0 16,0 0-5-16,0 0 7 15,0 0-2-15,0 0 22 16,0 0-22-16,0 0 0 16,0 0-6-16,0 0-12 15,0 0 18-15,0 0 2 16,0 0 10-16,0 0 3 16,0 0-14-16,0 0-2 15,0 0-6-15,0 0 7 16,0 0 7-16,0 0-7 0,0 0 11 15,0 0-10 1,0 0 11-16,0 0-9 0,0 0-3 16,0 0 0-16,0 0 3 15,0 0-2-15,0 0 0 16,0 0-1-16,0 0 9 16,0 0-11-16,0 0 2 15,0 0-24-15,2-10 24 16,-2 10 17-16,-2 0-11 15,4 0-6-15,-4 4 0 0,2-4 0 16,0 0 0 0,0-4 0-16,0 4 11 0,0 0 1 15,0 0-21 1,0 0 9-16,2-2 0 0,-4 4-5 16,2-2 5-16,0 0 0 15,0 0 13-15,0 0-13 16,0 0-10-16,0 0-2 15,0 0 12-15,0 0-2 16,0 0 2-16,0 0 0 16,0 0-10-16,0 0 10 15,0 0-2-15,0 0-40 16,0 0-49-16,-4-11 32 16,-1 2-112-16,-1 1-181 15,-6 0-105-15,-32-22-287 0</inkml:trace>
  <inkml:trace contextRef="#ctx0" brushRef="#br0" timeOffset="201218.08">3216 11536 289 0,'0'0'977'0,"0"0"-784"16,0-2-130-16,-4 4-51 0,4-2-3 0,4-2 50 0,4 2-58 15,0 2 20-15,3-2 87 16,1 0-50-16,1 0 20 16,-2 0-4-16,5-2-25 15,-1 4 31-15,1 0-35 16,4 2 1-16,2 6 22 16,9-2-53-16,10 2 24 15,5 2-15-15,6 0 6 16,4 0 22-16,6-2-52 15,-2-2 0-15,3-4 3 0,1-2 8 16,1-2-2 0,-3-2-2-16,5-2-6 0,-5 0 22 15,0-4-23 1,1 4 0-16,-3-2-21 0,-2-4 37 16,4 6-16-16,-8-2 6 15,-1 4-5-15,-4 0 22 16,-4 0-23-16,-3 4 0 15,-2-2-5-15,-4 0 17 16,2 2 12-16,4-2-7 16,0 0 28-16,5-2-9 15,0 0-36-15,-2-4-3 16,1 4 2-16,-1 0 2 16,-3-2 19-16,-2 4-19 0,1-2 0 15,-4 2 16-15,5-2-17 16,6 0 0-16,-2-4-9 15,3 0 18-15,-1-2 4 16,-6 4-12-16,2 0 1 16,-3-2 11-16,-4 4-13 15,-3 0-15-15,1 0 5 16,0 0 20-16,-1 2-2 16,-1 0-8-16,6 0 1 15,-4-2 5-15,9 2-6 16,-1-2-12-16,-3 2 12 15,0-4 0-15,-1 2 14 16,-4-4-14-16,-2 2 0 16,-11 2-9-16,3 0 9 15,-7 0 0-15,-1 0-9 0,-3 0 27 16,-3 2-12-16,3 0-6 16,-3 0 0-16,2 0 1 15,7 0-1-15,3 0 0 16,6-2-6-16,2 2 12 15,0-2-7-15,2 2 1 16,-2 0 0-16,-4 0-11 16,-5 0 11-16,-2 0 0 15,-4 0 14-15,-5 2-8 16,2-2-12-16,3 0 6 16,-1-2 0-16,12 2-20 15,9-6 20-15,2 4 0 16,6-2 15-16,1-2 5 15,2 2-32-15,-10 0 12 16,-3 0 0-16,-7 4-6 0,-7 4 6 16,-5-4 0-16,-1 2 13 15,-1-2-11-15,-1 2-4 16,3-2-5-16,3 2-8 16,1-2 3-16,6-2 24 15,2 2-8-15,2 0 13 16,0 2-10-16,-4-2-14 15,2 0 1-15,-8 2-17 16,-1-2 23-16,-5 0 2 16,6 0 8-16,-7 0-1 15,7 0-3-15,1 0-12 0,2 0 0 16,5 2 6-16,2-2 3 16,2 2-3-16,4-2 2 15,1 0 4-15,2 2-5 16,-4-2-2-16,1 0 1 15,-4 0-18-15,1 0 18 16,-3 0 0-16,-5 0 9 16,2 0-9-16,-1 0 8 15,-3 2-16-15,5-2 8 16,-2 0-19-16,6 2 19 16,0-4 13-16,3 2-12 15,-1-2-1-15,3 2-6 0,-1 0-3 16,1 2 9-16,-3-2 0 15,-2 2-1-15,0 0 2 16,-4 2-2-16,2-4-11 16,0 0 12-16,0 0-5 15,4 0 5-15,-1 0 0 16,3-4 13-16,6 2-13 16,1 0-12-16,0-2 2 15,5 2 8-15,-5 0 2 16,5-2 0-16,-3 2 0 15,6-4 19-15,-4 4-18 16,4 0-2-16,1 0-12 16,0-2 13-16,0 1 0 0,1 2 0 15,-6-1 0-15,-3 2 14 16,-5-2-8-16,-5 4-12 16,3-2-6-16,-3 0 12 15,0 0 1-15,3 0-1 16,2 0 0-16,4 0 8 15,-2 0-8-15,3 2-11 16,1-2 11-16,-4 1-6 16,3 2 5-16,-5-1 2 15,2 0 12-15,2-2-13 16,0 4-7-16,0 2 6 16,3 0-6-16,4 0 7 15,0 0 3-15,7 2 3 0,2-4 9 16,7-4-15-1,1 2-19-15,-1-2 13 0,4 0 5 16,-7 0 1 0,1-2 10-16,-10 4 1 0,-3-2-11 15,-6 0 0 1,-4 2-27-16,-2-2 27 0,-2 2 0 16,-5 0 1-16,-2-2 12 15,0 0-4-15,4 0-3 16,-1-2-6-16,-1 2-9 15,2-2 8-15,-2-2 1 16,-4 2 0-16,4 0 5 16,-2-4-5-16,0 4 0 15,2 0-1-15,3 0-17 0,-5 0 18 16,2 4 3-16,-2-4 3 16,2 2 6-1,0-2-12-15,1 2 0 0,-1-2-14 16,2 0 19-16,-6 0-5 15,0 0 0-15,-6-4 1 16,-2 6 23-16,-4-2-24 16,1 0 0-16,-3 2 8 15,-1-2 13-15,3 0-21 16,3 0 10-16,1-1-10 16,4 0 29-16,2 1-29 15,-5 0-9-15,4-2-11 16,-2 1 35-16,5 2-15 0,-4 1 1 15,4-3 13-15,4 2-5 16,2-1-9-16,0 0-9 16,7-2-3-16,-4 2 24 15,-3 2 4-15,-2-4-15 16,-10 8-1-16,-3-8 13 16,-7 4-13-16,-5 0 0 15,3-3-3-15,-4 3 9 16,4 0 9-16,-1 0-6 15,1-1 6-15,0-1 9 16,0 0-24-16,0 2-3 16,0 0 3-16,-2-2 0 15,-5 4 28-15,2-4-14 16,-4 2 13-16,0 0 28 16,0 0-55-16,0 0 0 0,0 0 24 15,0 0-18 1,0 0 35-16,0 0-41 0,0 0 0 15,0 0 22-15,0 0-22 16,0 0 0-16,0 0 0 16,0 0 8-16,0 0-1 15,0 0-7-15,0 0 0 16,-8 2-15-16,6-2 15 16,-1 0-55-16,1 0 32 15,-1 0-64-15,1 0 47 16,-2 0-73-16,-7 0-58 15,0 0 9-15,-3 0-117 0,-3 0-221 16,-47-9-136 0</inkml:trace>
  <inkml:trace contextRef="#ctx0" brushRef="#br0" timeOffset="202569.05">14914 11456 735 0,'-2'0'721'0,"2"0"-549"0,0-2-118 0,2 2 26 16,2-4-11-16,-2 4-9 15,8 4-56-15,-4-2 11 16,7 0 35-16,-1 2-7 16,3 0 52-16,4 2 25 15,1 2-89-15,6-2 23 16,-1-2 0-16,6 0-36 15,6 0 71-15,8-4-56 0,20-2 19 16,8-2 14-16,18-2-64 16,8 2-2-16,-3 0 0 15,-5 0 13 1,-2 2-1-16,-11 2-12 0,-3-2 0 16,-5 0-6-16,-3-2 11 15,0-2-5-15,1-2 0 16,7 2 1-16,-2-1 74 15,3 4-74-15,-5 3 4 16,-2 0 46-16,-3 2-50 16,-8-1 10-16,-2-1-2 15,-2 5 0-15,-3-3 37 0,-2 0-46 16,-3 2 0 0,0 0 21-16,-5-2-13 0,0 2 17 15,-3-2 2-15,-5 0 9 16,-8 0 0-16,-6-2-36 15,-7 2 0-15,-5-2 20 16,-3-2-19-16,-4 2 41 16,-2 0-19-16,0 0-1 15,-1 0-1-15,3 0-21 16,0 2-12-16,0-2-10 16,-2 0 22-16,0 0-33 15,-2 0-57-15,-8 4-42 0,-13 2-129 16,-19 6-287-16,-178 48-270 15</inkml:trace>
  <inkml:trace contextRef="#ctx0" brushRef="#br0" timeOffset="204017.86">3021 12446 322 0,'-2'-3'305'0,"2"-1"-47"0,2 0-47 0,-4-1 7 0,2 1-13 16,0 4-11-16,0 0-37 16,0 0-47-16,0 0 26 15,0 0-22-15,0 0-1 16,-5 0-1-16,7 4-85 16,1-4 14-16,5 0 14 15,13 0-29-15,1-4 61 16,16 8-71-16,8-4 20 15,12 0-36-15,16-4-4 16,10 2 4-16,19-4 0 0,68-2 0 16,16-4 45-16,-131 14-45 15,-2 1 9-15,48 0 0 16,-13 3-9 0,-10-2-16-16,-6-2 10 0,-13 1 6 15,3-3 2-15,-10-3-1 16,-4 1 10-16,0 0-11 15,-5 0-24-15,-1 2 24 16,-7 0 14-16,-3 0-14 16,-6 0 80-16,-7-2-80 15,-7 2 0-15,0 0 27 16,-8-2-12-16,-2 2-7 0,-1-2 4 16,0 2-6-16,-2 0 33 15,2-3-39-15,-2 3 0 16,4 0 40-16,-1-3-40 15,-3 3 18-15,2 3-12 16,-2 0 0-16,-2-3 14 16,-1 2-20-16,-1 0-41 15,0-2 28-15,2 4-109 16,-10 12-94-16,-92 91-466 16</inkml:trace>
  <inkml:trace contextRef="#ctx0" brushRef="#br0" timeOffset="207631.83">23891 12306 453 0,'-9'-8'1063'0,"7"0"-685"0,-9-6-254 0,9 8-35 0,2 6 49 16,2 4-90-16,6 6-47 15,2 14 91-15,5 16-22 16,3 18 56-16,-5 8-79 16,1 6-26-16,-7 5 60 15,1 1-75-15,-6-4-5 16,-2-6 38-16,-2-8-39 15,-4-11 0-15,2-9-5 16,1-14-65-16,1-10 23 0,-1-8-118 16,3-8-27-16,0 0-4 15,-2-12-273-15,-9-57-238 16</inkml:trace>
  <inkml:trace contextRef="#ctx0" brushRef="#br0" timeOffset="208212.66">23793 12204 1001 0,'0'-6'264'15,"5"-1"-164"-15,3-11 34 16,7 7 13-16,10 0-51 0,9 0 36 16,-1 4-56-1,10 6 14-15,-1 1 8 0,5 4-46 16,-3 6 32-16,1 2-84 15,-5 6 24-15,-13 6 14 16,-10 4-38-16,-15 2 14 16,-6 6 8-16,-13-4-11 15,-6 2-10-15,-10-2-1 16,-9-2-33-16,-5 6 33 16,0-8 0-16,0 2 2 15,10-3-8-15,10-9 13 0,11 0-14 16,13-4-16-1,13 2 5-15,9-2 18 0,19-2 7 16,11-8-7-16,16-8-8 16,9-6 4-16,4-10-10 15,13-8 10-15,-2-8-2 16,-2-2 6-16,-11-4 0 16,-23 2 10-16,-19 9-10 15,-24 3 0-15,-14 2 40 16,-11 4-34-16,-5 6-4 15,-5 8 112-15,3 8-74 16,0 6-16-16,4 10-15 16,-2 8-1-16,6 2 38 15,8 4-31-15,1-1-15 16,8-4 42-16,3 0-42 0,6-6-15 16,7-2 9-1,2-8 6-15,1 1-22 0,-2-3 7 16,0-5-107-16,-9 0-38 15,-9-4-337-15,-27-17-175 16</inkml:trace>
  <inkml:trace contextRef="#ctx0" brushRef="#br0" timeOffset="208412.95">24471 12104 1426 0,'0'-3'602'0,"4"7"-543"0,3 1-47 0,3 7 102 0,11 6-11 0,-3 4-22 16,-3 0-78-1,6-2-3-15,-9-6-78 0,5-6-166 16,-2-4-61-16,-1-6-241 16,28-30-131-16</inkml:trace>
  <inkml:trace contextRef="#ctx0" brushRef="#br0" timeOffset="208646">24891 11865 1064 0,'0'-4'556'15,"2"-2"-374"-15,1 2-31 0,2 4 41 16,1 8-12-16,5 6-63 16,0 12 30-16,1 12-93 15,-4 12 5-15,-1 12 23 16,0 3-65-16,2-1 34 15,4 0-28-15,-1-14-22 16,-2-4 4-16,5-12-5 16,-3-6-84-16,1-7-15 15,1-10-133-15,-3-8-43 16,0-12-100-16,36-55-313 16</inkml:trace>
  <inkml:trace contextRef="#ctx0" brushRef="#br0" timeOffset="208878.85">25242 11817 1409 0,'0'0'520'0,"0"-2"-421"0,-2 4-18 16,6 10 69 0,0 14 84-16,3 12-140 0,-1 12-93 15,-2-2 97-15,4 2-65 16,-4-2-8-16,3-5-24 15,-3-3 12-15,5-10-13 16,0-4-84-16,4-6-159 16,-6-4 2-16,-5-4-323 15,-26 6-134-15</inkml:trace>
  <inkml:trace contextRef="#ctx0" brushRef="#br0" timeOffset="209294.16">25005 12308 1050 0,'0'-2'625'0,"7"-2"-484"0,11-4-56 16,13-4 50-16,20-6 27 15,11-10-108-15,14-2-46 16,4-7 11-16,3-3-19 16,-1-3 0-16,-8 0 14 15,-16 11 1-15,-21 10 12 16,-23 14-27-16,-12 6 0 15,-6 4 113-15,-8 4-64 16,-11 8-4-16,-14 6 32 16,-5 12-56-16,2 2 9 0,7 2-30 15,8-8 0 1,13-6-6-16,10-1 6 0,14-7 0 16,5 0-2-16,12-2 19 15,10 0-31-15,3 0 14 16,4 0 0-16,-5-2-9 15,-12 2 9-15,-14-4 0 16,-13-2 10-16,-15 4-9 16,-18 0 22-16,-16 4-23 15,-13-2-16-15,-7 2 4 16,7-6 12-16,6-4-71 16,21-4-89-16,11-6-94 15,17-12-343-15,52-82-649 16</inkml:trace>
  <inkml:trace contextRef="#ctx0" brushRef="#br0" timeOffset="209764.17">25745 11624 1542 0,'-7'-2'614'0,"3"0"-507"0,-3-4 37 0,4 14-15 0,3 6-105 16,3 18 103-16,-1 8-50 15,10 10-16-15,-4 7-11 16,1-1-40-16,5 8 41 16,-3 4-51-16,0 4 8 0,-2-7 20 15,-3-7-20 1,1-12-16-16,-5-16 4 0,2-10-40 16,-8-12 43-16,4-4-39 15,-2-8 40-15,-2-2-27 16,-1-12 27-16,3-10-20 15,2-6 5-15,9-10-15 16,11-5 29-16,3 1-43 16,10 4 17-16,5 10 8 15,4 16 19-15,5 12-17 16,-3 14 10-16,-1 16 7 16,-12 14 7-16,-11 10 34 15,-11 8-13-15,-21-1 71 16,-10-7-91-16,-18-2 23 0,-14-6-31 15,-10-6 20-15,1-6-13 16,5-10-7-16,14-10-43 16,17-6-13-16,14-12-146 15,18-10-154-15,22-12-276 16,97-96-80-16</inkml:trace>
  <inkml:trace contextRef="#ctx0" brushRef="#br0" timeOffset="210514.84">26300 11959 1368 0,'0'-2'520'0,"-2"0"-362"0,-3 2 94 0,3 2 3 0,-8 6-185 15,6 10-16-15,0 2 23 0,4 6-53 16,2 2 43 0,2 2-47-16,6 5 8 0,-1-7-28 15,1-5 2-15,4 0-2 16,3-11 0-16,6-2 0 15,6-10-5-15,2-8 5 16,-2-8-46-16,0-9-2 16,-2-7-93-16,-10-1-2 15,-7-3 17-15,-8 1 29 16,-7 5 95-16,-6 2-4 16,2 10 6-16,1 4 30 15,-2 10-29-15,8 10 18 16,0 10 11-16,2 8 1 0,2 4 16 15,7 0-47 1,0-5 0-16,4-5-12 0,-1-9-17 16,1-3-34-16,0-6-66 15,3-10-70-15,7-9 20 16,-2-6-22-16,6-3 83 16,2-2 101-16,2 4 17 15,5 2 29-15,0 4 79 16,-5 8 43-16,-3 10 37 15,-3 10-55-15,-2 8-31 16,-5 6 29-16,-7 6-65 16,-9 4 6-16,-7-6-24 0,1-6-3 15,0-8-11-15,-1-2-34 16,2-7-6-16,3-2-33 16,3-7 39-16,0-7-48 15,3-8-48-15,9-5 56 16,4-4 39-16,0-2-62 15,6 12 30-15,-1 4 21 16,-3 14 24-16,2 10-3 16,0 12 30-16,4 12 35 15,-2 14 19-15,-3 4-93 16,-5 7 10-16,-1-10 5 16,-5-2-7-16,-6-13 8 15,-5-10-16-15,-5-2 0 16,-10-6 24-16,-12 2-24 15,-13 0 0-15,-9-4 0 0,-7 0 0 16,-6-2 26-16,2 0-26 16,4-8 0-16,12-2-15 15,12-2-42-15,8-6-201 16,-5-36-336-16</inkml:trace>
  <inkml:trace contextRef="#ctx0" brushRef="#br0" timeOffset="210713.22">27338 11903 2184 0,'0'0'514'0,"0"0"-482"0,-2 0 14 0,4 0-13 0,-2 4-15 15,2 0-36-15,-2 6-72 16,-6 6-115-16,-14 4-243 15,-94 18-559-15</inkml:trace>
  <inkml:trace contextRef="#ctx0" brushRef="#br0" timeOffset="212015.54">28031 11793 343 0,'-2'-4'576'0,"-1"-2"-387"0,1-2-105 0,2 2 63 16,-4-5 135-16,2 6-106 0,-3-1-16 16,-2-1 14-1,-6 2-30-15,-10 3 17 0,-3 4-73 16,-12 7-11-16,-6 12-10 16,-6 8-56-16,-1 8 2 15,9 7-7-15,11 6 6 16,10 6 18-16,17-2-22 15,16 0-8-15,14-7 0 16,21-11-6-16,13-12-3 16,21-18-24-16,7-10-80 15,15-16 50-15,4-17-12 16,0-4 38-16,-13-4 26 16,-23 1-110-16,-22 8 49 15,-22 6 66-15,-19 0 6 16,-10 4 97-16,-16 2-25 0,-7 6 11 15,-10 2-29-15,-3 8-45 16,-2 6 6-16,0 6 10 16,4 6-8-16,9 2 64 15,0 6-80-15,10 0 12 16,3 2 17-16,8 2-30 16,6 2 0-16,4-4-1 15,10-2 1-15,1-2 3 16,3-8-3-16,5-2 0 15,-2-8-8-15,8-6-16 16,3-8 9-16,6-8-55 16,2-2-17-16,0-12 46 0,3-2-40 15,-1-2 57-15,-11 1 8 16,0 12 31-16,-10 8-15 16,-11 13 15-16,-3 8-6 15,-3 8 49-15,0 9-43 16,4 11-3-16,3 9 57 15,-1 4-67-15,4 1 9 16,1-6-10-16,-1-6 12 16,-3-8-13-16,-2-10-33 15,-4-4-56-15,-1-6 80 16,-4-4-4-16,0 0 13 16,0-2 1-16,5-2 13 15,1-2-10-15,10-8-4 0,6-4-18 16,5-4 11-16,8 0 14 15,-1-2 10-15,2-4-17 16,-10-1 0 0,-1-1 15-16,-11 5-15 0,-4 3 0 15,-10 6 69-15,-6 5 9 16,-1 9 6-16,-7 6-47 16,-8 9-19-16,3 8 36 15,-8 9-54-15,6 7 0 16,4 1 51-16,7 0-50 15,10-2 37-15,8-6-38 16,11-4 1-16,12-6-6 16,17-14 5-16,10-10-72 0,11-12 3 15,2-6-195-15,7 0-280 16,82-50-433-16</inkml:trace>
  <inkml:trace contextRef="#ctx0" brushRef="#br0" timeOffset="212198.72">29479 11961 297 0,'-13'6'55'0,"-47"14"-55"0</inkml:trace>
  <inkml:trace contextRef="#ctx0" brushRef="#br0" timeOffset="212875.51">27802 12878 1006 0,'6'-10'381'15,"5"-3"-294"-15,7-5-19 16,5-1 185-16,-8 2-40 16,-4 5-121-16,-4 4-37 15,-3 2 2-15,-4 4 72 16,-4 0-9-16,2 2-27 0,-3 0 60 15,0 0-102 1,-3 2 3-16,-11 3-54 0,-4 6 8 16,-6 1-8-16,4 5 4 15,5 1 2-15,7-4 2 16,6 4-8-16,7 0-6 16,4 0 5-16,7 4-3 15,14 2 2-15,4-2 3 16,11-4-1-16,3-2 0 15,-1-8-46-15,-5-4 1 16,-3 4 19-16,-7 0-5 16,-11 2 23-16,-3 2 16 15,-9 2-1-15,2 2-5 16,-6 2-1-16,-2 0-1 16,-4-4 0-16,-5 0 2 0,-9-2 35 15,-10 2-16-15,-5-1-6 16,-12-2-15-16,-4 0-7 15,-3-1 6-15,5-6 1 16,13-4-43-16,10-4-23 16,11-10-186-16,8-13-83 15,60-91-528-15</inkml:trace>
  <inkml:trace contextRef="#ctx0" brushRef="#br0" timeOffset="213160.87">28165 12651 1332 0,'-10'-10'584'0,"6"4"-510"15,-9-8-8-15,9 6 103 0,1 2-61 0,1 6-67 16,4 2-41-16,1 0 1 16,1 8 61-16,0 4-23 15,5 8 30-15,2 6 19 16,3 8-65-16,6 2 25 15,4 6-35-15,3 4-13 16,0-3 21-16,2-5-21 16,-5-6-60-16,-9-10-1 15,-3-4-154-15,-10-4-4 16,-8-6-118-16,-14 2-209 16,-86 0-118-16</inkml:trace>
  <inkml:trace contextRef="#ctx0" brushRef="#br0" timeOffset="213980.86">28011 12990 908 0,'-9'-6'559'0,"4"2"-336"16,-3-6-52-16,10 4-1 16,11-4-7-16,18-7-130 15,14-1 0-15,11-4-31 16,8 3 8-16,1-4 19 16,4 4-29-16,-7-2 0 15,-8 5 79-15,-21 8-59 16,-12 8 16-16,-13 5-5 15,-6 2 17-15,-4 11 87 16,-2 4-81-16,2 4-52 16,2 1 50-16,6-7-52 0,5-2 26 15,12-8-26-15,1 0 0 16,10-8-12-16,3-10-17 16,3-6-85-16,-1-11 71 15,-4-5-76-15,-8-6-5 16,-7-4 17-16,-12 0 52 15,-8-4 55-15,-6-4-28 16,-1 2 28-16,-4 0 10 16,0 2 25-16,9 13 56 15,-1 12 2-15,3 9-33 0,7 14-1 16,5 7-53 0,3 14 39-16,5 11 37 0,3 6-68 15,-4 10 35-15,6-4-49 16,-3-6 0-16,1-4-6 15,1-8 6-15,-6-8 0 16,-5-8-7-16,-1-7-31 16,-6-6-34-16,-2-1-94 15,-2-6 35-15,-2-7 91 16,-6-4-47-16,-5-5 10 16,-9 0 68-16,-3-2 9 15,-4 4 24-15,1 4-4 16,2 8-10-16,-5 12 73 15,0 10-58-15,-2 10 56 16,-3 10 18-16,10 9-21 0,7 0 14 16,13-3-92-16,11-4 12 15,11-7-2-15,13-9 1 16,9-12 4-16,7-10-15 16,7-10-29-16,6-12-19 15,-3-10-79-15,5-5 10 16,-3-3 109-16,-10 0 9 15,-14 8-2-15,-12 4-24 16,-19 12 25-16,-8 2 29 16,-2 8 16-16,-4 2-18 15,3 6 105-15,3 6-69 16,-4 4-20-16,-4 10-1 16,5 0-12-16,1 2 3 15,4-4-33-15,6 0 0 16,5-1 3-16,7-6 5 0,1-1-8 15,5-6-24-15,-1-4-99 16,0-4-102-16,0-7-384 16,21-42-686-16</inkml:trace>
  <inkml:trace contextRef="#ctx0" brushRef="#br0" timeOffset="214190.73">29483 12512 1970 0,'6'0'323'0,"0"0"-263"0,9 3 112 0,5 3-41 16,5 6-14-16,-1-1-107 0,-2 7-10 15,-8 5-88-15,-7 3-416 16,-30 52-461-16</inkml:trace>
  <inkml:trace contextRef="#ctx0" brushRef="#br0" timeOffset="214359.1">29749 12886 1927 0,'-7'0'544'0,"3"-3"-543"0,-6-1 67 16,10 4 20-1,5 0-88-15,4 0-133 0,9-3-116 16,-2-9-126-16,17-51-546 16</inkml:trace>
  <inkml:trace contextRef="#ctx0" brushRef="#br0" timeOffset="214606.62">29857 12490 1949 0,'10'4'237'0,"1"5"-189"15,13 0 137-15,12 9-22 16,4 7-35-16,3 3-127 0,-3 6 11 16,-9-2-12-16,-2-2 9 15,-9-4-9-15,-3-6 0 16,-1-4-9-16,0-8-60 15,2-6-228-15,-1-6-205 16,22-46-249-16</inkml:trace>
  <inkml:trace contextRef="#ctx0" brushRef="#br0" timeOffset="-214523.73">30362 12360 1050 0,'-9'0'1092'15,"-3"6"-947"-15,-5 2-121 0,-1 18 192 16,3 13-69-16,-2 8-46 16,7 6-64-16,5 1-10 15,8 0 12-15,5-12-39 16,3-2-7-16,7-10-25 16,5-8 32-16,8-7-51 15,11-12-82-15,2-11-127 16,5-12-13-16,-1-4-64 15,-6-6-4-15,-5-4 272 16,-12-2 69-16,-8 0 12 16,-9 2 141-16,-6 4 95 15,-4 16 79-15,2 3-108 16,2 11-90-16,-4 15-18 16,0 5-14-16,2 10 19 0,0 6-83 15,2-4-32-15,2-4 29 16,0-4-30-16,3-8-26 15,-5-8-13-15,0-4-160 16,-2-6-100-16,-8-42-406 16</inkml:trace>
  <inkml:trace contextRef="#ctx0" brushRef="#br0" timeOffset="-214356.7">30504 12364 1673 0,'0'-2'707'0,"7"4"-613"16,6 4-52-16,12 6 47 0,17 0-89 16,5 0 0-16,9-6-116 15,-4-6-139-15,-4-12-333 16,50-56-460-16</inkml:trace>
  <inkml:trace contextRef="#ctx0" brushRef="#br0" timeOffset="-213606.88">30963 12039 1659 0,'0'7'516'15,"-3"4"-463"-15,3 11 130 0,8 13 39 16,5 9-48 0,12 6-174-16,4 0 40 15,-6-4-19-15,2 0 3 0,-7-2-13 16,-5-6-11-16,-9-2 7 15,0-1-14-15,-8-9-38 16,2-4-92-16,-4-11 80 16,4 0-100-16,2-7 7 15,0-4 52-15,-2-2-7 16,-1-7-1-16,-3 0-41 16,-6-5 46-16,-7-3 101 15,-10-1-45-15,-9 0 41 16,-5 0 4-16,-1 7 15 15,1 4 85-15,8 7 4 16,6 12-37-16,7 8 68 0,6 6-45 16,12 6-34-16,8 3-29 15,14-1-21-15,6-6 4 16,9-4-10-16,8-10-24 16,7-12-14-16,13-12-179 15,1-14-79-15,10-10-70 16,5-4 74-16,6-7 290 15,-5 4 2-15,-6 0 42 16,-24 11 86-16,-17 4-71 16,-19 10 124-16,-10 8 82 15,-6 4-25-15,-4 4-17 16,-2 4-76-16,-6 4-4 16,0 10 15-16,3 4-109 0,4 2 10 15,5 0-54-15,4 1 18 16,6-2 15-16,6 2-29 15,1-5 8-15,9-2-15 16,3-8-19-16,13-6 5 16,4-10-32-16,7-12-77 15,5-10 122-15,-8-2-30 16,-8-6 20-16,-11 1-2 16,-14 2-1-16,-22 0 14 15,-8 3 26-15,-19 4-10 16,-7 6 74-16,-5 8-42 15,-6 12 27-15,2 10 3 16,8 4-76-16,11 6 43 0,4 0-45 16,9 2-12-16,9 2-3 15,9 0-135 1,2 4-304-16,8 36-344 0</inkml:trace>
  <inkml:trace contextRef="#ctx0" brushRef="#br0" timeOffset="-210599.31">32188 12717 1440 0,'-4'0'552'0,"-3"-4"-413"0,-13 8 113 0,1 2-52 16,-20 12-113-16,-9 10 34 15,-19 8-67-15,-18 10 24 16,-13 4-33-16,-16 8-13 0,-69 35 11 16,121-63-43-1,-54 34-3-15,10-6-7 0,12-4 20 16,5 9-20-16,2-9-8 16,-3-2 18-16,-10-4 15 15,-5-10-15-15,-75 14-3 16,-33 5 1-16,-13-2 4 15,99-14 2-15,73-23-4 16,1 2 0-16,2 2-4 16,-45 20 4-16,9-6 0 15,14-2 12-15,15-10-5 16,11-2 2-16,9-1-9 16,7-10 0-16,0 5-7 15,-1-6 7-15,-3-2 0 0,-5 2 12 16,-7-1 0-16,-11 0 3 15,-5 4-15-15,-1-1 0 16,6 2 47-16,4 0-46 16,6 4 8-16,5-6 41 15,5 2-50-15,9-4 0 16,8 2-3-16,-2-2-5 16,-8 2 8-16,-7-2 0 15,-9 4 0-15,-9-4 6 16,0 2 10-16,1-4-2 15,6-4-14-15,7-2 0 16,3 0-9-16,4 0 19 16,6 2-10-16,0-2 11 15,1-4 4-15,1-2-17 0,-10 0 2 16,-3-4-13 0,-8 2 13-16,-17-4 0 0,-4 2 8 15,-11-2 7-15,-11 2-15 16,-3-2 0-16,3-2-11 15,2-6 11-15,8-2 11 16,12 0-5-16,13-10 4 16,16 3-4-16,11-1 0 15,7 5 8-15,11-4-14 16,1 3-5-16,2-2-7 16,4-6 23-16,1-4-11 15,-5-4 0-15,-6 0 0 0,-6-2-4 16,0-2 4-16,0-1-12 15,7 1 12-15,8-3 0 16,8-4-3-16,9-1-14 16,7 0 17-16,0 0-16 15,8 4 16-15,-2 1 0 16,-3 6 16-16,-5 9-7 16,-5 7-18-16,-7 7-3 15,-8 2 12-15,1 2 3 16,-10 0-3-16,0 0 0 15,-9 2 8-15,-12 6-8 16,-7 4-17-16,-9 4 2 16,-9 4 15-16,-2 4 0 0,-7 4 0 15,-4-2 0-15,-10 4 3 16,-5 4-2-16,-3-2-2 16,0 2 0-16,1-4 0 15,10 3 0-15,-2-4 2 16,4 1 7-16,3 1-8 15,2-2-4-15,4 2 4 16,-3 1-2-16,2 4 2 16,-5 2 0-16,1 0 12 15,-2 2-12-15,6 2 2 16,-9 4-2-16,-2-2-14 16,0 0 13-16,0 2 1 15,2-2 7-15,4-4-6 16,1-4 13-16,10-2-14 15,2-9-7-15,9-5 6 0,-1-2 1 16,6-10 0 0,-1-1 12-16,-7-7-10 0,1-4 8 15,-5-4-10-15,-6-2-18 16,-4-7 18-16,-1 2-1 16,-4-1 2-16,7 0-1 15,0 0 0-15,7 2 0 16,7 0-9-16,9-4 5 15,6-2-2-15,1-2 4 16,1-4 2-16,-1 5 15 16,-1 1-15-16,-2 6 0 15,1 2 0-15,3 0-6 0,1-2 5 16,8-6 1 0,7-2 0-16,11-12 1 0,1-8-1 15,3-3 0-15,0-1-21 16,1 2 18-16,6 2 3 15,3-2 12-15,9 0-1 16,10-7-1-16,4-1-10 16,4 4-9-16,1 2-18 15,-1 4 51-15,0-4-24 16,2 8 0-16,-4-1 0 16,-8 5 9-16,2 8-9 15,0 4-1-15,4 2-20 16,2 6 33-16,5 0-18 15,8-1 12-15,7 0 0 0,14-3-2 16,18-2-4-16,12-7-18 16,7 0-3-16,10-4 42 15,-5 1-21-15,0 6 6 16,-9-2-4-16,0 8 5 16,5 0-7-16,-1 6-16 15,5 3 1-15,4 4 30 16,72-12 0-16,33 1-15 15,48 4 0-15,-73-2 31 16,-12 4-31-16,-13 10 0 16,-37 0-13-16,-73 6 28 15,-10 6-24-15,0-2 9 16,41-2 0-16,-12 2 10 16,-3-2-10-16,-5 2-15 15,4-2 5-15,9-2 20 16,8-2 4-16,22 2-14 0,81-8 0 15,55-8 1-15,13-13-1 16,-104 14 0-16,-32 5 9 16,-70 8 6-16,-4 3-27 15,-3-3 12-15,46-8 0 16,-12 0-4-16,-13 2 4 16,-13-2 0-16,-8 4 10 15,4 0 2-15,-1 2-18 16,9 4 6-16,-1 6 0 15,3 6-3-15,1 2 3 16,-3 6 0-16,4 4 8 16,-6 4 7-16,-5 6-29 0,-2 2 14 15,-11 5-3-15,2 3-16 16,-2 0 19-16,7-4 0 16,-1-2 24-16,6-2-15 15,-2-10-18-15,-1 0-11 16,-5-4 7-16,-8-6 13 15,-12-2 0-15,-9 2 0 16,-3-2-1-16,-8 0 19 16,2 8-30-16,-2 0 12 15,0 4 0-15,3 3-10 16,-1 1 17-16,3-1-7 16,-2 8 3-16,-5 1 6 0,-5 4-18 15,-6 4 0-15,-16 6-19 16,-2 6 28-16,-9 6 19 15,-2-2-19-15,7 1 0 16,2-4 6-16,8-2-15 16,7-5 2-16,10-4 1 15,6-8-5-15,12-4 11 16,3-4-15-16,12-6-4 16,2-4 11-16,6-10-11 15,9-2 19-15,8-6 0 16,6 1-3-16,4-10 4 15,5 8-1-15,0-4 0 16,4 1 2-16,3 4-1 16,2 2-1-16,-1-2-4 0,4 2 4 15,5-4 6-15,-2 4-6 16,3-2-7-16,4 2 7 16,-2-2 1-16,2 2-1 15,4 0 0-15,-6 2 14 16,-4 2-14-16,-12 2-2 15,-6 2-4-15,-9-2 6 16,-3 4 1-16,3-2-1 16,-3 0 0-16,5 2 6 15,6-4-6-15,1 4 0 16,5-2-1-16,-6 6 1 16,-6-2 1-16,-9 2-1 15,-6 1 0-15,-8-3 14 0,-12-2-14 16,-10-5-1-16,-9 5-14 15,-2-1 15-15,-2 3 0 16,0 5 0-16,2 3 13 16,-2 1-13-16,5 9-1 15,2-2-8-15,0 2 8 16,3 6-2-16,-5 0 3 16,-5 4 6-16,-5 4 0 15,-3 2-6-15,-3-1-8 16,-1-4 8-16,-1-2 0 15,-1-9 0-15,-1-4 3 16,-1 0 6-16,-5 0 3 16,-6 2-12-16,4 0-7 0,1 4 6 15,4-4-4-15,4-2 5 16,2-1 8-16,5-8-7 16,0 3-1-16,4-4 0 15,-1-2-15-15,2 2 15 16,-2-1 0-16,-1-1 0 15,-1-2 12-15,-2 0-11 16,-5-2-1-16,-3 0 0 16,-3-2-4-16,1-2 4 15,3-4 0-15,1-2-21 16,3-4 21-16,4 2-182 16,-22-23-399-16</inkml:trace>
  <inkml:trace contextRef="#ctx0" brushRef="#br0" timeOffset="-204530.82">1857 13559 635 0,'-2'-4'330'0,"0"4"-46"0,0-6-176 0,2 6-78 0,0 0 70 16,2-3-23-16,0 0-67 16,-2 3 19-16,2 0-28 15,6-2 28-15,-4 4 49 16,5-2-37-16,-3 3 44 16,1-3-20-16,0 0-11 15,2 3 18-15,2-3-71 16,0 0 7-16,7 2 29 15,0 0-25-15,-1 0 8 16,6-2-11-16,-5 0 10 16,3 0-17-16,0 0-2 15,6-2-8-15,4 0 8 16,-2-3 14-16,6 2 5 0,1-1-17 16,-1 0-1-16,4 2 15 15,-1-2-16-15,-9 2-3 16,0 0 3-16,-2 2 0 15,-8 0 24-15,1 0-24 16,-2 2 0-16,6-2 15 16,-5 0-15-16,7-2-2 15,-2-2 2-15,3 2 1 16,2-2 27-16,-2 2-26 16,0-2-1-16,-7 4 17 15,-3 0-18-15,0-2 0 16,0 2 11-16,-1 0 5 15,11 0 22-15,2 0-2 16,8-2 4-16,8-4 7 0,2 0-47 16,7-2 0-16,-6 2 0 15,4-2 13-15,-8 2-14 16,-11 4 1-16,-4 0 0 16,-4 2-9-16,-3 0 10 15,-2 2-1-15,-2 0 34 16,2 0-33-16,-2 0 40 15,4 0-41-15,1 0 0 16,8-2 3-16,0 0-2 16,2 0-1-16,-4 0 38 15,5-2-37-15,-1 0-1 16,-2 0-8-16,-2 0 2 0,0 2 6 16,0 0 1-16,-6 0-1 15,1 0 0-15,-2 0 15 16,5 0-26-16,0-4 11 15,2 2 0-15,2-2-3 16,2 0 5-16,1 0-2 16,-5 0 4-16,6 0 8 15,-3-2-16-15,-8 0 4 16,3 4-27-16,-5 0 27 16,-2 0 0-16,5 0 15 15,-1-2 3-15,2 2-9 16,-1 0-7-16,2 0-2 15,0 2 0-15,0-2 6 16,4-2-5-16,2 2 14 0,3-2-15 16,-5 2 6-16,4 0 13 15,-3 2-19-15,-6-2 0 16,-3 2 3-16,-5 0-3 16,-9-2 1-16,-3 2 1 15,-4 0-1-15,-4 0 2 16,0 0-3-16,2 2-11 15,0-2 11-15,2 0 20 16,-2 2-10-16,-2-2 2 16,4 0 2-16,-4 0 41 15,2-2-34-15,0 2-13 16,2 0 79-16,-2 0-65 16,0 0-5-16,0 0-17 15,0-2 6-15,-2 2 23 0,0 2-29 16,0-2 0-16,-5 2-31 15,-7 4-31-15,-12 14-145 16,-143 92-514-16</inkml:trace>
  <inkml:trace contextRef="#ctx0" brushRef="#br0" timeOffset="-200613.9">9195 13549 309 0,'-3'2'775'0,"6"-4"-517"0,-3 2-211 0,2 0-47 0,5 0 12 0,-1 6-3 0,3 0 44 0,5 2-53 16,-3 0 18-16,-3-2 78 15,2-2-37-15,1 0 34 16,-5 2-6-16,6-2-17 16,-4 0 52-16,13 0-32 15,-2 1-23-15,12-4 14 16,7 6-69-16,14-7 32 16,12-7 34-16,10 3-57 15,10-3 33-15,1 0-53 0,-4-1 14 16,-2 6-15-1,-7 2-6-15,-11 2 6 0,-11 2-6 16,-7 0 6-16,-3 0 11 16,-2 0-2-16,-1-2 21 15,0-2 12-15,0 2-41 16,1 0 34-16,6-4 5 16,6 0-25-16,1-1 48 15,2-1-57-15,1 1 2 16,-5-1-8-16,-5 2-2 15,1 2 2-15,-3-2 0 16,-4 0 0-16,-5-2 18 16,-10 4-6-16,-5 0-9 0,-12 0 27 15,1 3-16-15,-3-6 7 16,-4 6 4-16,2-6-11 16,-2 2 43-16,0 1-56 15,0 0-1-15,0 1 0 16,0-1 2-16,-2 0-2 15,2 0 8-15,0 0-7 16,-2 0-2-16,2-1-26 16,-2 1-90-16,-9 0-111 15,-9 1-432-15,-76-2-455 16</inkml:trace>
  <inkml:trace contextRef="#ctx0" brushRef="#br0" timeOffset="-197121.77">12829 13485 327 0,'-3'-2'668'0,"3"2"-452"0,-6-4-63 16,3 0-3-16,6 2-16 16,-1 0 28-16,2 0-87 15,1 0 15-15,0-2-2 16,-1 2 11-16,-2 2 53 16,2-4-46-16,1 2-23 15,-1-4 59-15,3 2-88 16,4 0-22-16,-4 0-26 15,1 2 4-15,6 2 16 16,5 0-17-16,0 0-2 16,8 0 20-16,4 0-27 0,4 2-7 15,3 0 5 1,3 0 2-16,3-2 6 0,-1 0-5 16,1 0 5-16,0-2 0 15,8 2 6-15,-3-2-12 16,2 2 0-16,3-4 2 15,-1 2 8-15,3-4-10 16,2 2 0-16,5 0 23 16,-3 2-23-16,-5 0-6 15,-2 2 6-15,-5 0 0 0,-6 0 7 16,-3 2-6 0,-5 0 34-16,-9 0-35 0,-3 2-26 15,-7-2 26-15,-1 0-1 16,-1 4 1-16,1-4 18 15,-1-2-6 1,5 2-12-16,2-2 4 0,4 0 22 16,3 2-26-16,2-2 0 15,2 2 9-15,-4-2 0 16,-2 2-9-16,-4 0 0 16,-7 0 0-16,-3-2 1 15,-4 2-1-15,4 0 0 16,-2 2 0-16,4-2 7 15,3 0-7-15,11 0 0 16,4-2 0-16,7 4 0 16,4-4 0-16,7 2 1 0,1-2-1 15,2 0 19-15,-2 0-19 16,-1 0 0-16,-7 2-12 16,-13 0 14-16,2 0-4 15,-4 4 2-15,-2-4 0 16,1 0 14-16,-1 0-14 15,1 0 0-15,3 2-15 16,-4-2 27-16,4 4-13 16,-2-2 1-16,-1-2 0 15,3 0 14-15,-2 0-14 16,-3 0-8-16,3-2-7 16,-4-2 30-16,6 0-7 15,-3 0 11-15,1-4 4 0,2 4-14 16,-2 2-9-16,-1-2-9 15,3 4 0-15,0-4 18 16,-4 4-3-16,4-2-6 16,2 0 1-16,-7-2 12 15,5 0-13-15,2 0-3 16,-2-2-11-16,3 0 28 16,-1 2 3-16,-9 0-16 15,-1-2-1-15,-8 2 9 16,-7 2-9-16,2 0-17 15,0 0 8-15,-4 0 18 16,5 0 3-16,-5-2-11 16,4 2-1-16,-2 0 12 15,3 0-12-15,-3 0-1 16,0 2-14-16,-4-2 30 16,0 0-11-16,-2 0-4 0,2 0 0 15,-2 0-4-15,2 2 4 16,-2-4 0-16,3 2-15 15,-1 2 31-15,-2-2-4 16,2-2-12-16,-4 2 1 16,4 0 23-16,-4 0-24 15,2 0 0-15,0 0 21 16,0 0-21-16,0 0 24 16,0 0-24-16,-2 2 0 15,2-4 3-15,-3 4-3 0,3-4 0 16,0 2 27-1,-2 0-15-15,2 0-24 0,0 0 12 16,-2 0 0-16,2 0-7 16,0 0 7-1,0 0 0-15,0 0 3 0,0 0 15 16,-2 0-27-16,2-2 9 16,0 4 0-16,2-4-17 15,0 2 17-15,-2 2 0 16,-2-2 26-16,2-2-19 15,0 2-14-15,0 0 1 16,0 0-11-16,0 0 17 16,0 0 0-16,0 0 0 15,0 0 18-15,0 0-12 16,0 0-10-16,0 0 4 0,0 0 0 16,0 0-8-16,0 0 10 15,0 0-2-15,0 0 0 16,-12 0 7-16,8 0-11 15,0-2 4-15,-1 2-9 16,1 0 7-16,2-2 2 16,0 2 0-16,-4 0 5 15,6 0 2-15,-2 0-14 16,0 0-5-16,2 0-14 16,-2 0 26-16,-2 0 12 15,1 0-12-15,1-2 0 16,0 4 0-16,0-4-9 15,-4 4 9-15,3-2 0 0,0 0-1 16,-1 0 2 0,4 2-1-16,-4-2 0 0,1 0 1 15,3 2-1-15,-2-2 0 16,0-2-7-16,0 2 7 16,0 2 1-16,0-2 8 15,2-2-9-15,0 4 1 16,0-2-3-16,0-2 2 15,0 2 0-15,2 0 9 16,-2 0-9-16,0-2-7 16,-2 2-8-16,2 0 15 15,-3 0-6-15,1 0 6 16,2 0 0-16,-2 0 10 0,2 0-10 16,-3 0-10-16,-1 0-1 15,8-2 11-15,-8 4 0 16,4-2 0-16,0-2 0 15,0 2-9-15,0 2 10 16,4-4-2-16,-4 4 0 16,3-4-6-16,-6 2 6 15,-1 0 1-15,4-2 0 16,-5 4 13-16,5-2-13 16,0 0 0-16,0 0-14 15,3 0 14-15,-3-2 2 16,0 4-2-16,-3-4 10 15,3 2-7-15,0 0-3 16,0 0-9-16,0 0 2 0,-2 0 7 16,2 2 7-16,2-4 4 15,-2 2-11-15,0 0 4 16,0 0-4-16,0 0-13 16,-2 0 7-16,2 0 4 15,0 2 2-15,0-2 1 16,0-2 5-16,0 2-6 15,0 0-9-15,0 0 9 16,0 0 0-16,0 0 0 16,0 0 9-16,0 0-8 15,0 0 7-15,0 0-8 16,0 0-26-16,0 0 26 16,0 0 0-16,0 0 8 0,0 0 4 15,0 0-12 1,0 0 0-16,0 0 1 0,0 0-1 15,0 0-6-15,0 0 4 16,0 0 2-16,0 0 6 16,0 0-5-16,0 0-1 15,0 0 0-15,0 0-12 16,0 0 12-16,0 0 0 16,0 0 0-16,0 0 14 15,0 0-14-15,0 0 0 16,0 0-14-16,0 0 11 15,0 0 3-15,0 0 0 16,0 0 8-16,0 0-7 0,-8-6-1 16,5 0 0-1,-3 2-31-15,1-2 28 0,-2 2 2 16,-4-2-17-16,5-2-6 16,-4 2 16-16,2 0-82 15,-5 2-1-15,1-4 13 16,-3 4-83-16,-3-2 20 15,3 2-39-15,-1-4 11 16,-2 6 32-16,6 2-97 16,4-2-42-16,1 6-28 15,0 2 20-15,-4 6-70 16</inkml:trace>
  <inkml:trace contextRef="#ctx0" brushRef="#br0" timeOffset="-186629.34">10843 13614 333 0,'0'1'69'0,"0"-1"9"0,-2 3 64 0,4 1-142 0,1 6-58 0</inkml:trace>
  <inkml:trace contextRef="#ctx0" brushRef="#br0" timeOffset="-183199.48">2372 14544 337 0,'-6'-4'697'0,"6"-2"-511"0,-2-10-86 0,2 6 61 0,8-3 37 16,-1 4-80-16,-3-1-41 15,6-2 37-15,-4 2-35 16,-1 0 17-16,3 3-39 16,-4 6-4-16,6-8-1 15,1 4-52-15,9 1 0 16,0 0 15-16,4-1-6 15,8 4 12-15,5-3-15 16,6 4-4-16,11 4 17 16,3-3-19-16,13 4-4 15,3-1-8-15,3-3 24 16,6 6-11-16,-1 3-1 0,-6-6 1 16,-1 4-10-16,-1-1-26 15,-2 0 11-15,3-1 14 16,-7 2 16-16,0-2-8 15,-1 0 2-15,6 0 0 16,-1-6-3-16,10-6 3 16,3-2 0-16,5-4-1 15,7 2 7-15,-1 2-3 16,6 6-3-16,-3 2 0 16,-4 2 0-16,1 3 0 15,-1-2-12-15,-7 1-2 0,-4-2 28 16,-10 2-11-1,0 0-3-15,1-8 1 0,-5 2 0 16,4 0-1-16,-1 0 0 16,-5 2-6-16,0 2 12 15,-1 2 2-15,-6 5-8 16,5-2 0-16,-1 3-9 16,6-6 9-16,-3 2 0 15,4-4 7-15,2-4 7 16,6-7-25-16,1 0 11 15,12-5 0-15,-4 1-1 16,1 2 1-16,-6 4 0 16,-8 6-9-16,-3 1 19 15,-5 1-20-15,-5-1 4 16,0 4 3-16,-6-1-17 0,-3-1 21 16,1 3-1-1,2-1 18-15,2-1-9 0,6-3-18 16,-1 0 9-16,-1 2-10 15,-4 0 9-15,-12 4 1 16,-1-1 0-16,-5 2-1 16,1-1 12-16,-1 2-20 15,0-2 9-15,3-2 0 16,-1 4-9-16,4-8 19 16,1 2-8-16,3 0 7 15,2 4 1-15,2-2-20 16,2 0 2-16,4 0-5 15,-2 2 5-15,-3 2 16 0,7-4 1 16,1-2 4-16,7 0-13 16,5-6 26-16,1 0-26 15,-3-6 0-15,-4 4 12 16,-9 0-5-16,1 2-1 16,-8-2-6-16,-1 4 2 15,-2 0-2-15,-2 2 0 16,-13 0-5-16,5 0 5 15,-2 2 0-15,0 0 12 16,6-4 6-16,8 0-3 16,4-2-9-16,1-4-6 15,6-1 0-15,-6 8 3 0,1-3 12 16,-4 2-15-16,-2 2-1 16,-6 2 1-16,-1 2 6 15,-1-4-6-15,1 1 0 16,-1-1 39-16,6-1-31 15,7-5 14-15,3 0-14 16,8-4-2-16,-4-3 15 16,3 2-21-16,-7 0-6 15,-4 6 6-15,-7-4 13 16,-10 8-13-16,-7-2-2 16,-6 3 2-16,-3 0 11 15,2-1 5-15,1 1-15 16,4-3 98-16,7 2-78 0,7-5-15 15,6-5-6 1,8 1 0-16,2 2 21 0,2 2-21 16,-8-2 15-16,-10 7-3 15,-10-4-12-15,-8 1-1 16,-1 4 1-16,-8 0 0 16,-1-4 18-16,-5 8-18 15,-1-8 0-15,-4 8 39 16,3-4-38-16,-5 0 26 15,-4 0 3-15,0-4-30 16,0 4 77-16,0 0-44 16,-2 4 0-16,0-4-3 15,0 0-29-15,0 0-2 0,-3 0-4 16,-1 0-45 0,-2 0 19-16,-5 0-145 15,-9 4-200-15,-65 24-396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4.31053E-6" units="1/dev"/>
          <inkml:channelProperty channel="T" name="resolution" value="1" units="1/dev"/>
        </inkml:channelProperties>
      </inkml:inkSource>
      <inkml:timestamp xml:id="ts0" timeString="2025-06-06T14:13:22.2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4754 4610 328 0,'2'-2'564'0,"3"0"-435"0,2 2-86 0,8-2-42 0,3 0 82 15,-1 2-4-15,8-2 11 16,4 2 30-16,-2 0-75 15,4-2-9-15,-2 2 39 16,-8 0-22-16,-2 0 13 16,-3 2-20-16,-3 0-1 15,3 2 23-15,-1-2-68 0,8 4 0 16,1 2 66 0,5-2-48-16,7 2 37 15,2 2-29-15,-3-2-19 16,12-2 22-16,-5 4-29 0,-4-6-8 15,11 0-2-15,-1-4 20 16,7-2-8-16,3-2 13 16,6 2 13-16,-2-4-10 15,-1 2-18-15,-3 0 0 16,-5 0 5-16,-1 2-4 16,-8-2 30-16,-4 2-22 15,-1-2 8-15,-10 2-5 16,6-2-12-16,-4 2 0 15,3 0 33-15,-3 0-32 16,4 2 24-16,3-2-6 0,5 2-8 16,-5 2 11-16,1 2-22 15,-3-2-9 1,-1 0 8-16,-3 0 2 16,4-2 21-16,0 2-4 0,-1-4-9 15,0 2 45-15,7-2-54 16,1-2 0-16,6 0 33 15,0-2-26-15,1 0 26 16,-4 4-33-16,-6 0 0 16,-2 4 8-16,-4 0-8 15,-3 6 0-15,0-2-5 16,2-2 13-16,5 2 7 0,2-2-15 16,3 0 0-16,7 0 39 15,2-2-39-15,8 0 0 16,0 2 21-16,1 0-10 15,-5 2 8-15,-6 0-19 16,0-2 0-16,-6 0 0 16,-1-2 0-16,-1 0 0 15,-3-2 41-15,6 0-35 16,-3 0 21-16,1 4-27 16,-1-4 0-16,0 0 13 15,1 0-13-15,-1 0 0 16,1 4 17-16,-1-4-5 15,-4 2 6-15,-1-2-18 16,0 0 0-16,-2 0 12 16,1 0 1-16,4 0-13 0,0-4 62 15,-2 2-52-15,-4-4-4 16,-13 6-6-16,-7 0-13 16,-8 2 12-16,-3-2 2 15,-3 0 7-15,0 0 35 16,0 0-42-16,-3 0 30 15,3 4-31-15,0-4 0 16,0-4 17-16,3 4-16 16,-6-2 16-16,6 2 6 15,-6 0-14-15,3 2-3 16,0-2-6-16,0 0-23 16,0 0-2-16,0 0 25 15,0 0-75-15,-15 8-71 0,-3 2-187 16,-15 10-258-16,-85 36-405 15</inkml:trace>
  <inkml:trace contextRef="#ctx0" brushRef="#br0" timeOffset="16229.79">1464 9861 857 0,'-6'-5'279'0,"4"3"-60"0,-4-5-121 0,2 3-19 0,4 1 59 16,-3-5-67-16,-1 4 4 16,-2-3 19-16,-2 4-13 15,0-1 23-15,1-3-16 16,1 6-19-16,-2-2 27 15,2 1-75-15,-3 4 21 16,-3-2-42-16,1 4 21 16,-11 8-12-16,-9 9-9 15,-5 8 0-15,-12 10 17 0,3 1-17 16,1 6-12-16,-2 4 6 16,5 8 3-1,1 2 3-15,3 7 1 0,14 1 9 16,-2 0-10-16,13-6-13 15,12-4 7-15,5-6 4 16,6-3 2-16,10 1 2 16,-4-4-2-16,10 2 0 15,4-2-1-15,0-2-1 16,4-4-4-16,4-8 6 16,-1 1-6-16,4-4 5 15,3-4 2-15,1-7 8 16,4 0-9-16,0-3-19 0,2-4 19 15,-1-3-1 1,-2-6 2-16,0-9 5 0,5-2-6 16,-6-11 0-1,6-9 0-15,0-7-10 0,-4-2 8 16,4-6 1-16,-7-4 1 16,-3 0 7-16,-2 0-6 15,-3 0 8-15,-3 1-9 16,-7 1-10-16,-3 0 10 15,-6-6 0-15,-2-8 2 16,-7 0 17-16,-2-4-19 16,-12 3 12-16,-5 3-12 15,-7 4-11-15,-6 4 11 16,1 4-1-16,-2 2 10 16,4 6 8-16,-4 4-16 15,4 1-1-15,0 1 0 0,3 5-11 16,-3-1 11-16,-7 6 0 15,6-1 1-15,-8 5 6 16,-2 4-7-16,4 0 0 16,-4 4-1-16,-2 2-14 15,4 0 15-15,-4 4 0 16,0-2 0-16,6 0 9 16,-4 2-9-16,5 2-2 15,4 0 2-15,-9 4-24 16,4 0 24-16,-2 2 0 15,0 2 1-15,10-2 3 16,-1 2-4-16,7-4 0 16,7 0-16-16,-1 0 16 15,3 0-12-15,2 6 3 0,4 0-15 16,5 6 10-16,11 0-122 16,2 4-85-16,15 2-241 15,75 12-271-15</inkml:trace>
  <inkml:trace contextRef="#ctx0" brushRef="#br0" timeOffset="17995.83">2528 9932 635 0,'-2'-2'195'0,"0"-4"-7"0,-5 4-50 0,5-2-20 0,0 4 11 15,0-2-48-15,2 2-46 16,0-2 44-16,2-4-35 16,5-2-32-16,8 0-5 15,9-8-6-15,12-4 11 16,9-4-12-16,6-1 0 15,9-1 0-15,-4 5 0 0,-3 3-7 16,-4-1-8-16,-6 5-17 16,-8 4 23-16,-10 0-13 15,-12 8-5-15,-7 2 15 16,-6 0 12-16,-4 6-41 16,2 0-47-16,-2 4-28 15,-3 4-82-15,1-2-31 16,-10 22-85-16</inkml:trace>
  <inkml:trace contextRef="#ctx0" brushRef="#br0" timeOffset="18214.28">2844 9916 735 0,'0'2'244'0,"0"-1"-182"15,0 6-8-15,0 7 45 0,0 4 10 16,3 8-1-16,0 6-70 15,-1 6 11-15,-7 6-20 16,0 2-22-16,-6 4 33 16,3-4-40-16,0-5 0 15,4-7-18-15,2-10-56 16,4-8-176-16,2-8-43 16,4-10-160-16</inkml:trace>
  <inkml:trace contextRef="#ctx0" brushRef="#br0" timeOffset="18824.24">2638 10287 721 0,'-10'2'225'0,"6"0"-119"16,-9-2-35-16,7 2 19 16,2-2 30-16,4 0-74 15,6 0-20-15,-4-2 43 16,2-2-21-16,7-4 24 15,5-6-42-15,15-15-29 16,13-7 39-16,12-8-39 16,4-2 9-16,7 2-10 15,0 4-59-15,-7 2 4 16,4 4 8-16,-10 2 43 16,-12 8 3-16,-17 9 2 0,-9 8 12 15,-12 5 2 1,-4 2-14-16,-4 2 30 0,0 2 8 15,-6 8-11-15,-3 4 37 16,2 2-26-16,-3 10-3 16,-1-4 0-16,6-4-35 15,0 4-1-15,5-4 0 16,4 0 2-16,2-2-13 16,7-6 22-16,7 0-11 15,5-4 0-15,4-3-17 16,4-8 17-16,4-5 0 15,1-6-9-15,-3-4-2 16,2-4-31-16,-6-4-4 0,-7-4 20 16,-1 0-16-16,-11-2 41 15,-6-1 1-15,-8 8 0 16,-12 3 23-16,-3 4-8 16,-5 1 28-16,4 9 23 15,-5 0-66-15,2 11 16 16,-2 6 20-16,-6 5-36 15,0 11 28-15,2 1-27 16,2 2-1-16,6-6 0 16,17-8-24-16,1-2-44 15,7-4-68-15,5-2-182 16,11-2-17-16,44-24-410 0</inkml:trace>
  <inkml:trace contextRef="#ctx0" brushRef="#br0" timeOffset="19345.68">3391 9743 500 0,'-5'2'368'0,"1"-4"-244"0,0 2-95 0,4 0 7 0,2 0 97 15,0-1-61-15,-2 1 27 16,4 0 101-16,-4-3-46 16,0 3-31-16,7-6-66 0,4 2-16 15,7-6-2-15,11-6-39 16,8-4 0-16,13-4 6 16,-2-2-5-16,2 2 3 15,-8 6-4-15,-8 4-51 16,-13 6-26-16,-7 6-112 15,-11 2-46-15,-6 6 91 16,-6 4-9-16,-13 8-29 16,0 4 11-16,-7 4 33 15,6-2 110-15,-2-4 7 16,10-2 21-16,2-4 21 16,4 0 63-16,7-6 19 15,-1 1 25-15,1 0 23 16,2 4 14-16,2 6 8 15,5 5-61-15,0 5 34 0,4 7-61 16,2 0 17-16,-1 6-49 16,5 4-34-16,-3 0 7 15,-1 0-26-15,-4 1-44 16,2-11 35-16,-4-3-114 16,-1-7-178-16,23 5-298 15</inkml:trace>
  <inkml:trace contextRef="#ctx0" brushRef="#br0" timeOffset="20094.96">3956 9990 940 0,'3'-2'235'0,"-1"0"-121"0,1-2-52 0,3 2 88 16,7-6 12-16,3 4-86 15,1 2-23-15,4 4-47 16,-7 10-5-16,1 4 48 16,-5 8-47-16,4 6 10 15,1-2 10-15,-3-2-13 16,1-6-12-16,-4-4 3 16,3-3 0-16,-2-10-12 0,-1-3 12 15,11-10-10-15,7-14 9 16,13-14-24-16,10-12 14 15,8-12-20 1,6-9-20-16,5-1 43 0,7-1-7 16,-1 0 15-16,4 5 34 15,-6 10-33-15,-2 8 3 16,-11 10-4-16,-6 12 0 16,-16 10 33-16,-7 7-33 15,-17 7 0-15,-8 4 8 16,-6 2 2-16,-2 0-14 0,2-2 4 15,-2 3-2 1,0 1 1-16,0 1 2 0,-4-1 17 16,4 5 12-16,0-5-29 15,0-3-1-15,0 3-7 16,2-2-41-16,-7 6 46 16,3 1-136-16,-8 7-111 15,-28 48-199-15</inkml:trace>
  <inkml:trace contextRef="#ctx0" brushRef="#br0" timeOffset="22808.02">2486 11987 472 0,'0'0'185'0,"0"0"-128"0,0 0-3 0,-2 0 37 0,2 0 80 16,-2 0-43-16,2-2-7 16,0 2 67-16,0-2-28 15,-5 0-34-15,3-4 21 16,-1 2-48-16,-1-2 29 15,0 0-40-15,-3-2-28 16,5 2 21-16,-2 0-66 16,8-2 8-16,-4 0 26 15,2 2-48-15,-2-2 0 16,5-2-1-16,3-2-16 16,8-8 1-16,11 0 15 15,6-2 0-15,7 2-14 16,8 0 26-16,0 6-24 15,1 1 3-15,-4 9-1 16,-10 8-14-16,-8 13 19 0,-9 9 5 16,-18 16-3-16,-9 10 12 15,-15 14-6-15,-5 2-3 16,-7-6 0-16,2-6 2 16,10-16 4-16,6-7-6 15,9-17 3-15,5-8 3 16,2-6-12-16,6-4-19 15,5-2 8-15,9-8 5 16,15-6 13-16,9-8-1 16,10-7 17-16,8-7-16 0,-2-3-2 15,7 0-46 1,-3 1-24-16,-7 4 56 0,-14 10-12 16,-14 6 27-16,-14 10 11 15,-9 4-5-15,-2 4 10 16,-4 4-16-16,-2 0 0 15,-1 0 3-15,1 0-3 16,0 0 0-16,1 0-11 16,-2 4-50-1,-1 4-113-15,-3 2-209 0,-29 30-289 16</inkml:trace>
  <inkml:trace contextRef="#ctx0" brushRef="#br0" timeOffset="27640.5">8078 13018 478 0,'-2'-4'163'0,"0"4"-53"0,-5-6-1 0,3 4 5 0,-2-6-52 16,0 2-53-16,2 0 96 15,0 0-21-15,-5 0 1 16,5 2 17-16,-4 0 2 16,4 4-16-16,2-4-16 0,0 4-34 15,-1-3 73-15,1 2-57 16,2 1-17-16,0 0-13 15,0 0-23-15,7 0 11 16,2-2-12-16,4 0-6 16,12-2 6-16,4 2 13 15,7-2-13-15,1 1 0 16,6 2-5-16,-1 2 5 16,0 2 0-16,1-1 1 15,-1-2 20-15,0-2-21 16,5-1 0-16,-9-1-9 15,9 1 9-15,-1-3 0 16,6 1 0-16,0 4 0 0,0 1 7 16,0 0-7-16,-6 4-6 15,-3-2 0-15,-10 4 6 16,1-3-1-16,-7 1 1 16,-8 1 0-16,1-1 9 15,-3 0-9-15,-7 0-2 16,1-3 1-16,-1 4-11 15,-4 3 12-15,3 4 0 16,5 0 6-16,-1-2 10 16,5-2-16-16,6-2-7 15,7 0 6-15,8-4 1 16,-4-2 1-16,5-2-1 16,-5-2 1-16,3 0 5 15,-4 2-6-15,-3 2-1 16,-2-2 0-16,-3 0 1 0,1 2-3 15,-2-2 4-15,8 0-1 16,3 0 9-16,5-2-9 16,-2 0-2-16,3 2-5 15,1 0-4-15,-5 0 11 16,-5 2 6-16,-2 0 8 16,-4 2-14-16,-2-2-5 15,-6 2-2-15,2 4 7 16,-1-2 0-16,0-2 3 15,9 0-3-15,2-2 1 16,4 2 9-16,4-2-10 16,1-2-1-16,-3 4-5 0,3 0-1 15,-1 0 7-15,-4 2 1 16,-1-2 18 0,-1 4-19-16,3-2-10 0,1-2-2 15,6 0 10-15,-3 0 2 16,2-2 12-16,1-2-6 15,-3 0 3-15,2 0-9 16,-6 2-10-16,0 2 2 16,-3 0 8-16,-4 0 0 15,2 0 3-15,0 0-2 16,-2-2 10-16,3 2-11 0,-3 0-1 16,-3-4-1-1,8 2-7-15,-1-2 9 16,7-4 2-16,2 0 10 15,5 2-12-15,3-2 0 0,-4 6-24 16,-4 0 24 0,-1 0-11-16,-8 6 28 0,2-4-10 15,-6 0-1-15,5 2-6 16,-1-2 3-16,0 0-3 16,1 0-12-16,-1 0 11 15,-4 2 1-15,2 4-5 16,0-4 13-16,5 4-1 15,-4 2-7-15,8 0-17 16,0 2 17-16,2-2 0 16,3-4 0-16,4-2 6 15,4 0-6-15,1-4 0 0,-3 0-1 16,-2 0-49-16,-8 0 26 16,-6 4 16-16,-6-2 8 15,-5 4-15-15,1-4 15 16,1 2 0-16,3 0-1 15,7-4-8-15,7 0 7 16,3 0-7-16,1-4-21 16,8 4 30-16,-3-2-51 15,2 0 7-15,-4 4 28 16,-3-4-32-16,5 4 42 16,-8-2 6-16,6-2 0 15,-2 0 9-15,1-2-9 16,3 0 0-16,1 0-12 15,-2-2 14-15,1 2-2 0,1 0 0 16,7 2 0-16,0 0 10 16,7 2-10-16,5 0 0 15,7-2-5-15,8-2 5 16,0 0-1-16,-4 2 0 16,-7 4-79-16,-12 2-13 15,-12-2 2-15,-6 2 34 16,-5-2 55-16,-4-2-13 15,-1 0 15-15,-5-2 11 16,2 2-11-16,-1 2 15 16,-1-2-15-16,2 0-2 15,6-2 1-15,5-2 2 16,10-4-1-16,-2 4 1 0,4 0 8 16,0 0-9-16,0 0 0 15,0-2-4-15,2 0-10 16,-1 0 28-16,3 0-13 15,6-2 0-15,-4 2 17 16,0 0-6-16,-5 2-12 16,-3-2-1-16,-4 4 1 15,-8-2 1-15,-3 0 35 16,-2 0 16-16,1 0-16 16,1-2 5-16,-1 2-41 15,-2-2 9-15,0 2 7 16,-1-2-16-16,-6 0 9 15,3-2-9-15,-6 3 11 16,-10 2-7-16,-8 1-4 0,-5 2 0 16,-3 0 23-16,-5 0 4 15,-1 2 6-15,-3-2-9 16,0 2 21-16,4-2 18 16,-1 0-63-16,1 0 1 15,3 0 67-15,-2-2-50 16,2 2 5-16,2-2-23 15,-3-2-34-15,-3 4-107 16,-64 0-534-16</inkml:trace>
  <inkml:trace contextRef="#ctx0" brushRef="#br0" timeOffset="30767.92">7232 13980 328 0,'-2'0'171'0,"0"0"-84"0,0-1-7 0,-1-3-14 0,0 1-3 0,-1-1 3 0,2 0-9 0,2 2 42 16,-5-2-6-16,5 3 0 15,0-2 21 1,-2-3-36-16,2 4 12 0,0 0 4 16,-2 0-19-16,0 0 32 15,4 2-47-15,-4-1 0 16,2 1-3-16,0-3-51 15,0 1 7-15,2 0-4 16,2 0-3-16,5 2 20 16,3-4-25-16,3 4-1 15,3 0 0-15,5 4 6 0,-4-2-6 16,10 0 3 0,-2 0 3-16,9-2 16 0,1-2-22 15,6-2 0-15,1-4 24 16,3 2-18-16,4-2-2 15,-8 4-3-15,-5-2-1 16,-3 2 17-16,-4 4-17 16,-2-2 0-16,-6 4-14 15,-1-2 22-15,-2 2-8 16,2 0 0-16,-3-4 6 16,0 4 2-16,1-2-8 15,5 0-5-15,-8 0-7 16,12 0 24-16,-2 0-6 0,7 2 30 15,5-2-16 1,2 0 4-16,1 0-24 0,0-4 0 16,-1 2 3-16,-3 0-2 15,-3-2-1-15,-4 2 2 16,-8 2 8-16,-1 2 5 16,-6-2-15-16,-3 2 0 15,7 0 6-15,-2 0 0 16,5 0 23-16,0-2-11 15,11 0 15-15,4-2-5 16,4 0-28-16,-2 2-6 16,5-4 5-16,-5 0 2 15,0-2 9-15,3 0-10 0,-6 0 6 16,1 4-2 0,-11-6-4-16,0 4-6 0,-5 2-7 15,0 0 25-15,3 0-12 16,-3-4 6-16,7 2 3 15,7-4-3-15,4 0-6 16,5 2-8-16,5-6 7 16,2 6 2-16,-1 2 12 15,-4 0-13-15,-2 0 6 16,-1 0-6-16,-6 4-1 16,-2-2-7-16,-8 2-2 15,-8 0 20-15,1-2-2 16,-10 2-7-16,-3-2 0 15,-2 2 29-15,-4-2-30 16,2 0 0-16,-4 4 23 0,0-2-1 16,0 0 23-1,2 0 3-15,-4-2-4 0,2 2 20 16,-4 0-64-16,4 0 1 16,-2-2 45-16,2 2-31 15,-4 0 22-15,2 0-37 16,0 0 0-16,0-2 12 15,0 2-12-15,0-6 0 16,-1 6 2-16,1 0 4 16,0-2 13-16,0 2-18 15,4-2 5-15,-4 2 8 16,0-2-14-16,0 0 0 0,-3 2-12 16,-4-2 27-1,2 2-8-15,1 0-7 0,-1-2 0 16,0 2-4-16,5-2 4 15,0 0 0-15,2 0 19 16,-3 0-17-16,3 4-1 16,0-2-1-16,-2 2 0 15,2-2-7-15,-2-2 7 16,-2 4 0-16,4-2-2 16,0 0 19-16,-2 0-26 15,0 2 9-15,-1-2-12 16,-4 2-9-16,-4 6-84 15,-9 8-195-15,-4 8-227 16,-81 36-424-16</inkml:trace>
  <inkml:trace contextRef="#ctx0" brushRef="#br0" timeOffset="37129.87">20694 16022 637 0,'-4'-6'238'0,"1"6"-56"0,-3-8-31 0,1 8 7 16,5 0 13-16,-3-4-23 16,3 4-64-16,0 4-40 15,0-4-44-15,3 5 9 16,-1 8 63-16,5 1-8 0,-2 12 16 16,-1 0-16-1,4 10 16-15,-3 8 8 0,4 10-88 16,-2 10 17-16,2 7 17 15,-3-5 11-15,4-2-31 16,-4-8-11-16,1-10 4 16,-3-6-13-16,0-14 6 15,-2-4-27-15,-2-4 9 16,0-8-70-16,-2-1-91 16,-2-9-53-16,-5-9-35 15,1-1-72-15,-4-16 34 16,3-6 116-16,1-8 44 15,-19-80-167-15</inkml:trace>
  <inkml:trace contextRef="#ctx0" brushRef="#br0" timeOffset="37553.75">20696 16311 217 0,'0'-18'194'0,"4"1"-116"15,-4-11 1-15,0 2 7 16,-4 8 7-16,4-4-12 16,0 4 36-16,0-4 43 15,4 8-32-15,-2-4-22 16,5 2 43-16,3 2-65 15,3-4-29-15,9 4-29 16,5-4-4-16,6 0 10 16,5 0-8-16,7-4-17 15,3 8 86-15,0 6-31 16,-6 8-23-16,-11 8-33 16,-13 7 0-16,-18 16 28 0,-16 9-29 15,-17 14-4-15,-15 12 66 16,-11 6-33-16,-6 4 2 15,4-1-14-15,7-17-21 16,6-8 32-16,11-14-30 16,12-14 6-16,12-10-4 15,9-10-5-15,8-2-15 16,7-6 14-16,11-2 1 16,3-2 6-16,6 2-6 15,3-2 0-15,3 6 22 16,-1 0-22-16,9 4-7 15,3 4-1-15,-3 0-1 16,-3 2 9-16,-4-2 0 0,-5-4-43 16,1 0-100-16,-3-4-336 15,4-18-150-15</inkml:trace>
  <inkml:trace contextRef="#ctx0" brushRef="#br0" timeOffset="39361.81">21193 16106 600 0,'0'-8'179'0,"-2"2"-62"0,2-2 19 0,0-2 20 0,0 6 29 0,2 0-71 16,-4 4-42-16,4 0 51 15,0 4-68-15,2 6 19 16,6 4 4-16,-6 8-17 16,3 4 13-16,-3 6-73 15,-2 4 25-15,-2 6 49 16,0 4-56-16,0-6 29 15,-2 5-15-15,-2-1-21 16,1-4 36-16,3 0-48 0,0-4 0 16,5-4 9-1,-3-10-8-15,2-4 3 0,-2-8-4 16,1-6 0-16,2 0-9 16,-5-4 9-16,2 0-1 15,-2 0-7-15,2 4 16 16,0-4 1-16,5 0-9 15,1-4 0-15,4-4 19 16,5 6-19-16,10-6 0 16,9 0 0-16,5 2 2 15,5-2-2-15,-6 0 0 16,-2 6 0-16,-6 2-11 16,-15 0 11-16,-5 4 0 15,-4 2 5-15,-1-6 8 16,-5 0-19-16,0 0 6 15,0 0 0-15,-2 0-4 16,0 0 4-16,0 0 0 0,-2 0 15 16,2-6-9-16,-2 4-2 15,2 0-4-15,0 2-4 16,-2-4-16-16,2 0 19 16,0 4-44-16,0-4-56 15,0 0-134-15,2 2-294 16,10-38-503-16</inkml:trace>
  <inkml:trace contextRef="#ctx0" brushRef="#br0" timeOffset="41180.36">21774 16172 303 0,'-4'-4'476'0,"0"4"-301"0,-3 0-11 0,0 0-19 0,3 4-38 0,-1-4 1 15,1 0-32-15,-3 2-70 16,0 2 14-16,-2 8 10 16,-1 2 1-16,-2 4 58 15,3 0-61-15,1 4 19 16,-1 0-7-16,6-4-39 16,3 0-1-16,9-8 0 15,0 3-2-15,0-9 1 16,7-4 2-16,1-4 0 0,3-6-1 15,7-7-24 1,-4-1 24-16,1-10 0 0,-6 2 2 16,-5 4 13-16,-10 4-14 15,-8 4-1-15,-8 2 0 16,2 8-1-16,-1 2 1 16,-3 2 6-16,-1 2 0 15,3 6-1-15,-5 10-5 16,5-8 0-16,-1 6 0 15,7-2-1-15,1-4-1 16,8-2-5-16,7 4-20 16,0-6-6-16,6 2-159 0,6 1-113 15,39 14-237 1</inkml:trace>
  <inkml:trace contextRef="#ctx0" brushRef="#br0" timeOffset="41676.29">21888 16583 520 0,'-2'-4'148'0,"-2"0"-14"0,1 0 4 0,-2-6 6 16,3 2 6-16,-4-2-15 15,1 2 21-15,-3 2-2 0,0-2-16 16,0 4 12 0,1 4-103-16,1 0-20 0,-2 8 33 15,0 2-59-15,1 8 14 16,1-6-15-16,4 6 6 16,2-8-6-16,4 2-6 15,2-2-19-15,1 0 11 16,7-6 28-16,-1 0-15 15,11-8 1-15,3-2-9 16,0-6-2-16,4-6-103 16,-5 0 0-16,-8 0 65 15,-7 0-1-15,-11 0 50 0,-6 6 1 16,-7 2 15 0,-10 2 29-16,-1 8-36 0,-12 8 3 15,3 6 29-15,-1 2-4 16,8 2-4-16,5-4-24 15,10 4-8-15,7-10-1 16,8 2-15-16,7-2-87 16,10-8-36-16,5 6-220 15,74-24-222-15</inkml:trace>
  <inkml:trace contextRef="#ctx0" brushRef="#br0" timeOffset="42361.75">22512 16208 700 0,'-2'-4'214'0,"0"4"-94"0,-3-4 30 0,3 0 23 0,0 4-25 0,-3 4-14 16,0 4-65-16,-5 10 45 15,-1 10-27-15,-1 11-36 0,1 1 22 16,5 6-67 0,-2-2 2-16,4-4-1 0,6-4 1 15,0-10-16-15,6-8 7 16,-4-8-21-16,-2-6 21 15,0 0-62-15,-2-8 13 16,0 0 44-16,3-10 12 16,-1 0-9-16,-2-8 3 15,0 0 0-15,-2-4-7 16,2-6 7-16,-3 2 0 16,3-7 1-16,0 1 11 15,3 6-15-15,1-2 3 16,2 4 0-16,2 8 5 15,-2 2-5-15,5 2 0 0,0 8 0 16,1 0 10-16,3 8-7 16,1 0-3-16,-1 8 0 15,3 6 18-15,-5 12 2 16,1 6 20-16,3 8 34 16,-1 9-20-16,2 1 5 15,-4-2-59-15,3-8 0 16,-1-8 3-16,-1-2 5 15,-3-12-7-15,-1 0 2 16,-5-4 12-16,1-8-30 16,-2 2 8-16,1-4-44 15,1 0 45-15,-3 0-83 16,3-4-65-16,-10 2-8 0,-5-4-87 16,-5-2-74-16,-8-4-13 15,-56-20-287-15</inkml:trace>
  <inkml:trace contextRef="#ctx0" brushRef="#br0" timeOffset="42549.12">22396 16531 276 0,'-17'-2'259'0,"5"2"-85"0,-15 0-40 0,12 2 61 0,4-2-9 0,8 4-38 16,3-4-38-16,12 0-50 15,3 0 46-15,14-8 52 16,12-2-76-16,7-8-7 15,12 0-27-15,9-12-48 16,3 2 0-16,-5 2-94 16,-9 4-208-16,-14-1-59 15,18-23-184-15</inkml:trace>
  <inkml:trace contextRef="#ctx0" brushRef="#br0" timeOffset="43079.31">22853 16058 609 0,'0'-6'130'16,"0"-2"-68"-16,2-6 31 16,4 0 66-16,2 6-5 15,0 4-29-15,1-2-16 16,2 6-16-16,-2 10 0 16,-2 0 2-16,-1 12-35 15,1 14 90-15,-2 12-71 0,0 10 19 16,-1 0-43-16,9 0-35 15,-1 0 4-15,0-9-24 16,5-9-2-16,-7-4-6 16,1-14 8-16,-7-8-37 15,2-2-35-15,-2-10-24 16,-2-2 19-16,0-6 17 16,-2-2-6-16,3-10 57 15,-3 0 9-15,-5 0-10 16,-7-4-10-16,-3 4-1 15,-3-8 9-15,-3 8 3 16,-4 4 5-16,2 0 3 16,-4 10 1-16,1 5 0 15,-6 12-9-15,-1 1 9 0,0 8 8 16,2 8-8-16,4-2 6 16,5 2 30-16,8-6-21 15,10-2 3-15,8 0-8 16,8-14-8-16,5 6 21 15,6-10-23-15,8-4 0 16,7-4 35-16,4-6-20 16,5-8-15-16,7 2-1 15,-2-2-26-15,-2 0-9 16,-8 4-176-16,-6 0-143 16,35-34 19-16</inkml:trace>
  <inkml:trace contextRef="#ctx0" brushRef="#br0" timeOffset="43358.08">23241 16294 950 0,'-4'4'366'0,"-2"0"-244"0,4 10 13 0,0 0 69 0,4 7-101 0,2 3-23 15,6 10-8-15,1-6-36 16,3 4 49-16,5-2-16 15,2 2-21-15,1-2-19 16,-5-4-29-16,-3 2-11 16,-5-10 1-16,-11 0-64 15,-12-6-7-15,-1-2-49 16,-14-2 2-16,-5-8 34 0,-5-4-151 16,-9-10-47-1,1-8-32-15,3-8 60 0,-47-60-47 16</inkml:trace>
  <inkml:trace contextRef="#ctx0" brushRef="#br0" timeOffset="43508.36">23091 16232 346 0,'13'-14'381'15,"8"0"-171"-15,16-12-42 16,1 4 20-16,-1 4-50 16,-9 8-36-16,-4 10-90 0,-5 0-12 15,-2 6-17 1,-3 2-170-16,-6 10-85 15,17 26-5-15</inkml:trace>
  <inkml:trace contextRef="#ctx0" brushRef="#br0" timeOffset="44006.12">23481 16218 506 0,'0'0'358'0,"0"-6"-100"16,0 2-22-16,-2 4-20 15,2-4 25-15,-3 4-109 16,3 0-51-16,0 4-28 15,0-2-52-15,0 10 10 16,-2 10 22-16,0 4 9 16,4 6 21-16,0 4-62 15,3-9 14-15,2-5-15 16,2-8-21-16,-3 0 20 16,6-10-37-16,-1 0-37 0,6-12 50 15,3-10-50-15,3-4-2 16,-4-6-5-16,4-3-7 15,-11-1 44-15,-6 2 6 16,-6 2 23-16,-4 2-4 16,-4 8 29-16,2 8-9 15,2 2 29-15,1 8-28 16,3 8 4-16,3 2 7 16,1 8-12-16,6 4 36 15,3 4-35-15,2 2 14 16,3-6 13-16,0 5-26 0,1-5 38 15,-2 0-16-15,-7-4-13 16,-7-4 2 0,-10 4-13-16,-9 0 0 0,-10-4 0 15,-3 2 1-15,-10-10-1 16,6 2 2-16,6-8-2 16,12-8 0-16,11-2 0 15,10-12-78-15,15-4-44 16,2-10-98-16,14-5-98 15,54-67-251-15</inkml:trace>
  <inkml:trace contextRef="#ctx0" brushRef="#br0" timeOffset="44256.3">23844 16038 262 0,'-4'-8'585'0,"2"0"-350"0,-3-2-34 0,-1 6-24 0,0 0-4 0,6 4-23 0,-2 4-113 16,2 1-5-16,0 16 37 15,0 3 42-15,2 10-6 16,2 2-62-16,-2 4-19 16,6 0 29-16,1 4-52 15,3-2 14-15,-1-6-14 16,4-1-1-16,-6-13-11 16,0-4-135-16,-5-8-64 15,-2 2 24-15,1-12-153 16,-8 6 3-16,-1-6 62 0,-36-14-255 15</inkml:trace>
  <inkml:trace contextRef="#ctx0" brushRef="#br0" timeOffset="44739.92">23762 16369 79 0,'-9'-4'576'0,"-2"4"-372"0,0 0-51 16,-1-4 45-16,8 4-30 16,4 0-72-16,-2-5 24 15,4 5-39-15,2 0-21 16,3 0-18-16,7-4 9 15,10 3 24-15,8-3-54 16,10-5-19-16,9-4 43 16,7-6-44-16,7 1 17 15,1-4-18-15,1 4 2 16,-9 6-8-16,-18 6-2 16,-15 2-56-16,-17 4 62 0,-8 0 4 15,-4 4 23-15,-5-4 8 16,-11 6 5-16,-3 6 32 15,0 2-50-15,4-4-11 16,4 2 45-16,8-2-54 16,3-2 6-16,4 1-6 15,4-4 0-15,3-1 2 16,8-4-2-16,4 0 0 16,8-8 3-16,1 2-2 15,8 6 20-15,-3 6-21 16,-6 7 0-16,-5 9-5 15,-6 10 5-15,-10 8 0 0,-6 4 33 16,-8 0-25-16,-6-4 25 16,3-4-33-16,0-8 0 15,-3-6-9-15,4-10 6 16,-4-2-66-16,-6-2-20 16,-2-12-94-16,-5-4-31 15,0-6-145-15,-44-62-148 16</inkml:trace>
  <inkml:trace contextRef="#ctx0" brushRef="#br0" timeOffset="46804.49">24682 15958 730 0,'-11'-3'553'0,"7"2"-333"0,-7-3-82 0,9 4-52 0,2 0-16 16,0 4 32-16,4 1-84 15,0 12 15-15,3 11 24 16,3 4-43-16,-4 8 80 15,-2 4-34-15,-2 8-31 16,0-6 38-16,3 6-67 16,1-6 0-16,6 3-4 15,1-9 10-15,0-4-6 0,1-10 4 16,1-6-2-16,-1-4-4 16,1-6-43-16,7-10-12 15,5-10 21-15,-2-4-34 16,4-8 5-16,-7-4-20 15,0 0 22-15,-9-2 48 16,-5-7-18-16,-8 8 33 16,-5 0-5-16,-2 5 13 15,2 12-1-15,1 2 19 16,2 4-13-16,2 8 5 16,0 4-18-16,4 2 0 15,3 7 49-15,0 6-36 16,6-1 22-16,-2 5-17 15,1-1-3-15,-2-2-6 0,1-6-9 16,-3-4-39-16,-4-2 6 16,-2-4-128-1,-2-2-157-15,-6-10-210 0</inkml:trace>
  <inkml:trace contextRef="#ctx0" brushRef="#br0" timeOffset="48056.3">24929 16138 660 0,'0'0'355'0,"0"-2"-121"0,5 2-165 0,0 0 53 0,1 6 47 0,5 2-112 15,5 2-31-15,3 6-26 16,2 0-1-16,3 0-22 15,1 2-89-15,4-10-56 16,2 2 48-16,5-6-3 16,1-8 85-16,-1-8 28 15,-7 2 10-15,-9-2 30 16,-11 6 7-16,-9-2 26 16,-9-2 72-16,-7 2 24 15,-1 2-61-15,-6-2 14 16,-1 8-53-16,-7 4-7 15,-3 10-20-15,5 0-14 16,4 2 48-16,13 4-65 16,9-2 14-16,10 2-15 15,7 0 0-15,7 1 0 0,4 1 0 16,6 1-15-16,-2 0 4 16,-4 3 11-16,0-4-16 15,-12-4-13-15,-9 0-5 16,-6 0 28-16,-9-4-54 15,-9 0-6-15,-7 4 49 16,-4-2 1-16,-3-2 14 16,7-4 2-16,10-2-13 15,10-12 12-15,12-2-122 16,6-6-36-16,9-10 120 0,11-2 16 16,7-6 23-1,6-2-39-15,8-4-27 0,-1 2 6 16,2-3-22-16,3 1 34 15,-5 0 46-15,-11 2-18 16,-17 2 19-16,-17 4 1 16,-8-2 0-16,-9 2 31 15,-3 2-16-15,4 0-6 16,-4-2 38-16,7 6-1 16,1 4 34-16,4 0-48 15,-1 14-31-15,6 0 19 16,-3 4-20-16,0 0 0 15,2 4 28-15,0 10-4 16,-2-2 36-16,2 3 4 16,0 10-31-16,3-1 35 0,2 6-29 15,4 2 33 1,0-4 7-16,0-2-68 0,0-4 2 16,5-10-13-16,-5 2-16 15,0-8 7-15,5-2-20 16,-3-6 10-16,5 0 11 15,1 0-53-15,0-6 16 16,-3 4-45-16,-5-4 57 16,-1 6 32-16,0-2 2 15,1 4-1-15,-3 0 28 16,4 4-10-16,1 0 26 16,0 6-44-16,1-2 7 15,1-4-5-15,3-4-2 0,1-4 0 16,0-8-8-16,-1-6-49 15,-3-8 35-15,-3 2-44 16,-1-10 42-16,-5 6 24 16,-1 2 1-16,-3 2 9 15,-2 4 16-15,0 6-25 16,0 4 30-16,0 6-31 16,0 4 9-16,2 5-3 15,5 8 8-15,0 5 20 16,1 0 1-16,1 4-35 15,9 4 34-15,1-2 13 16,2-2-41-16,2 0 60 16,-1-10-30-16,-7-2-17 15,-7-6 2-15,-6 0-15 0,-2-2 17 16,-5-2 19-16,0 2-17 16,-1 0 68-16,-1 2-63 15,5-4-10-15,-4 4-20 16,0 2 1-16,0 2 0 15,-7 0-1-15,-9 6-6 16,-5-4 6-16,-7 6 0 16,-5 2-11-16,-4 0-107 15,-8 0-254-15,-127 31-491 16</inkml:trace>
  <inkml:trace contextRef="#ctx0" brushRef="#br0" timeOffset="49619.41">20634 17504 87 0,'-2'-5'334'0,"2"1"-176"0,-5-1-43 0,3-4 11 16,-2 1 12-16,-2-2 18 0,-2 1 41 16,1-4-38-1,-1-1 6-15,0 2 12 0,0 6-57 16,-1-6 1-16,5 2 5 15,2 6-24-15,-1 0 21 16,0 4-57-16,3 4-25 16,0 6-7-16,3 16-32 15,0 14 44-15,1 14-20 16,4 5-17-16,-1 7 15 16,5 0-24-16,-2 2 0 15,3-6-23-15,1-9 20 16,-1-15-24-16,3-12-64 0,-7-4-47 15,-5-10-26 1,-2-6-52-16,-4-10 39 0,-6-6-60 16,-1-12-88-16,-1-6 23 15,2-7 95-15,1-5 24 16,1 4 57-16,-2-4 117 16,0 0 9-16,3 4 89 15,-1-4 43-15,0 8-18 16,-2-4 55-16,2 6-26 15,-1-2-1-15,5 1-49 16,4 5-36-16,5 2-6 16,3-2-19-16,2 0 20 15,5 2 5-15,6-2-6 16,10-4 24-16,8 6-52 0,5 2-17 16,-2 10 54-16,-7 20-47 15,-13 10 4-15,-8 22-7 16,-14 8 11-16,-9 2-4 15,-11 4-17-15,-9-1 0 16,-6-3 45-16,-5-14 1 16,3 0 19-16,4-14-35 15,8-6-11-15,8-10-7 16,8-2-12-16,10-8-52 16,5-10-38-16,5 0-111 15,8-8-92-15,41-44-206 16</inkml:trace>
  <inkml:trace contextRef="#ctx0" brushRef="#br0" timeOffset="50717.8">20874 17494 978 0,'-2'-4'380'0,"2"4"-250"0,0 0 43 0,7 0-43 0,6 0-13 15,14 0-42-15,8 5-34 16,10 8 56-16,-1 1-94 15,-5 4 15-15,-15 8-19 16,-13 2 2-16,-13 2-2 16,-12-4 1-16,-5-2 0 15,-8-8-5-15,-2-6 5 16,4-6 0-16,3-12 6 16,9-10-6-16,13-4-5 15,8-10-24-15,11-4-20 0,12-4-43 16,11 0-86-1,2 4-14-15,3 5 48 16,-5 13 3-16,-3 14 100 16,-10 4 41-16,-8 8 9 0,-2 6 83 15,-9 4 1-15,2-4-27 16,-3-1 30-16,-1-5-42 16,-5-7-18-16,1-1-26 15,-4 0-10-15,-2-1 35 16,-5-3-35-16,-1 0 0 15,-8-1 8-15,-2 5-7 16,-2 5 13-16,0 4-14 16,-2 8 0-16,8 1 33 0,1 4-21 15,5 2 6 1,8 2 38-16,8 0-37 0,9-4 15 16,12-12-34-16,10-6 0 15,7-8-6-15,10-6 6 16,2-12-48-16,2-4-51 15,-4-6-103-15,-12-7-41 16,-8 2-41-16,-13-3 85 16,-15 1 127-16,-10-1 52 15,-11 4 20-15,1 0 47 16,-1 0 41-16,-1-4 37 16,1 14-2-16,5 8 40 15,0 12 5-15,6 12-99 16,2 6 9-16,2 6 62 0,4 14-37 15,0 4-13 1,5 4-52-16,3-4-37 0,-3 4 53 16,-1 0-29-16,0 0-4 15,1 0 0-15,-5-3-15 16,-4-3-12-16,1-6-3 16,-3-2-43-16,0-12 38 15,0-2-76-15,0-6-19 16,0-6 41-16,-5 0 2 15,1-10-57-15,-2-2-3 16,-6-6 66-16,-1 0 54 0,-2-4 7 16,-6 4-1-16,-1 4 25 15,-5-4-16 1,-4 10 51-16,4 8-30 0,-2 8-3 16,3 6 116-16,3 8-71 15,7 4 13-15,8-4-14 16,12 6-32-16,12-2-2 15,6-4-37-15,5-4 8 16,6-4-5-16,0-6 4 16,8-8-6-16,3-8 2 15,8-2-3-15,1-12-13 16,-4 0-50-16,-4-4-29 16,-12-2 55-16,-15 6-31 15,-16 0 47-15,-7 4 21 16,-8 10 0-16,2 2 45 0,0 6-36 15,2 2 5-15,5 10 40 16,2 6-14-16,0 4-28 16,6 0-2-16,2 0-10 15,-1-4 0-15,3-4-23 16,0-4-113-16,-4-6-49 16,0-4-184-16,-15-26-271 15</inkml:trace>
  <inkml:trace contextRef="#ctx0" brushRef="#br0" timeOffset="51535.12">21764 17441 997 0,'4'4'230'0,"2"0"-155"0,7 1 75 0,8 4-36 0,1 0-39 0,7-8-11 16,2 7-5-16,-1-8-49 15,-4 0 46-15,-8-8-47 16,-4 8-8-16,-10-6-1 16,-6 6 6-16,-3 0 14 15,-4 0-20-15,0 0 0 16,1 10 48-16,-4 3-15 16,-1 10 9-16,4 4-13 15,2-1-29-15,5 6 38 16,4-6-38-16,5-4 10 15,10-4 17-15,6-8-27 16,10-6-7-16,11-14 5 0,10-6-41 16,9-8-73-16,-3-6-118 15,0-6-96-15,-11-4 90 16,-13-1 75-16,-17-3 63 16,-16 4 66-16,-14 8 36 15,-12 0 84-15,-3 2-4 16,-3 4-10-16,4 6 64 15,5 4-29-15,7 6-20 16,5 6-26-16,4 8-35 16,8 2-6-16,0 10-11 15,4 6 8-15,3 2 32 16,3 10-40-16,1 2 8 0,1 8 0 16,-5 2-14-16,0-1 83 15,-6-1-49-15,-3-8-35 16,-4-4 24-16,-5-10-24 15,-2-4-44-15,1-6-16 16,-4-10 3-16,1-8 50 16,0-2-11-16,5-10 3 15,8-4 15-15,2 0-38 16,9 4 28-16,1 0 2 16,3 4 8-16,6 0 12 15,4 1 8-15,0 4 34 16,6 5 31-16,0-1-43 15,1 1-6-15,-8 4 9 16,-4-1-31-16,-10-3 17 0,-6 4-19 16,-4-4 17-16,-4 4 29 15,2 0-46 1,0 4 23-16,0 0-35 0,-2 6 0 16,2 8 11-16,0 4 8 15,2 10 5-15,7-6 10 16,7-4-33-16,-1-4-1 15,5-4 0-15,-3-6-38 16,0-8-59-16,-1-8-200 16,-7-28-284-16</inkml:trace>
  <inkml:trace contextRef="#ctx0" brushRef="#br0" timeOffset="51717.75">22516 17303 803 0,'0'-4'457'0,"7"4"-281"0,-3-6-10 0,6 2 22 0,0 4-104 15,1 4-48-15,5 2-36 16,-3 2-93-16,-1 6-230 16,19 30-415-16</inkml:trace>
  <inkml:trace contextRef="#ctx0" brushRef="#br0" timeOffset="51983.86">22933 17325 1139 0,'0'0'478'16,"0"0"-352"-16,-2-4-96 16,2 4 132-16,0 8-37 15,2 2-124-15,5 8-1 16,1 0-39-16,1 8-36 15,1-4-64-15,-4 0-53 16,-2 5-17-16,-1 0 5 16,-1 5 59-16,-2-1 11 15,4-5 32-15,1-4 35 0,-2-4 67 16,-1-8 1 0,-2-6 8-16,-2 4 12 0,2-8 39 15,-3-4-60-15,-6-12-57 16</inkml:trace>
  <inkml:trace contextRef="#ctx0" brushRef="#br0" timeOffset="52203.15">23162 17481 1517 0,'0'5'354'16,"3"-5"-264"-16,-1 0-28 15,7 0-13-15,13 0 17 16,9-5 11-16,14 1-65 16,13-6-11-16,-3 2-1 15,-1-6-51-15,2 6-43 0,-7-2-176 16,49-16-425-16</inkml:trace>
  <inkml:trace contextRef="#ctx0" brushRef="#br0" timeOffset="53399.7">24428 17387 707 0,'-7'-8'232'0,"5"8"-79"0,-4-10-15 0,4 10 21 0,-1-4 36 15,3 4-66-15,3 0-49 16,-3 0 31-16,2 14-32 16,2 8 56-16,5 14-27 15,1 13-70-15,2 1-2 16,-1 6-36-16,3 2 1 16,-1-12 4-16,-4 2-4 15,2-8-1-15,0-8 0 16,-9-14-45-16,-2-5-23 0,-6-18-25 15,-7 5-7-15,-5-12 25 16,-3-2 30-16,-4-8 45 16,2-4-6-16,0-6 13 15,-2-4 1-15,6-4-8 16,-3-4 0-16,8 0 13 16,-1-6-13-16,8-5 9 15,9 11 16-15,7-4-19 16,4 6-6-16,5 8-7 15,9 12-25-15,2 8 32 16,0 10 1-16,4 12 19 16,-4 6 8-16,-9 12-22 15,-4 14 23-15,-12 4-29 0,-8-2 0 16,-9 2 39-16,-5-4-15 16,-5-3-8-16,0-11-2 15,0-8-13-15,2-6-2 16,6-6-38-16,6-10-128 15,9-6-76 1,9-4-294-16,46-61 8 0</inkml:trace>
  <inkml:trace contextRef="#ctx0" brushRef="#br0" timeOffset="53950.05">24642 17329 609 0,'4'4'479'0,"6"2"-354"0,7 2 53 0,10 0 14 0,4 6 42 15,2 4-106 1,-4 4-74-16,-2 6-33 0,-8-2-15 16,-15 6 3-16,-6-5-9 15,-12-1-9-15,-7-2 9 16,-5-8 8-16,0-6-8 16,5-6-1-16,1-8 1 15,9-10 10-15,9-8-10 16,8-10-18-16,13-12 17 15,10-5 1-15,8 3-62 16,7-2-31-16,12 4-7 16,0 12 2-16,0 14-70 0,-10 10-6 15,-7 20 143 1,-10 2 7-16,-10 8 24 0,-3 0 3 16,-5-8 54-16,-4 0 48 15,-3-10-11-15,-2-4-7 16,-2-4 60-16,5 0-43 15,4-6-49-15,0-4-47 16,-3 2-1-16,2-2 7 16,-8 6-14-16,-5 2 1 15,-6 2-2-15,-7-4 7 16,-4 8-6-16,-7 8 0 16,-2 2 0-16,2 12 56 15,-3 4-10-15,3 0 11 16,11 2 30-16,9 2-57 15,14-6-22-15,7-2-8 0,11-5 1 16,2-8 4 0,10-9-5-16,13-8-22 0,8-6 21 15,8-8-135-15,7 0-122 16,94-58-327-16</inkml:trace>
  <inkml:trace contextRef="#ctx0" brushRef="#br0" timeOffset="54548.03">25513 17034 780 0,'-5'-14'329'0,"1"6"-167"0,-2-18-24 0,6 12 64 15,2 6-38-15,6-2-85 16,2 6-28-16,5 8-13 0,-4 6 52 16,1 16 0-1,-4 14 4-15,1 10-4 0,-4 13-88 16,-3 3 28-1,3 0-30-15,1-12 9 0,3-4 1 16,5-10-10-16,-6-10 0 16,1-6-6-16,-3-7-84 15,0-8-17-15,-4-9 26 16,-4-4 24-16,-4-5-3 16,0-10-34-16,-3-3 79 15,-1-4 6-15,-9-2-6 16,1 2 3-16,-6 0 11 15,2 4 1-15,-3 4 15 0,5 12 4 16,-2 8 11 0,-5 20 29-16,3 4-13 0,-3 10 5 15,9 4 17-15,11-4-35 16,10-1 25-16,10-8-57 16,7-8 23-16,9-7-24 15,9-8-12-15,2-12 11 16,9-6-9-16,4-8-20 15,7-13 22-15,-4 7-10 16,-9-4 18-16,-13 6-1 16,-19 4-12-16,-9 4 13 15,-12 0 1-15,-1 10-1 16,1 2 64-16,2 2-29 16,-4 8-2-16,2 6 3 15,-3 12-35-15,5 4 19 16,2-2-19-16,6-2 8 0,5 0 3 15,2-9-12-15,0-4-10 16,-2-5-13-16,2-4-124 16,-6-4-94-16,-1-4-127 15,-16-32-363-15</inkml:trace>
  <inkml:trace contextRef="#ctx0" brushRef="#br0" timeOffset="54732.4">25691 17209 682 0,'0'-4'288'0,"0"0"-40"0,4 0-26 0,4 8-72 0,5 0-50 15,3 10-53-15,8 2-11 0,3 2-36 16,-3 4-30-16,7-8-105 16,7-4-146-16,0-2-80 15,61-16-299-15</inkml:trace>
  <inkml:trace contextRef="#ctx0" brushRef="#br0" timeOffset="54936.3">26133 17205 660 0,'-5'-4'321'16,"-2"-2"-116"-16,-8-10 40 15,1 6-4-15,-1-3-103 16,1 12-24-16,1 1 14 16,-1 6-88-16,-5 16 8 15,1 8-6-15,-2 6-16 16,6 8 14-16,6-2-40 0,6-2 0 15,8-2-15 1,7-10 16-16,16-10-2 0,14-14-42 16,10-8-48-16,12-10-70 15,2-8-303-15,79-54-143 16</inkml:trace>
  <inkml:trace contextRef="#ctx0" brushRef="#br0" timeOffset="55584.53">26268 16950 644 0,'7'4'142'0,"-5"2"-40"0,10 14 96 16,-3 4 2-16,1 16 4 15,4 9-21-15,1 9-86 16,-1 0-68-16,1 4 46 15,4-8-51-15,-4-4-2 16,1-12-22-16,-8-10-8 16,-3-6-38-16,-7-4-121 15,-7-9-76-15,-9-5 44 16,-5-4 34-16,-3-8 87 16,-5-5 58-16,2-1 20 15,0-4 54-15,6 0-7 0,11 4 11 16,6 2 79-16,6 6-28 15,6-6-19-15,4 6-30 16,9-2-12-16,4-2 5 16,8-2-53-16,8-2 0 15,5 2 51-15,6-6-36 16,-4 0 2-16,1 4-10 16,-11 0-5-16,-12 6-1 15,-13 8-1-15,-9 4 0 16,-2 0 17-16,-2 2 52 15,-2 10 52-15,2-6-38 16,2 4-43-16,0-6-14 16,4 2-26-16,0-2-3 0,3-4-3 15,-1 2 12 1,6-2-12-16,-6-4-24 0,1 0-47 16,-3 0 32-1,6-4-7-15,-1 4 8 0,-1 0 37 16,4 8 14-16,-1 0 2 15,2 10 23-15,1 10 20 16,1 12 40-16,-1 9-62 16,-6-4-14-16,1 0 27 15,-7-9-42-15,1-10-2 16,-3-12-18-16,-7-6-140 16,-6-8-110-16,-70-22-380 15</inkml:trace>
  <inkml:trace contextRef="#ctx0" brushRef="#br0" timeOffset="55800.78">26618 16958 1123 0,'2'-4'604'0,"6"4"-464"0,-2-4-32 0,0 12-41 0,3 6-40 0,3 4-27 16,3 12-10-16,1-2-118 16,3 3-133-16,42 41-343 15</inkml:trace>
  <inkml:trace contextRef="#ctx0" brushRef="#br0" timeOffset="56381.73">27329 17151 597 0,'9'-4'220'0,"2"-6"-23"16,5 2 64-16,-9-6 28 15,-10 1-103-15,-6 4-103 16,-11 4 13-16,-4 10-32 16,-10 8 7-16,-5 10 38 15,-4 9 4-15,5 4 5 16,5 2-46-16,8 4-61 15,8 2 70-15,7-4-68 16,8-4-4-16,10-6 2 0,13 2-11 16,10-10 0-1,7-8-19-15,13-10-50 0,9-13 4 16,11-8-65-16,-2-11-46 16,3-8 1-16,-14 0 20 15,-11-4 56-15,-23 0 21 16,-13 4 71-16,-13 2 7 15,-9 12 90-15,0 4 25 16,-5 12 23-16,3 8-57 16,-1 14-3-16,4 12-3 15,1-2-63-15,4 2 53 16,7-2-47-16,10-4-5 16,-4-8-11-16,3-2-1 0,7-12 2 15,5 0-3 1,6-8-35-16,4-10 19 0,7-4-19 15,-4-4-35-15,-5-6 29 16,-11 6 8-16,-13-6 32 16,-18 6-4-16,-5 2 5 15,-13 2 23-15,0 4-22 16,-7 9 9-16,-2 9 10 16,-1 10-19-16,3 7 22 15,9 5-23-15,13 2-62 16,12-6-56-16,11-2-224 15,49-14-341-15</inkml:trace>
  <inkml:trace contextRef="#ctx0" brushRef="#br0" timeOffset="56715.23">27975 17097 775 0,'2'5'685'0,"8"-5"-595"0,-2 9 97 0,8 0 118 0,-1 4-160 0,-2 9-73 15,-3 2-40-15,-4 6-31 16,-8-4 17-16,-2-2-18 16,-8-2 11-16,-1-4 1 15,-7-10-12-15,5 2-1 16,-6-6-33-16,8-4-16 16,2 0 44-16,0-10-45 15,4-2 11-15,7-10 16 0,7-2-39 16,9-2 34-16,1 4 14 15,6 0-3-15,1 4 18 16,5 8 0-16,-1 10 1 16,-3 6 14-16,-2 6-15 15,-5 10-1-15,-7-4-10 16,0 4-71-16,-4-4-133 16,2-4-317-16,39-24-369 15</inkml:trace>
  <inkml:trace contextRef="#ctx0" brushRef="#br0" timeOffset="57530.14">28440 17034 920 0,'-10'-4'353'0,"-1"-4"-185"0,-14 6 6 16,5-2 73-16,2 10-77 16,9 2-122-16,7 14-11 15,4 0-37-15,3 6-1 16,6 3 1-16,2 1 0 15,5-2 4-15,9 2 5 16,2-6 9-16,0 2-18 16,-2-6-6-16,-12 4 6 15,-11 2-13-15,-17 2-43 16,-14-2 31-16,-8-2-38 16,-3-12 37-16,2-6 25 0,10-8-23 15,12-9 18-15,12-12-20 16,13-7-62-16,13-8 62 15,12-8-13-15,9-10-19 16,-1 6 19-16,3-2-5 16,-3 6 27-16,-4 8 16 15,-5 5 2-15,-12 9 38 16,-4 8 9-16,-15 4 38 16,-4 6-8-16,-9 4-53 15,1 0-1-15,-4 8 8 16,-3 6-14-16,-4 8 55 15,4 1-46-15,6 4-3 16,2 0-24-16,12-5-1 16,3-4 1-16,10-4-1 0,12 0-3 15,3-14-5-15,9 0-16 16,-1-6-52 0,1-6 16-16,-3 2-7 0,-7 2 44 15,-6-1 23-15,-12 9 1 16,-7 0 11-16,-7 5-4 15,-4 11 56-15,-3-2 23 16,0 4-49-16,2 8-7 16,3-12-4-16,2 4-20 15,0-10 0-15,2-2-6 16,-2-6-42-16,7-4-23 16,7-14-29-16,3-6-5 0,3-10-32 15,5-6 38 1,0-6 36-16,2 1-16 0,-2-3 22 15,-6 2 49-15,-6-2 2 16,-2 8 44-16,-6 4 44 16,-3 6-29-16,-2 10 43 15,-2 8-39-15,0 6-27 16,-3 6 0-16,-1 14-29 16,0 8 59-16,2 10-30 15,2 8-15-15,2 8 35 16,4 2-56-16,4 0 1 15,7 3 5-15,-1-9-6 0,-1-2-84 16,-5 2-114 0,-32 32-369-16</inkml:trace>
  <inkml:trace contextRef="#ctx0" brushRef="#br0" timeOffset="58012.23">28960 17219 1356 0,'2'-10'360'0,"7"-2"-253"0,11-16-35 0,13 6-33 0,10-6 30 0,3 2-48 0,4 7-9 16,6 1-12-16,-10 6-15 15,-11 8 1-15,-10 8-1 16,-9 4 30-16,-9 2-7 16,-7 12 19-16,-5 0 10 15,1 9 7-15,-6-3-44 0,2-10-5 16,6-6 4-16,0-10 1 15,4-4 0-15,11-6-18 16,11-6-15-16,10-8-12 16,6-5-44-16,0 1-35 15,-4 2 79-15,-9 6-6 16,-7 2 45-16,-9 10 6 16,-7 2 29-16,-4 4 62 15,0 4-25-15,0 6 3 16,2 2 48-16,3-2-72 15,4 3-1-15,4-4-23 16,8-4-12-16,2-5 4 16,6 0-13-16,8-13-3 15,3 3 2-15,-5-4 2 16,-2 6 3-16,-4 0-4 0,-8 6 0 16,-10 2 7-16,-7 6-7 15,-6 2 0-15,-5 2 44 16,1 7-44-16,2-3-102 15,10-1-251-15,52-8-476 16</inkml:trace>
  <inkml:trace contextRef="#ctx0" brushRef="#br0" timeOffset="60227.75">21425 16078 67 0,'2'-8'234'0,"2"4"-123"0,5-10-72 0,-5 6-20 0,1 0-19 16,-2 2-59-1,-3-6-211-15</inkml:trace>
  <inkml:trace contextRef="#ctx0" brushRef="#br0" timeOffset="62375.65">21452 15986 219 0,'-3'-5'244'0,"0"0"-94"16,1-3-78-16,0 3-46 15,0-3 44-15,2-2-5 16,-2 5 14-16,0 1-25 16,0-5 0-16,2 5 26 15,0-1-38-15,2 0-20 16,2-8 50-16,-2 4-6 15,2 1 36-15,-1-2-3 16,0 6 8-16,-1-4 11 16,2 2-62-16,1 6-5 15,-3-4 64-15,0 4-41 16,0-4 20-16,-2 4-29 0,0-4-16 16,0 2 22-1,0-2-37-15,0 2-10 0,-2-4 33 16,2 6-56-16,-2-4 30 15,0-4-31-15,-3 2 2 16,-4-2-1-16,-4 2-1 16,-8 2 0-16,0-8 4 15,-8 6-3-15,2-2 3 16,-4-2-4-16,-3 2 0 16,3 2-9-16,6 0 9 15,-1 0 0-15,3 6-14 16,-4-4 32-16,-1 8-36 15,1-4 15-15,-6 4 3 0,0 2 0 16,-4 2 0-16,8 0 0 16,0-4-1-16,5 6 14 15,4-6-11-15,0 0-2 16,7 0 0-16,0 6-6 16,-1-6 6-16,1 2 0 15,3-2 21-15,2 0-20 16,-5 0-2-16,5 2-8 15,-3 2-1-15,-11 6 1 16,2 4 9-16,-9 0 0 16,0 4 7-16,0 0 7 15,2-4-28-15,5 0 14 0,3-4-28 16,0 3 28 0,4-3 13-16,1 0-11 0,3 4 22 15,5 2-23-15,-6 2-2 16,6 2-2-16,-5 8 3 15,-5 6 4-15,-5 2-3 16,0 2 10-16,1-6 7 16,4-6-16-16,5-3-4 15,2-9-1-15,3 4 0 16,1-8 3-16,0 4 15 16,1 4-9-16,-3 0 9 15,3 0-14-15,-5 0-1 16,4-2-3-16,3 6-5 0,-3-4 7 15,5 0 2 1,3 0-1-16,1-4 9 0,8 4-9 16,-4 0 10-16,3-4-10 15,1 1-6-15,1-1 6 16,-1 4 17-16,1 0-17 16,3 0 2-16,-1-2 5 15,3 0-8-15,6 0 1 16,3-4 0-16,-3 6 7 15,5-4-7-15,-2-8 0 16,2 4 8-16,-4 2-7 16,-4-6 2-16,0-2-3 15,-3 2-13-15,1-2 13 0,0 2 11 16,-2-6-11 0,3 4-1-16,1-2 1 0,6-2-7 15,2 0 7 1,-1-4 0-16,6 0 6 0,-6 4-6 15,-3-4 4-15,-3 4-4 16,-3-4 0-16,-2 0-7 16,-3 0 7-16,5-4 0 15,2 0 4-15,1-6-4 16,2-2 1-16,7-2-2 16,-4 0 2-16,0-2 3 15,-3 6-4-15,-1-2 0 16,1-2 15-16,0 0-15 15,1-4-1-15,0 4-9 16,-3-2 10-16,4-2 0 16,-3 0 0-16,-1-4 0 15,-4 8 14-15,-2-4-14 0,-5 0-1 16,-2 4-5-16,0-7 6 16,2 2 0-16,-5-4 0 15,4-3 0-15,-2 4 3 16,3-4-3-16,3 4-21 15,-5 2 12-15,-1-2 4 16,4 0 4-16,-1 4 1 16,-5-4 0-16,2 4 9 15,-4 0-9-15,-4 4 0 16,-2-2-10-16,-2 2 8 0,-2 0 2 16,0 2 1-1,-3 2 7-15,5-7-1 0,0 7-7 16,-2 1-9-16,4 0 8 15,-2-5 1-15,2 2 1 16,-3-2-1-16,1 4 0 16,0-8 8-16,-8 2-8 15,1 2-1-15,0 0-11 16,-5-2 12-16,3 6 6 16,2-4 0-16,0 0 4 15,-2 2-10-15,1 2-9 16,3 2 3-16,3-2 6 15,-6 6 0-15,8-4 15 16,0 4-13-16,-1-2 11 16,3 2-13-16,-2 0-19 15,2 4 19-15,-4-6 0 0,0 2 0 16,-1-4 12-16,1 4-12 16,-1-2 27-16,2 4 11 15,1 0-37-15,-1 2-1 16,3 0 0-16,0-4 9 15,2 4 24-15,0 0-32 16,0 0 19-16,-2 4-20 16,2-4-18-16,-2 0 18 15,2 0-1-15,0 0 14 16,-2 0 1-16,2 0-14 16,-5 0 0-16,3 2 1 15,-3 0-1-15,3-2-2 16,-3 2 1-16,1 2-4 15,2-4 5-15,2 0 0 0,2 0 6 16,-2 0-6-16,0 0-27 16,-2 0 26-16,-2 0-12 15,2 4 13-15,-1-4-15 16,3 4 15-16,0-4-11 16,3 0 4-16,-3 0-22 15,0 0 19-15,2 0 10 16,-2 0 0-16,2 0 1 15,0-4-1-15,0 4 0 16,-2 0-1-16,2 0 11 16,-4 0-10-16,2 0 0 15,-2 0 2-15,2 0 19 0,0 0-21 16,0 0 0-16,0 0-15 16,0 0 24-16,0 0-9 15,0 0 12-15,0 0 1 16,0 0-8-16,0 0-5 15,0 0-2-15,0 0-11 16,0 0 20-16,0 0-7 16,0 0 0-16,0 0 1 15,0 0-7-15,0 0 6 16,0 0-14-16,0 0-13 16,0 0 20-16,0 0-37 15,0 0-59-15,0 0-49 16,-6 8-173-16,-4 2-164 0,-30 30-109 15</inkml:trace>
  <inkml:trace contextRef="#ctx0" brushRef="#br0" timeOffset="63477.78">20170 16248 378 0,'0'-4'237'0,"0"4"-122"0,2-12-11 0,3 6 23 0,-1-2 47 16,0-6 6-16,4 10-48 16,-6-4-22-16,0 2 28 15,-2-2-26-15,-2 2 14 16,-4 6-70-16,-4-8-41 16,-3 4 48-16,-10 4-44 15,-1 4 8-15,-12-4 11 0,-4 8-17 16,-9-2 24-1,-5 6-45-15,-5 2 10 0,-3-6 27 16,-12 10-36-16,0-4-1 16,-8-4 19-16,-5 6-11 15,-1 2-16-15,-3 0-8 16,-2 5-4-16,-1-4 20 16,-4-2 11-16,7-3 7 15,2-6 10-15,5-2-26 16,3-2-2-16,0 0-14 15,4 6 11-15,6-6 3 16,5 4 2-16,12-4 16 16,8 2 12-16,11 2-18 15,8-4 24-15,12-4-36 16,8 0 15-16,4 0 37 0,3-4-40 16,3 4 0-1,-1 0 14-15,-2 0-7 0,0 0 13 16,0 0-32-1,-5 0 0-15,1 0 22 0,0-4-5 16,-9 4-10-16,5 4-7 16,2-4 1-16,-1 0-7 15,3 0 0-15,-5 0-102 16,2 4 76-16,1-2-86 16,3 6-127-16,3 0-110 15,7 2-200-15,18 6-82 16</inkml:trace>
  <inkml:trace contextRef="#ctx0" brushRef="#br0" timeOffset="65460.05">16810 16138 499 0,'-2'-6'193'0,"0"2"-53"0,-2-8 1 0,1 2 40 0,3 2 1 15,-2-2-79-15,2 2-17 0,0 2 68 16,-3 2-50-16,3 4 22 16,-4 0-48-16,-2 6-30 15,-5 2 7-15,-14 10-43 16,-2 4-6-16,-10 14 42 15,-2 8-25-15,-1 10 19 16,0 0-18-16,7 3 6 16,6-3 40-16,13-4-70 15,8-6 1-15,8-4 17 16,7-8-12-16,9-6-3 16,2-4-3-16,7-8 0 15,2-2-11-15,4-6 11 16,7-10 0-16,2-2 29 15,1-6-27-15,-1-2-4 16,1-8-4-16,-3-4 6 0,-7 2-3 16,-4-2 3-16,-18 4 0 15,-9 4-6-15,-6 0 20 16,-16 0-25-16,-2 4 11 16,-7 6 0-16,-7 4-21 15,1 8 22-15,-2 4-1 16,2 6 36-16,-1 0-35 15,5 4-1-15,4 4 0 16,8 0-11-16,9-4-8 16,8-6 19-16,6 2-6 0,8-4-32 15,5-2-118 1,8-4-39-16,8-12-117 0,5-6-227 16,61-52 4-16</inkml:trace>
  <inkml:trace contextRef="#ctx0" brushRef="#br0" timeOffset="65869">17020 16330 957 0,'0'-1'278'0,"-2"1"-107"0,-6-4-21 0,2 8-11 16,-3 5 16-16,-5 9-77 15,-1 13-14-15,-1-3 7 16,1 6-4-16,1 4 22 15,1 0-37-15,7-2-52 0,2-8 77 16,4-2-64-16,6-8-2 16,3-6-10-16,5-6-1 15,9-6 6-15,11-14-6 16,6-8-46-16,4 0 35 16,-1-10-17-1,-3-8-17-15,-4 6-6 0,-9-6-2 16,-5 8 46-16,-15-4-17 15,-10 13 24-15,-17 0 9 16,-5 10-9-16,-8 9-1 16,-5 4 1-16,1 13 7 15,3 5 37-15,10 0-44 16,5 0 10-16,15 0-10 0,6 0 0 16,14 4-15-16,-1-4-81 15,12-10-142-15,9-6-80 16,65-30-218-16</inkml:trace>
  <inkml:trace contextRef="#ctx0" brushRef="#br0" timeOffset="66756.16">17517 16160 597 0,'-10'-6'527'0,"2"6"-296"16,-8-4-99-16,-2 6 7 0,5 6 62 15,-5 6-73 1,1 6-41-16,1 8-27 0,1-2-27 16,7-4 22-16,8 2-41 15,4-2-13-15,8 0 16 16,8 1-17-16,9-5-1 16,0 0-5-16,6-4-3 15,4-2 9-15,-8 2 0 16,-12-2 2-16,-5 6-4 15,-18 0 11-15,-12 0-18 16,-11 4 8-16,-8 0 1 16,-10-2 20-16,-2-2-20 15,10-6-36-15,5-8 21 0,12-4-69 16,16-8-30-16,8-6-33 16,14-8 3-16,5-6 91 15,12-6 1-15,5 6 52 16,2-2-18-16,5 2 6 15,0 2 12-15,2-1 9 16,5 4-1-16,-8 1 43 16,3-1-15-16,-4 1-2 15,2 0 23-15,-7 4-37 16,-7 0-8-16,-13 10-12 16,-11 4 1-16,-9 2 11 15,-11 8 31-15,-3-2 11 16,-7 10 41-16,-6 0-34 15,-9 12 31-15,-2 4-11 16,2 7-30-16,-1 3 31 16,10 0-46-16,2-4 5 15,12-4-41-15,9-10-12 0,6-4 3 16,9-10-2-16,13-8 11 16,8-8 29-16,10-16-28 15,9-2-1-15,-1-10-6 16,-4 2-78-16,-1-3 25 15,-5 6 2-15,0-4 29 16,-5 3 26-16,-6 8 4 16,-6 8 8-16,-13 2-10 15,-10 10 11-15,-4 0-11 16,-2 0 34-16,-3 2-19 0,-3-2 54 16,-1 10-68-1,-3 2 5-15,-3 10 35 0,-8 8-32 16,-4 6 31-16,-3 12 10 15,1 5-8-15,4 1 40 16,9-6-38-16,9-4-14 16,11-12-18-16,8-2-12 15,9-16 0-15,14-6 6 16,13-14 0-16,14-12 17 16,9-8-23-16,6-6-95 15,3 0-4-15,-11 4-111 16,-12 2-264-16,-19 16-106 15,-41-18-339-15</inkml:trace>
  <inkml:trace contextRef="#ctx0" brushRef="#br0" timeOffset="67621">18495 15923 962 0,'-3'-8'314'0,"1"2"-118"0,-5-8-11 0,1 2-23 0,-5-2 6 0,-7 0-107 0,-5 6-16 16,-4-6 39-16,-8 0-52 16,-5-2 16-16,-7 6-9 15,-6 0-15-15,-5 8 1 16,-13 6-25-16,-5 10 0 16,-7 6 0-16,-3 8 1 15,-5 0 0-15,1 6 1 16,3-3-2-16,7 1 9 15,11-6-9-15,11 6-5 16,6 4-1-16,2 4 12 16,0 8 20-16,8 6-16 15,9 8 5-15,6 6 39 16,9 3-54-16,7 1 0 0,7 4 58 16,6 4-29-1,0 1 13-15,9-9-27 0,3-6-14 16,7-8 15-16,6-12-16 15,4 2 0-15,6-16 5 16,-2 7-4-16,7-12 0 16,8 0-1-16,0-5 0 15,6-4 1-15,7-8-1 16,-1-2 0-16,7-8-12 16,1-8 24-16,9-10-16 0,8-10 4 15,11-7 0 1,5-11-2-16,6-2 2 0,1-10 0 15,-2 4 12-15,-5 0-10 16,-17-4 11-16,-16 5-13 16,-26-1 0-16,-17 2 0 15,-20-2 0-15,-18-4 0 16,-9-10 9-16,-16-2 5 16,-13-3-23-16,-6 1 9 15,-8 6 0-15,3 12-14 16,-2 6 14-16,10 20 0 15,7 6 23-15,7 8-12 16,17 10-22-16,0 5 11 16,8 8-1-16,6-1-13 15,3 2 14-15,4 2-16 0,2 2 10 16,0 0-53-16,2 8 8 16,1-4-91-16,2 0-100 15,0-2-13-15,-3 8-256 16,-6 26-177-16</inkml:trace>
  <inkml:trace contextRef="#ctx0" brushRef="#br0" timeOffset="69854.49">16206 17554 76 0,'-4'-10'616'0,"0"10"-401"0,-3-8-77 0,1 2 7 0,-2 6 8 0,2-4-4 15,-3 0 17-15,3 4-35 16,2-5-23-16,2 5 1 16,2 5-44-16,2-10-4 15,2 5-54-15,4-4-6 16,5 3 52-16,1 1-38 15,11 0 4-15,-1 0-7 16,9 0 3-16,12-4-18 16,9 0 3-16,8-5-3 15,-5 4-19-15,-3 1 11 16,-11-1-79-16,-12 5-45 16,-14 0-93-16,-12 5-64 15,-8-5-183-15,-34 13 108 0</inkml:trace>
  <inkml:trace contextRef="#ctx0" brushRef="#br0" timeOffset="70202.21">16372 17357 558 0,'-2'0'128'16,"4"-2"-61"-16,-2-6 34 15,4 4-10-15,7 0 11 16,-5-6 6-16,2 6-7 0,0 0 23 16,-3 4-35-1,1 8-25-15,3 2 73 0,-6 8-38 16,3 8-11-16,-1 6-13 15,-3 12-21-15,0 5-1 16,-4-3-47-16,2 6 15 16,-4 2 1-16,1-10-22 15,1-4-7-15,0-12-76 16,0-6-145-16,4-4-153 16,-9 0-226-16</inkml:trace>
  <inkml:trace contextRef="#ctx0" brushRef="#br0" timeOffset="71008.02">17091 17540 651 0,'-4'-4'237'0,"-1"4"-68"0,-6-5 7 0,-4 5 25 0,3-1 9 15,-1 1-57-15,2 0-11 0,1-8-8 16,6 8-73 0,2 0 19-16,0-5-29 0,2 5-36 15,2 0 46-15,0 0-55 16,2 0 9-16,8 0-15 16,1 0 0-16,8 0 0 15,10 0-1-15,4-4 8 16,9-1 4-16,6-4-4 15,6 4-7-15,-6 1 0 16,-7 0-22-16,-9 4 22 16,-16 4-2-16,-10-4 2 15,-8 4 0-15,0-4 0 16,-6 0 9-16,-2-4 24 16,2 4-24-16,0 0 3 15,-1 4-3-15,5-8-2 0,0 4 10 16,4 0-17-1,-2 0 0-15,0 0 0 0,0 0-11 16,0 0 11-16,-4 0 0 16,0-4 2-16,0 4 10 15,-2 0-12-15,-3 0-3 16,3 0-8-16,-6 4-10 16,5-8-15-16,3 8-15 15,2-4-25-15,-5 0-8 16,2 5-78-16,-6-1-95 15,5 5-222-15,-15-4-368 16</inkml:trace>
  <inkml:trace contextRef="#ctx0" brushRef="#br0" timeOffset="72150.33">16952 16387 591 0,'-2'0'192'0,"2"-4"-97"0,0-4-32 0,0 2 66 0,-2-2-14 16,0-1 22-16,-2 4-19 15,1 1 4-15,1-1 19 16,-2-4-45-16,-2 5 1 16,0-9 25-16,0 3-44 15,1-4-2-15,1-2-47 16,2-4-29-16,4-2 39 16,-2-4-30-16,7-2-9 15,-1-6 19-15,8 2-7 16,3-8-22-16,8 0 10 15,2 0-15-15,8-5 9 0,3 1 6 16,5-2 0 0,-1 2 14-16,1 0-13 0,1-4-2 15,5 6-3-15,2-2-2 16,7-6-5-16,2 1 11 16,7 1 0-16,-3 2 18 15,6 6-17-15,-5 4-2 16,-1 10-8-16,-1 4 0 15,-1 0 9-15,3 0 0 16,3 0 0-16,4 2 0 16,-1-5-28-16,2 6 21 15,4 2-40-15,0-1 23 16,4 0 14-16,4 0 19 16,1 4-9-16,-1 0 18 15,-7 0-18-15,-9 2 0 16,-2 0-6-16,-9 0-8 15,-2 2 14-15,-1-4 18 0,-6 4-17 16,-6-2 11-16,-10 6-12 16,-16 2 18-16,-7 2-18 15,-13 2 0-15,-1 0 75 16,-5 6-37-16,-2-6-11 16,-5 4-6-16,5-4-14 15,2 0-7-15,4 4-4 16,3 2-68-16,-2 2 18 15,-3 2-128-15,3 6-139 16,0 2-265-16,-8 10-361 16</inkml:trace>
  <inkml:trace contextRef="#ctx0" brushRef="#br0" timeOffset="72799.91">19611 14766 653 0,'-4'-5'156'0,"0"2"-33"0,-4-3-44 0,-1 6 38 0,3-4 26 16,0 8-26-16,-6-4-38 0,-1 6 26 15,1 6-43-15,-1 2 4 16,-5 9 13-16,1 3-19 16,1 6 9-16,3-2-25 15,6 2-14-15,5-2 30 16,8-2-51-16,3-4-8 15,11-2-1-15,0-2 0 16,7-6 0-16,2-4 12 16,2-8-11-16,4-6 4 15,6-8-5-15,-1-2-10 16,2-8 9-16,3-4-4 16,-5-2 5-16,-5-4 1 0,-14 2 17 15,-10-4-4-15,-11 6-14 16,-16 0 0-16,-4 3 18 15,-7 3-11-15,-6 4 61 16,0 8-41-16,-7 2-2 16,-8 12-17-16,0-1-8 15,-1 2-5-15,7-1-1 16,13 5 12-16,4 0 0 16,14 0 3-16,4 1-3 15,7-2-6-15,2 2-39 16,1 3 27-16,6 0-3 0,-1 1-49 15,3 0 46 1,9-5-87-16,1 8-98 0,0-9-68 16,8 2-88-16,65 0 5 15</inkml:trace>
  <inkml:trace contextRef="#ctx0" brushRef="#br0" timeOffset="73367.96">20004 14770 719 0,'-4'-9'249'0,"2"2"-31"0,-2 1-1 0,0-2-10 15,-1 4-42-15,3 2-7 0,-4 2-25 16,6 2-83 0,0 6-23-16,-2 9 42 0,2 11-35 15,2 8 25-15,-2 4-34 16,0 8-24-16,4 6 22 15,0 4-23-15,5 0-12 16,3-9 0-16,1-8-1 16,3-10 12-16,-8-5-11 15,-1-8-74-15,-7-8-10 16,-4-5-40-16,-3-6 67 16,-5-7 51-16,-1-2-18 15,-1-8 36-15,1-8 6 16,-3-11 15-16,6 3 30 15,-3-4-51-15,-1-2 0 0,3-4 0 16,7 0 7 0,4-6-7-16,6 2 11 0,9-2-10 15,6-8-2-15,12-1-9 16,5 3-17-16,2 6 13 16,-2 16 22-16,-5 12-10 15,3 8 3-15,2 8-1 16,-7 6 6-16,-11 14-6 15,-6 12 0-15,-24 18 35 16,-9 16-7-16,-17 14 23 16,-6 7-22-16,-5-3-4 15,4-4 8-15,4-12-33 16,5-12-7-16,14-16-20 0,9-14-2 16,7-12-53-16,4-12-62 15,8-1-117-15,-1-14-280 16,20-43-240-1</inkml:trace>
  <inkml:trace contextRef="#ctx0" brushRef="#br0" timeOffset="73958">20337 14397 908 0,'-4'-2'248'0,"1"-2"-43"0,1-1-89 0,2 5-4 0,7-3 1 16,0 6-52-16,4-2 8 0,0 9-63 15,-5 12 39-15,0 7 63 16,-9 13-64-16,3 10 28 16,-3 12-63-16,3 8 0 15,0 2 24-15,3 3-33 16,2-9-21-16,1-8 10 15,3-14-53-15,3-14-8 16,-4-12-44-16,3-10-43 16,1-10 45-16,3-8-22 15,1 0 4-15,-1-8 87 0,-6 0-51 16,-9-2-26 0,-11 4-17-16,-7-4 69 0,-8 0 69 15,-3-4 2-15,-8 10 21 16,2 6 62-16,-1-8-6 15,7 10 80-15,12 0-46 16,7-4-40-16,10 6 8 16,10-5-70-16,9-2 11 15,15-9 8-15,7 0-20 16,5-5-9-16,3 5-3 16,2 4-9-16,-4 1 12 15,-3 4 9-15,-1 4 48 16,-5 6 24-16,-7 7 7 15,-4 10 4-15,-12 6-49 16,-1 2-26-16,-10 1 95 0,-6-5-71 16,0-4-40-16,-5-4-1 15,-6 0-4-15,-5-2-47 16,-2-4-171-16,-5 2-137 16,-48-10-105-16</inkml:trace>
  <inkml:trace contextRef="#ctx0" brushRef="#br0" timeOffset="74981.53">20732 14682 786 0,'6'0'184'0,"8"4"14"0,1 4 20 0,3 6 11 0,-5 8-82 0,-5 5-30 16,-4 6 9-16,-2 2-79 15,2-8-41 1,-1 0 75-16,-1-5-53 0,0-4-27 16,2-2-1-16,-2-6-12 15,-2-4 6-15,0-2-42 16,-2-4-72-16,-2-4 106 16,0-2-34-16,-1-2 21 15,1-6-3-15,2 0-15 16,0-6 45-16,6-4-24 15,2-2 11-15,7-2 7 16,6-8 6-16,7 4-17 16,-1 1 10-16,6 9 7 15,-5 8 4-15,-3 12 7 0,-3 8 5 16,-5 12 86-16,-1 10-46 16,-9 4-1-16,-5 7-26 15,-9-6-19-15,-3 2 10 16,-1-11-7-16,1-4-13 15,4-10 0-15,1-2-19 16,5-4-32-16,0-8 28 16,2 0-35-16,2-6 26 15,2-6-35-15,3-2 55 16,5-2-6-16,1 0 9 16,1 0-6-16,1 2 7 15,3 6 8-15,-1 2 8 0,10 3 26 16,6 5 11-16,5 2 18 15,3-4-61-15,-8-4-2 16,1 2 0-16,-8-2 1 16,-8-2 14-16,0-2-6 15,-10 2 1-15,1-2-10 16,-4 6-15-16,0 6 9 16,-5 8-1-16,0 10 7 15,0 10 72-15,-2 4-43 16,2 13-1-16,2 0 37 15,2 2-65-15,-2-1-1 16,0-14 1-16,-6-6 0 16,0-10-26-16,-4-6 7 15,-3-8 2-15,1-4-29 16,-4-8-50-16,7-6 51 0,7-6 34 16,7-4 11-16,9-2 5 15,6 0-4-15,16-2-1 16,13-10 2-16,11 8-2 15,1-3 0-15,0 12 0 16,-13 0 0-16,-2 5 3 16,-9-2 3-16,-7 0-6 15,-12 0 0-15,-7 0 16 16,-4 2-7-16,-9 4 47 16,-9 2-13-16,0 4 43 15,-5 6-65-15,-1 6-2 16,-3 8 13-16,1 4-31 15,-4 6 34-15,6 6 10 16,3 6-15-16,4 0-11 0,10 0-19 16,9-6 0-16,5-7-1 15,15-7 2-15,7-6 7 16,18-8 2-16,2-7-10 16,2 6-123-16,-18-8-141 15,-22 4-282-15,-44-21-235 16</inkml:trace>
  <inkml:trace contextRef="#ctx0" brushRef="#br0" timeOffset="75198.28">21431 14459 996 0,'9'-1'516'0,"5"1"-318"0,12-4-24 0,5 5 45 0,-4 2-70 0,-2 5-124 16,-7 2 16-16,-5 2-41 15,-9 8-111-15,-6 6-224 16,-42 46-505-16</inkml:trace>
  <inkml:trace contextRef="#ctx0" brushRef="#br0" timeOffset="76415.25">22456 15079 523 0,'-2'-6'165'0,"-2"-2"-6"0,-1-4 11 0,1 2 1 0,0 0 33 16,-4 4-18-16,2 6-20 16,-3 0-38-16,-7 6-61 15,-6 4 29-15,-9 8-46 16,2 8 26-16,-4 10-17 15,-1 6-28-15,6 11 46 16,3 5-58-16,0 4-5 16,9-4 61-16,12 4-58 15,13-4-17-15,9-13-6 16,13-13-19-16,12-10 25 16,5-17 19-16,12-5 1 15,1-18-13-15,3-5-7 16,-4-18-1-16,-6-11-1 0,-10 2 2 15,-13-2 3 1,-10 10-3-16,-17 2 0 0,-10 4 12 16,-13 0-12-16,-2 6-9 15,-8-1 3-15,-8 7-12 16,0 11 18-16,-3 4 1 16,2 11 14-16,-3 10-15 15,6 10-2-15,-1 9 2 16,5 5-32-16,11 6-70 15,3 2 23-15,5 0-88 16,7 0-83-16,8-4-131 0,6-12-143 16,33 8-169-16</inkml:trace>
  <inkml:trace contextRef="#ctx0" brushRef="#br0" timeOffset="76750.74">22381 15472 717 0,'-5'4'273'0,"5"-8"-157"0,-5 4 7 16,7 0 19-16,6-4-76 16,5 0-4-16,3-2 20 15,5-6-16-15,8 6 51 16,0-10-46-16,-2 10 31 16,-2 10-12-16,-12 4-50 15,1 10 46-15,-10 6 5 16,0 8-49-16,-1-2 27 0,1-2-49 15,2-3-19-15,2-1 13 16,3-10-7-16,-3-2-7 16,0 2 0-16,-2-6 1 15,3-4-11-15,-1 2-2 16,2 2-32-16,-3-6-7 16,-3 0-63-16,0 0 30 15,3-2-40-15,4-2-41 16,4-2-128-16,4-12-174 15,41-38-62-15</inkml:trace>
  <inkml:trace contextRef="#ctx0" brushRef="#br0" timeOffset="76996.95">22877 15480 336 0,'3'-4'460'0,"-1"0"-341"0,2-6-55 15,0 6 98-15,3-8 44 16,2 6-32-16,2-4-41 16,-2 2-5-16,5 0 11 15,6 2-76-15,2-2-40 16,11 4 35-16,8-4-47 16,1 4 4-16,0-2-15 15,-9 10-51-15,-6-2-110 16,-9 0-172-16,-7-2-159 0,-17-18-138 15</inkml:trace>
  <inkml:trace contextRef="#ctx0" brushRef="#br0" timeOffset="77280.48">23225 15003 971 0,'2'-6'285'0,"0"2"-145"16,6 0-1-16,2 4 59 16,-1 6 2-16,0 16-100 15,2 18-20-15,0 16 22 16,-4 17-56-16,0-1 41 0,0 8-72 16,3-4 0-1,2-8-13-15,-1-6-2 0,-3-8-62 16,1-15 5-16,1-15-132 15,-4-4-52-15,-1-10-100 16,-1-6-201-16,10-34-143 16</inkml:trace>
  <inkml:trace contextRef="#ctx0" brushRef="#br0" timeOffset="77862.44">23479 15440 908 0,'0'0'362'0,"2"0"-260"0,1 2-80 16,3-2 104 0,9 0-22-16,8-2-34 0,12-8-20 15,7-6-49-15,1-8 24 16,-1 2-25-16,-11 2 0 16,-14 10-16-16,-13-4 16 15,-11 10-44-15,-9 0 22 16,-6 0 7-16,-4 8 15 15,-7 0 8-15,-6 4-8 16,-1 12 56-16,0 6-22 0,0 2 31 16,6 10 34-1,7 4-26-15,10 5 14 0,11-6-87 16,10-4 14-16,15-11 5 16,8-4-10-1,14-16-8-15,12-4 25 0,3-6-26 16,6-14-27-16,5 0-19 15,-7-7-61-15,-2-3 85 16,-9-4-74-16,-13 6 36 16,-19 0 15-16,-12 4 36 15,-12 2 7-15,-8 0-13 16,-8 0 15-16,1 6 44 16,-2 2 31-16,4 8-9 15,1 4-8-15,6 4-38 16,5 2 19-16,3 0-39 0,2 4 0 15,-1 4 5-15,8 2 10 16,2 4 18-16,2 10-18 16,5 2 0-16,8-6 34 15,-1 1-49-15,9-5 0 16,4-11-42-16,-4-4 42 16,-3-5-70-16,-5-4-152 15,-7-6-110-15,-10-5-11 16,-16-31-184-16</inkml:trace>
  <inkml:trace contextRef="#ctx0" brushRef="#br0" timeOffset="78729.03">23942 15432 544 0,'2'-6'162'0,"1"2"-33"0,6-4-16 0,6-4 41 0,3 10-40 16,7-2-7-16,2 4-11 0,4 4-9 15,2 0 37 1,3 10-41-16,-5 0 4 0,-8 4 73 15,-13 4-101-15,-10 0-31 16,-13 4-17-16,-5-3 13 16,-11-4-14-16,2 2 10 15,2-11-7-15,6-5-13 16,7-10-3-16,8-4-10 16,10-10-22-16,11-6-28 15,9-7 41-15,12-8-32 16,4 2-30-16,-1-2 46 15,-6 6 2-15,-6 2 28 16,-4 10 8-16,-8 0 2 16,-3 10 80-16,-12 6 20 15,-2 2-4-15,-4 9-30 0,-6 4-67 16,2 7 29-16,-5 4-15 16,1 10-9-16,-1 0 51 15,6-2-46-15,5 0 11 16,-1-4-22-16,6 0-9 15,-1-12-17-15,5-2 25 16,8-10 2-16,4-4 11 16,7-2-4-16,3-6-8 15,5 2 0-15,1-4-48 16,1 2 24-16,1-6 12 0,-3 0 12 16,-3-4 19-16,0 4-19 15,-6 2 6-15,-5 0-6 16,-7 8-4-16,-1 0 4 15,-6 2 21-15,-6 6-20 16,3 0 30-16,-6 2-30 16,3 6-1-16,0 0 41 15,0 12-41-15,0 4 36 16,0 4-12-16,0-2-23 16,0 0 32-16,0 6-33 15,0-10 0-15,0-4-6 16,3-4 3-16,1-8-4 15,4-6-11-15,6-2 18 16,6-10-23-16,11-7 13 16,2-6-24-16,2-3 33 0,-2 4-24 15,-2-2 25-15,-2 6 11 16,-5 2-4-16,-2 8 4 16,-5 4-11-16,-9 6 0 15,-1 6 25-15,-1 6-2 16,-4 6 16-16,6 0-20 15,-2 8-4-15,5-2 42 16,-1 2-57-16,-2-12 0 16,-1 4-19-16,-5-1 19 15,-2-8-33-15,-4-3-68 16,-7 2-2-16,-3-8-68 16,-3 0-149-16,-8 0-236 15,-49-40-232-15</inkml:trace>
  <inkml:trace contextRef="#ctx0" brushRef="#br0" timeOffset="81427.92">22373 15891 294 0,'-2'0'171'0,"0"0"-63"0,-2-4 10 0,-1 4-35 0,3 4-31 15,0-4-25-15,2 0 38 0,-2 0-40 16,2 0 28-16,0 4 2 16,0-4 7-16,2 0 29 15,-2-4-53-15,2 4-22 16,2 0 49-16,3 0-37 15,5 0 32-15,7-4-40 16,4 4-5-16,8 0 0 16,0-4-15-16,5 8 0 15,-3-4 8-15,6 0-2 16,2-4 1-16,6 4-7 0,4-4 0 16,3 2-16-1,2 0 16-15,-1 0 0 0,5-2 16 16,0 4-15-16,-4 0-2 15,-4 4-30-15,-6-4 31 16,-3 4 25-16,-3-2-23 16,-5 2 7-16,1 0 16 15,-5-4-19-15,-2 4 24 16,2-4-30-16,-4 0 0 16,6 0 20-16,3 0-10 15,5 0 5-15,3 0 9 16,3 0-22-16,4-4-2 15,5 0-2-15,2 0-4 0,2-2 6 16,4 2 2 0,-1 0 7-16,-5 0-9 0,-5 2 9 15,-6-2-20 1,-6 4 11-16,-4 0-10 0,-4-4 10 16,-3 4 6-16,3-4-5 15,2 0 13-15,1 0-13 16,5 0-1-16,1-2-2 15,0 2 2-15,1 0 2 16,3 2 4-16,1-2-5 16,-3 4-1-16,3-4 6 15,-7 0-10-15,-6 4 4 16,-3 0-6-16,-9 4 6 16,-2-4 7-16,-4 0-7 15,-1 4 2-15,1-4 5 0,-1 2 10 16,1-2-17-1,2 2 0-15,2-4 15 0,5 0 1 16,4-2-7-16,2 0-9 16,2-2 0-16,0 4 0 15,-6 0 9-15,-2 2-8 16,-2-4 91-16,-2 0-41 16,-1-2 16-16,-4 0-28 15,-5 4-33-15,-2 2 32 16,-7 0-31-16,-4 0-6 15,0 0 55-15,-5 2-56 16,1 0-5-16,-4 2 4 16,2 6-121-16,-8-2-64 15,3 6-137-15,-39 4-356 16</inkml:trace>
  <inkml:trace contextRef="#ctx0" brushRef="#br0" timeOffset="83058.72">26618 15829 567 0,'-7'-8'518'0,"3"4"-241"0,-4-6-110 0,0 6-29 0,6 2 61 15,-2 2-77-15,4 2-62 16,2 6-45-16,2 10-6 16,6 4 105-16,0 14-56 0,9 4-37 15,-4 9 50-15,1 5-47 16,-1-4-18-16,-1-6-6 15,-3-8-13-15,-1-2 5 16,0-10-35-16,-6-6-104 16,-1-4-95-16,-6-6-253 15,-17-32 124-15</inkml:trace>
  <inkml:trace contextRef="#ctx0" brushRef="#br0" timeOffset="83391.92">26607 15851 726 0,'-2'-8'258'0,"2"0"-112"0,-2-12-20 16,8 6-80-1,1-2 32-15,11 6-3 0,-1-4-46 16,10 2 34 0,0-2-21-16,6 6 25 0,8-2 38 15,8 6-28-15,9 8 8 16,-5 14-19-16,-6 14-54 15,-14 12 33-15,-13 10-33 16,-7 4 14-16,-5-5-26 16,-10 1 0-16,-6-14 0 15,-7 2-1-15,-10-4 2 16,-8-6-1-16,-9-4 7 16,-7-4-13-16,1-8 6 15,0-4-78-15,12-8 3 0,7-4-18 16,7-8-18-1,13-6-7-15,9-4-205 0,42-54-130 16</inkml:trace>
  <inkml:trace contextRef="#ctx0" brushRef="#br0" timeOffset="83624.67">27044 16004 877 0,'-2'0'448'16,"2"0"-256"-16,2-9-126 16,0 9 88-16,14 0 34 0,3 0-73 15,15 0-7 1,13-1-52-16,13-7-29 0,7-2 36 16,9 6-51-16,-7 0-12 15,-13 4-80-15,-16 4-211 16,-9 10-398-16</inkml:trace>
  <inkml:trace contextRef="#ctx0" brushRef="#br0" timeOffset="84060.16">27588 15811 752 0,'-2'0'321'0,"-3"0"-156"0,-4 0-19 15,2 4 89-15,-4 2-64 16,2 6-42-16,-2 10-19 16,0 0-5-16,-1 10 13 15,4 4-56-15,3 0-34 16,5 5 76-16,5-5-59 16,8-2-6-16,1-12-39 15,6-2 0-15,8-8-4 16,13-8 4-16,5-8 0 15,10-10-3-15,2-6 3 16,-4 0-20-16,-8-6-58 16,-10-4 35-16,-16 2 43 0,-9-8-27 15,-18 4 24-15,-12 1-12 16,-8-1 30-16,-6 6-21 16,-8-4 6-16,-5 6 0 15,-4 2 0-15,6 14 8 16,3 0-8-1,12 16 22-15,6 2-14 0,6 10-8 16,11 2-29-16,6 10-124 16,6 4-52-16,6 0-83 15,1 0-74-15,37 39-131 16</inkml:trace>
  <inkml:trace contextRef="#ctx0" brushRef="#br0" timeOffset="84307.92">27730 16066 756 0,'9'-4'298'0,"0"-2"-178"16,18-2 14-16,10-4 94 16,13 6-53-16,8-6-41 15,4 10 20-15,-11 8-65 16,-16 2-23-16,-21 14-66 16,-14 0 0-16,-14 10 125 15,-5 0-62-15,1 2-26 16,3-10 13-16,7-8-32 15,6-2-18-15,7-10-17 16,4 0-91-16,8-2 30 16,8-4-136-16,12-6-266 15,77-50-335-15</inkml:trace>
  <inkml:trace contextRef="#ctx0" brushRef="#br0" timeOffset="84473.89">28305 15976 1158 0,'0'-3'356'16,"0"3"-176"-16,-2 3-63 16,2 7 22-16,2-1-40 15,0 8-61-15,4-3-14 16,-3 0-24-16,4 0-80 16,-5-2-55-16,0 0-237 15,-4-2-319-15</inkml:trace>
  <inkml:trace contextRef="#ctx0" brushRef="#br0" timeOffset="84682.65">28405 15980 7 0,'2'-4'886'0,"5"1"-651"16,4-2-5-16,7 0 11 15,10 0-77-15,5-3-52 16,6 8-101-16,3-5-11 16,-2 5-39-16,-3 0-189 15,-14 5-276-15,23 0-177 16</inkml:trace>
  <inkml:trace contextRef="#ctx0" brushRef="#br0" timeOffset="85273.58">28760 15865 542 0,'0'-6'508'0,"0"-2"-279"16,0-2-61-16,2 6 41 15,2 0-29-15,3 4-45 16,2 6-27-16,2 6-32 16,-2 6 41-16,-1 14-27 15,2 7-34-15,-2 7 52 16,-1-2-95-16,0 0-11 15,-2-2-2-15,-3-6 0 0,-2-6-9 16,0-8-77 0,-5-16-40-16,-2 2 42 0,-2-16 11 15,-1-2-16-15,2-8 40 16,2-10-6-16,1-6 54 16,5-2 1-16,0-8 0 15,3-1 27-15,3 5-27 16,1 0 0-16,6 12 45 15,1 2-24-15,-1 12 16 16,2 6 4-16,1 10 2 16,0 8 7-16,6 8-17 15,5 8 7-15,4 2 20 16,0-1-51-16,1-1 20 0,-3 2-17 16,4-14-3-1,0-2 4-15,1-6-13 0,6-8-4 16,0-6-2-16,2-5 7 15,-9-5-2-15,-8-1-7 16,-11 1 8-16,-12-4-2 16,-6-9-5-16,-8 1-2 15,-3 2 0-15,-5-4 18 16,-3 0-2-16,-4 2 5 16,4 4 18-16,2 4 33 15,5 8-40-15,5 6-2 16,5 8-42-16,1 8-36 15,1 6-63-15,4 12-156 16,4 10-267-16,32 44-106 16</inkml:trace>
  <inkml:trace contextRef="#ctx0" brushRef="#br0" timeOffset="85424.05">29417 15945 1090 0,'0'-5'538'0,"0"1"-370"0,-5-13 42 0,1 7-29 0,-3-2-52 16,3 6-75-16,1 6-54 16,6 4-178-16,-6 2-158 15,-25 29-560-15</inkml:trace>
  <inkml:trace contextRef="#ctx0" brushRef="#br0" timeOffset="89885.75">30698 4439 1101 0,'-2'-5'497'0,"4"1"-386"0,-2-9 36 0,2 7-20 0,3 2-17 0,-3-2-14 16,0 4-96-16,-2 4 7 15,0-2-5-15,-2 4-1 16,2 0 23-16,2-2-24 16,0 3 0-16,0 0 24 15,6-1-24-15,5 2 0 16,7-2 30-16,18-4-29 0,15-1 10 15,18-14-11 1,12-5 0-16,7-4-16 0,7-6 11 16,5 0 5-16,-4 2-13 15,-15 6 13-15,-23 10-1 16,-27 6-99-16,-24 8-32 16,-11 4 0-16,-9 6-47 15,-5 4-17-15,-13 12-88 16,-69 62-171-16</inkml:trace>
  <inkml:trace contextRef="#ctx0" brushRef="#br0" timeOffset="90768.86">30602 6011 451 0,'-2'0'315'0,"0"0"-37"0,-1-1-31 0,-1 1 35 0,1 1-25 0,3-1-109 15,0 0-34-15,-2 0-43 16,4 0-44-16,-2 0 39 16,3 0-54-16,-1 0-11 15,-2 0-1-15,2 0-5 16,1 3 5-16,-3-3 15 16,4 0-14-16,9 2 72 15,10-1-28-15,17 3 5 16,18 0 17-16,17-8-58 15,86-7 12-15,62-25-18 16,24-3 8-16,-109 33 2 16,-89 2-13-16,-11 4-6 15,-7 0-4-15,31 0 4 0,-26 4 5 16,-18-4 2 0,-18 0-1-16,-9 2 19 0,-4-2-19 15,-11 3-16-15,-5-3-10 16,2 1-109-16,0 1-78 15,2 4-249-15,-19 14-276 16</inkml:trace>
  <inkml:trace contextRef="#ctx0" brushRef="#br0" timeOffset="91985.03">31861 3916 703 0,'-3'0'284'0,"3"0"-59"0,0-2-68 0,0 0-7 0,-2 4-24 16,2-2-52-16,0 0 13 15,0 2-15-15,-2-6 1 16,4 4 44-16,-2 0-54 15,0-2-9-15,-2 2-12 16,0 0-15-16,-3 2 30 16,-3 2-57-16,-8 4 11 0,-8 14 49 15,-15 18-39-15,-5 12 13 16,-3 9-2-16,7 1-32 16,11-6 44-16,12-4-44 15,5-6 1-15,12-12-1 16,9 2 0-16,7-8-15 15,11-4 4-15,6-2-1 16,9-4 0-16,3-7 12 16,4-10-30-16,-2-2 6 15,-5-10-28-15,-11-5 52 16,-6-4 6-16,-15-4-6 16,-10 2 54-16,-8 2-35 0,-7-2 34 15,-8 8 20 1,1 0-72-16,-5 6 14 0,-4 6 0 15,-3 6-14-15,3 2 38 16,0 8-38-16,4-4 15 16,10 2-16-16,5-4-21 15,8-6 12-15,6 0-9 16,2-2-55-16,4 2 2 16,0 0-65-16,3 4-25 15,12-4-67-15,1-4-222 16,65-30-112-16</inkml:trace>
  <inkml:trace contextRef="#ctx0" brushRef="#br0" timeOffset="92450.77">32003 4199 892 0,'2'-4'255'0,"1"2"-180"0,4-9-7 0,2 4 62 0,-3 0 28 0,3-2-17 0,-2 5-57 16,-5 2 16-16,-2 2 34 16,-7 2-44-16,5 0-3 15,-3 0-33-15,1 2-27 16,0 8 31-16,-3 8-44 16,0 8-8-16,3 2 48 15,1 6-38-15,6-4-1 16,4-6-14-16,4-2 13 15,2-4-14-15,9-6-17 0,1-6 4 16,12-5-8-16,5-8 21 16,5-8-6-16,-3-4-14 15,-8-5 20-15,-10-2-13 16,-15 2 13-16,-7-4-6 16,-11 2-5-16,-9-4 11 15,-5 2 0-15,-11-1-6 16,-2 4 6-16,0 5 13 15,7 5-13-15,2 8 0 16,12 3 15-16,4 2-7 16,8 2-16-16,6 6-35 15,4 7-85-15,6 14-55 0,7 13-171 16,60 92-169 0</inkml:trace>
  <inkml:trace contextRef="#ctx0" brushRef="#br0" timeOffset="94233.58">32429 3900 138 0,'0'0'525'0,"2"0"-369"0,-2 0-50 0,0-2 1 0,2 2 17 15,-2 0-29-15,5-2-29 16,-5 0 19-16,0-2-20 15,2 2 11-15,0 2 44 16,-2-2-16-16,0 2 14 16,0 0 1-16,-2 0-14 15,0 0 19-15,2 0-41 16,-5 0-35-16,1 2 22 0,-2 0-61 16,-1 0 14-1,-5 6-22-15,-12 12 36 0,-10 14 31 16,-6 6-68-16,5 8 10 15,10-3-7-15,19-1-3 16,14-2-1-16,17-4-25 16,13 2-16-16,11-8 11 15,7-4-34-15,1-4-46 16,-3-8 81-16,-14 0-18 16,-11-2 42-16,-15-6 5 15,-14 1-24-15,-14 2 20 0,-12 1 5 16,-19 6 2-1,-9 2 52-15,-1-2-39 0,4-6 18 16,17-3-21-16,14-5-12 16,15-4 0-16,8 0-51 15,5-9-48-15,13 0 29 16,6-9-13 0,17-7 56-16,5 0 8 0,9-6-35 15,-2 5 39-15,-5-2-5 16,2 4 20-16,1 0 20 15,-8 4-5-15,-5 2 22 16,-17 2-23-16,-10 10 7 16,-12 2 57-16,-6 0-36 15,-6-2-32-15,-1 2 35 16,-4 4-28-16,-7 4 28 16,-5 6-32-16,-2 4-7 15,0 4 39-15,6 2-36 0,6 0 3 16,5 4 13-16,6-2-24 15,8-6-2-15,2 2-33 16,6-6 0-16,5-4 20 16,3-4 5-16,11-4 3 15,7-4 6-15,8-4-39 16,1-10-12-16,-5-2-31 16,-5-2-14-16,-8-2 73 15,-7 2 17-15,-13 0 6 16,-7 6 17-16,-7 2 4 15,-7 4 48-15,1 4-45 16,1 4-17-16,-5 6 58 16,1 8-44-16,-1 8 15 0,3 6 0 15,3 8-23-15,7 6-13 16,8 2-15-16,10 4-64 16,10-3-65-16,3 3-198 15,31 50-472-15</inkml:trace>
  <inkml:trace contextRef="#ctx0" brushRef="#br0" timeOffset="95068.15">32159 5591 619 0,'-4'-9'483'0,"2"4"-247"0,-3-12 4 0,3 11-27 0,0 2 7 16,0 2-70-16,0 4-93 16,0 0 9-16,-10 2-51 15,1 8 18-15,-7 11 50 16,-9 13-37-16,-2 10 17 16,5 4-25-16,2 2-20 15,11-2 0-15,6-4-18 16,12-4-14-16,6-8 13 15,10-7-35-15,6-9 36 16,4-13-45-16,5-7-13 16,4-5 23-16,-2-14-35 15,-4-1 25-15,-11 0 37 0,-15-2 16 16,-12 2-7-16,-9 4 0 16,-11 2 20-16,-7 2 35 15,-2 10-55-15,-5 4 14 16,1 6 44-16,6 6-58 15,4 6 24-15,7-2-25 16,11 2 0-16,9-4-24 16,12-2-112-16,6-2-53 15,13-6 55-15,12-8-151 16,4-8-180-16,71-48-41 16</inkml:trace>
  <inkml:trace contextRef="#ctx0" brushRef="#br0" timeOffset="95399.83">32416 5743 653 0,'0'-2'548'0,"0"0"-289"16,-5-2-50-16,5 4 7 0,-2 0-69 16,-3 6-83-16,-1 0 14 15,-1 10 0 1,-4 2 15-16,2 4-34 0,5-2-29 16,2-2 0-16,2-6-30 15,6 0-6-15,3-4 6 16,7-2 0-16,4-6 0 15,6-2 0-15,7-8-53 16,2-6-1-16,-6-4-42 16,-6 0 29-16,-11-2 66 15,-14 0-19-15,-10 0 13 16,-12 4-2-16,-10 0 1 0,1 8 8 16,-3 4 12-16,1 6 5 15,6 6 34-15,6 4-50 16,8 6-1-16,11 0-28 15,15 0-163-15,9-2-28 16,20-6-75-16,109-32-220 16</inkml:trace>
  <inkml:trace contextRef="#ctx0" brushRef="#br0" timeOffset="95881.32">32774 5559 91 0,'-6'-7'1250'0,"-1"5"-1037"15,-2-6-131-15,2 7 157 0,-1 2-74 16,-1 5-89-16,-1 2-46 16,4 9-29-16,4-2-1 15,4 3-7-15,4 4-22 16,8 0 29-16,3-1 14 16,4 1-8-16,-3 0 4 15,-3-6-9-15,-1 2 5 16,-7-4-6-16,-7-6-31 15,-7 0 31-15,-11 0 22 16,0-2-8-16,-8 0-4 16,8-4 1-16,9-2-11 15,9-4-51-15,11-2-152 16,11-10 68-16,14-4 83 0,8-4 35 16,-1 0-46-16,-3 2 41 15,-7 0 22-15,-8 5 57 16,-17 2 60-16,-8 4 105 15,-4 1-80-15,-5 4-16 16,-2 2-49-16,2 4-44 16,-2 4 22-16,-7 9-35 15,1 5-20-15,1 7 41 16,3 4-40-16,13-1-1 16,2-6-11-16,9-6-37 15,5-4-2-15,11-8-85 16,6-12-165-16,2-8-298 15,28-58-374-15</inkml:trace>
  <inkml:trace contextRef="#ctx0" brushRef="#br0" timeOffset="97002.04">32365 3782 747 0,'0'-4'224'0,"2"1"-122"0,2-2-6 0,0-1-30 0,-2-2-32 0,6 0 2 0,-6 2-35 15,-2-5 73-15,0 4 32 16,-2-5-7-16,-6 3 57 16,2-1-55-16,-5 1-43 0,-7-2 55 15,-9 1-65-15,-8 9-21 16,-12 6 1-16,-13 8-5 15,-14 14 10-15,-8 9-33 16,-5 9 0-16,2 3 64 16,10 0-28-16,7 4 17 15,16 4-14-15,11 4-9 16,7 5 1-16,13 3-31 16,9 2 0-16,12 2 3 15,7 8-1-15,6 2 17 16,10 3-19-16,3-3 0 15,5-4-12-15,8-6 5 16,3-7 2-16,9-9 4 16,12-6 2-16,5-8 14 0,15-4-15 15,17-10 0-15,71-2 2 16,39-28-2-16,10-30 0 16,-83-14 10-16,-6 0-9 15,-75 20 33-15,-2-2-34 16,-8-3 0-16,43-24 15 15,-22 1-14-15,-18-5 12 16,-18 3 41-16,-16 0-27 16,-12-7 28-16,-16-2-55 15,-8-8 1-15,-12 1 55 16,-5-2-42-16,-2 0-13 0,-5 3 8 16,3 5-3-1,-5 6-6-15,5 8 0 0,2 10-9 16,-3 8-7-1,-1 10 25-15,-5 8-9 0,-2 7 27 16,-2 8-27-16,-3 13 0 16,2 2-6-16,3 6-13 15,4 6 4-15,5 2 15 16,9 2-63-16,6-4 1 16,13-4-55-16,10-4 26 15,-1 0-77-15,10 0-71 16,-3 0 8-16,5-5-84 15,4 27-180-15</inkml:trace>
  <inkml:trace contextRef="#ctx0" brushRef="#br0" timeOffset="98378.68">31215 3314 996 0,'-5'-8'451'0,"1"2"-284"0,-3-3-28 0,3-6-8 15,2 3 20-15,-1-4-68 0,3 2-17 0,0 4-35 0,5-2-5 16,1 2-14-16,3 2-12 15,1 0 0-15,0 2-6 16,1 2 12-16,-1 8-3 16,-6 2-3-16,0 12 0 15,-2 8 56-15,1 8-56 16,-1 4 15-16,2 1 3 16,-2-7-9-16,4-5 13 15,-4-4-15-15,-2-3-6 16,0-2 3-16,-2-8-4 15,-2 0-27-15,2-4 19 0,2-4-28 16,2-2 21-16,4-2-24 16,4-6-15-16,3-6 18 15,6-4-18-15,5-6 51 16,3-3-4-16,-3 0 14 16,-4 4 5-16,-9 4-10 15,-3 5 5-15,-8 7 62 16,-3 6-34-16,1 1-8 15,-3 5 18-15,3-1-18 16,-2 2 10-16,1 12-37 16,3 4 1-16,0 5 31 15,5-1-32-15,4-4 0 16,6-2-12-16,10-8 30 0,4 0-16 16,0-10-2-1,2-6 1-15,1-8-2 0,-6-4 1 16,-2-8 0-16,-6-2 13 15,-7 0-13-15,-11-2 0 16,-13 2-17-16,-9-2-1 16,-10 1 18-16,-7 7 18 15,-3 6-9-15,1 10 6 16,1 8-9-16,9 6-12 16,8 4 2-16,10 1-49 15,13 3 34-15,7-3-128 16,11 6-102-16,15-3-229 0,88 1-44 15</inkml:trace>
  <inkml:trace contextRef="#ctx0" brushRef="#br0" timeOffset="99312.84">31924 3120 829 0,'0'-10'478'0,"2"2"-287"0,-4-6-23 0,0 6 18 15,-6 4-8-15,2 6-109 16,-3 4-58-16,-5 10 61 16,-5 4-39-16,0 6 4 15,-1 0-10-15,11-2-26 16,7-2-1-16,9-6-6 16,11 2-27-16,7 3 33 0,10-3 0 15,7 4-18 1,5-1-30-16,-5-3-12 0,-6 3 27 15,-16-2-43-15,-15 0-44 16,-18-1 49-16,-14 2 71 16,-16 2 6-16,-10-2 6 15,4-6-12-15,7-4 28 16,15-8-28-16,13-6 0 16,16-2-6-16,14-8-34 15,13-6 2-15,11-4 29 16,14-2-1-16,-5-1-4 15,0 4 14-15,-8 0 0 16,0 0 26-16,-5 2-25 16,-7 3 6-16,-9 3 21 0,-13 4 31 15,-5 5 52-15,-9 4-53 16,0 0-11-16,-2 4 0 16,-8-2-46-16,-3 8 21 15,-5 4-22-15,2 2 9 16,2 3 4-16,7 1-12 15,5-3-1-15,3 2 0 16,6-1-14-16,6-2-11 16,5-3-1-16,5 2 11 15,9-8 15-15,8 0 21 16,9-7 6-16,5-6-27 0,0-6-18 16,-2-7 18-1,-5-3-1-15,-7 1 1 0,-6-6 24 16,-6 4-24-16,-9 2 12 15,-10 3 43-15,-6 10-23 16,-6-2-7-16,0 8 0 16,1 2-24-16,0 4 34 15,2 0-21-15,-4 4 1 16,-5 4-14-16,-1 2 16 16,-4 12-17-16,0 9 9 15,0 0-9-15,5 3 18 16,8-4-18-16,5-5-22 15,8-7 21-15,7-6-29 16,11-8 30-16,8-6 9 16,15-6-3-16,9-10-6 15,3-4-14-15,-7-5-5 16,-9 7 11-16,-10 3 16 0,-17 2-7 16,-6 9 7-16,-9 3 10 15,-4 1 39-15,-3 1-48 16,3 2 1-16,-3-3 8 15,7 0-10-15,0 0-16 16,3 0-19-16,-1 0-73 16,0 1-49-16,0 5-155 15,7 5-77-15,-7 25-295 16</inkml:trace>
  <inkml:trace contextRef="#ctx0" brushRef="#br0" timeOffset="100731.17">32008 6016 565 0,'-5'-9'317'0,"-1"-1"-5"0,-3-6-29 0,-3-2-37 0,6 2-48 16,2 0-46-16,-5 2-17 15,7 2-78-15,2 4 42 16,2 2-24-16,7 2-51 16,9 0 6-16,22-6-30 15,20 4 0-15,31-6-15 16,78-2 30-16,23-6-15 15,-137 14 0-15,-7 2 1 16,37-4-2-16,-28 4-31 16,-26 2-52-16,-22 4 68 15,-13 0-23-15,-12 2 21 16,-9 4 7-16,-8 2-19 16,-7 10-75-16,3 4-136 15,0 8-270-15,-43 75-6 0</inkml:trace>
  <inkml:trace contextRef="#ctx0" brushRef="#br0" timeOffset="101393.7">31988 6533 667 0,'0'-8'289'0,"0"0"-136"15,0-4-37-15,-2 2 97 16,-5 4 31-16,0 4-137 16,3 4-82-16,-7 0 31 15,-3 4-8-15,-3 8-3 16,-10 8-9-16,-2 4 4 15,4 4 22-15,1-4-29 16,13-2-11-16,6-6-14 16,10-4 2-16,1-4-20 15,8 0-7-15,8-6 17 16,9 3 32-16,10-4-31 16,1 7-1-16,-5-1 6 0,-6 6 2 15,-8 2-16-15,-12 5-10 16,-11 2-13-16,-11 3 31 15,-16 4 15-15,-10-3 4 16,-13 0 11-16,2-8-30 16,3-10 12-16,9-6-12 15,16-6 0-15,11-6-8 16,11-8 8-16,16-6-42 16,7-8 27-16,15-10 6 15,12 0-4-15,-4 0 10 16,-3 3 3-16,-5 1 4 15,-11 10-4-15,-10 4 27 16,-9 4 32-16,-10 8-16 0,-8 0 20 16,0 4-63-1,-5 0 14-15,-1 2-14 0,1 0 13 16,-5 6-7-16,3 0-6 16,-1 6-7-16,1 4 0 15,3 0-25-15,5 4-97 16,5 0-10-16,4 4-151 15,5 0-247-15,29 19-76 16</inkml:trace>
  <inkml:trace contextRef="#ctx0" brushRef="#br0" timeOffset="101743.18">32175 6695 1122 0,'0'-2'342'0,"-2"-4"-159"0,-2 4 30 15,-1 1 58-15,2 1-158 0,-1 1-74 0,0 5-32 0,-1 6 23 16,-3 6 38-16,0 6-28 16,2 2-32-16,6-4-1 15,12-8-7-15,-6 1-9 16,5-8 2-16,7 0 7 16,2-7 6-16,9-4-6 15,6-8-33-15,-2-6 4 16,2-6-49-16,-12-2 24 15,-9-1 36-15,-11 4 18 16,-10-2 2-16,-9 3-2 16,-11 2 13-16,-4 8-13 0,-5 4 8 15,-3 10-8-15,5 10 0 16,3 4 12-16,9-2-30 16,15 4-20-16,7 0-146 15,15-6-103-15,8 2-175 16,77-15 120-16</inkml:trace>
  <inkml:trace contextRef="#ctx0" brushRef="#br0" timeOffset="102442.67">32520 6511 836 0,'-2'-10'539'0,"2"2"-350"16,-2-2 0-1,-2 6 32-15,-4 4-88 16,2 2-68-16,-1 6-65 0,-3 4 32 15,-9 8 17-15,4 10-49 16,-1 2-1-16,8-2-7 16,5 2-7-16,10-6-4 15,4-2-31-15,5 2 8 16,5-4 21-16,0-1-18 16,-1-3 17-16,-11-4-43 15,-9-3-50-15,-7 0-13 16,-11-4 104-16,-9 4 24 15,-6-5 9-15,-3-2-9 16,9-4 0-16,15-3-7 16,12-4 7-16,10-7-99 0,17-6-12 15,13-7 48 1,7-3 40-16,5 0-38 0,-8-1 61 16,-4 2 6-16,-4 5 37 15,-5 0 58-15,-9 4 29 16,-6 10 13-16,-12 6 26 15,-6 0-65-15,-2 4-61 16,0 6 23-16,-6-2-57 16,6 4 18-16,-7 6-7 15,1 2-13-15,-3 6-1 16,9 0-6-16,2-4-15 16,4-6-10-16,7-4 25 15,-1-4-12-15,6-4 12 16,11-4 6-16,4-4 21 0,9-10-27 15,-1-4-2-15,1-4 1 16,-3-2 2-16,-10-4 16 16,-5 6-17-16,-13 2 2 15,-9 4 44-15,-9 6-41 16,-3-4-4-16,-1 9 46 16,1 2-14-16,1 7 15 15,-1 7-48-15,3 4 6 16,-6 11-13-16,3 4 7 15,3 10 0-15,7-2-8 16,4-2 9-16,9 0-2 16,8-8-75-16,10-8-12 15,14-4 11-15,3-6-136 0,12-6-238 16,54-8-136-16</inkml:trace>
  <inkml:trace contextRef="#ctx0" brushRef="#br0" timeOffset="102844.73">32068 7329 668 0,'-4'-4'580'0,"1"2"-393"0,-1-4-46 0,4 4 59 0,2 2-40 0,3 0-86 16,5 0-62-16,13 0-3 15,18 0 111-15,21-4-38 16,28-6-13-16,98-18-42 15,62-24-6-15,33-1 18 16,-138 20-10-16,-101 30-13 16,-11-1-32-16,-10 3-40 15,19-2-70-15,-34 1-21 16,-21 2-94-16,-26 0 16 0,-19 2-27 16,-13 2-9-16,-112 22 1 15</inkml:trace>
  <inkml:trace contextRef="#ctx0" brushRef="#br0" timeOffset="108855.93">24321 8420 24 0,'-6'0'159'0,"-2"0"-72"0,-7 0-30 0,4 0-21 0,0 2 4 0,4-4 34 0,1 2-52 15,-4-2-4-15,4 2 2 16,1 0-20-16,1 0 0 16,2 0 0-16,0 0 1 15,2 0 3-15,-2 0-4 0,2 0 0 16,2 2-27-16,0 2-33 16,0 6 22-16,0 20-104 15</inkml:trace>
  <inkml:trace contextRef="#ctx0" brushRef="#br0" timeOffset="109853.58">3779 14275 226 0,'-16'-4'65'0,"0"4"-65"0,-75 12-134 0</inkml:trace>
  <inkml:trace contextRef="#ctx0" brushRef="#br0" timeOffset="111768.02">2254 15037 144 0,'-4'-2'102'16,"2"2"-20"-16,-3-2-28 0,1 0-10 0,8-2 2 0,-8-2-7 16,0 6-16-16,-4 4-23 0,0-2-17 15,-7 4-12-15,-6 0 29 16,1 2 24-16,-5-2 20 15,6-4 11-15,-4 4 13 16,5-6-17-16,7 0-51 16,0-6 12-16,7 2 31 15,2 0 52-15,-1 0-22 16,3 4-43-16,0 0-28 16,-5 0-2-16,1 4-8 15,-2 0-32-15,-11 0 40 16,9 2 0-16,-7-2 3 15,1-2 24-15,5 4 19 16,-2-6 29-16,6-4-33 0,3 4-15 16,0 0 51-16,2 0-34 15,0 0-14-15,0 0-18 16,0-2-11-16,-2 4 24 16,-3-2-25-16,3 0 0 15,-2-2 55-15,6 2 3 16,-4-2 37-16,2 2-16 15,0 0-17-15,-4 0 23 16,4 0-53-16,-3-4 4 16,1 4 21-16,2 0-29 15,-5 0 23-15,5 0-51 16,0 0 11-16,0 0 10 0,2-4-8 16,-2 4 5-1,3-2-7-15,-1 2 4 0,1 0-21 16,-3 0 6-16,4 0-5 15,2 2 5-15,7 2 1 16,5 0 0-16,7 0 10 16,9 2-10-16,-1-2 22 15,7 0-23-15,-2-4 1 16,0 4 0-16,-3-4 1 16,1 0 4-16,-3 2 0 15,1-2 0-15,4 0-12 16,0-2-2-16,0 4 1 15,-1-4 7-15,1 4 12 16,3-2-11-16,3 0-1 16,-1 2 0-16,-1 4 5 0,0-2-5 15,-4 2 0-15,-2 0 0 16,-3 0 1-16,0-2 5 16,3-2-6-16,2 0 0 15,-5 3-4-15,-2-4 4 16,-2 3-12-16,0 4 12 15,0 1 10-15,0 0-9 16,7 1-2-16,-1-1 2 16,2-1 8-16,2 2-9 15,-5-5 0-15,8 2-9 16,1-1 9-16,-1-2-7 16,3 0 7-16,1-3 0 15,1 4 6-15,0-1-6 0,2 4 1 16,2-8-2-1,2 1-1-15,8-1-13 0,-1-1 11 16,-2 1 4-16,0-4 34 16,-2 0-34-16,-1 4 0 15,1 0 21-15,-7 4-21 16,-1 0-12-16,-2-3 5 16,-5 4 1-16,-3-3 6 15,1 0 7-15,-8 2 8 16,0-4-15-16,-2 5-3 15,2-2 2-15,-2-1 1 16,0 2 0-16,-1 0 5 16,1 0-4-16,0 0-1 15,5 0 13-15,2-2-13 0,0 2-6 16,1 0 6-16,-1 0-12 16,4-4 12-16,-2 2 1 15,4-2 29-15,6-2-30 16,-2 2 11-16,3-8-11 15,0 4 9-15,-2 2-2 16,-5-2 19-16,-2 4-20 16,-2 6-6-16,-6-2 0 15,-3 0-8-15,0 0 8 16,-4-4 9-16,0 0-9 16,2 0 28-16,2 0-14 0,0 0-14 15,2 0 25 1,0 0-23-16,1 0-2 15,-1 0 5-15,0 0-4 0,0 0 28 16,3 0-29-16,1-4 8 16,6 4-2-16,-1 0 9 15,-5 0-9-15,1-4 3 16,-3 0-2-16,-8 6 2 16,-1-2-9-16,-11 2-4 15,1 2 2-15,-3-4 4 16,-7 0 10-16,1 0-6 15,-2 0 4-15,-3 0 14 16,0 0-24-16,2 0 0 16,0 0-9-16,-2 4 20 15,2-4-11-15,0 0 1 0,-2 0 8 16,3 0-6-16,-3 2-3 16,0-2-30-16,0 2 12 15,-3-2 18-15,-1 2-9 16,0 6-60-16,-4 2-39 15,-7 10-103-15,-1 12-395 16,-63 22-607-16</inkml:trace>
  <inkml:trace contextRef="#ctx0" brushRef="#br0" timeOffset="113600.8">10739 14239 90 0,'15'22'132'0,"1"6"-132"0,60 97-47 0</inkml:trace>
  <inkml:trace contextRef="#ctx0" brushRef="#br0" timeOffset="115488.06">3974 15913 315 0,'-2'-4'139'0,"-2"8"-22"0,0-4 0 0,-6 0-24 0,1 0 27 15,1 0-10-15,-4-4-7 16,3 4 59-16,3 0-39 16,1-4 9-16,3 0-9 15,0 4-48-15,4-1 14 16,-2-2-35-16,2 3-2 15,1-2 1-15,-1 2-52 16,2 0-1-16,3 2 17 16,11 1-11-16,13-2 34 15,9 3-31-15,16-4 15 16,8 4-18-16,15-8 0 16,10-1-6-16,11-4 6 0,73-9 0 15,-117 14 9-15,54-4-15 16,-10 8 0-16,-20 8-1 15,-25 0-48-15,-16 2 25 16,-22-6 1-16,-7 0 13 16,-8-4 10-16,-4 0 0 15,-4 0 12-15,4 2-3 16,0-2-9 0,0 0-9-16,0 0-88 0,4 0-104 15,-2 8-102-15,12 0-147 16,21 10-142-16</inkml:trace>
  <inkml:trace contextRef="#ctx0" brushRef="#br0" timeOffset="116696.62">6790 15937 556 0,'0'0'210'0,"3"-1"-133"0,2 1-59 0,5 0 63 0,9-5 45 16,-2 5-15-16,8 5-66 15,6-5-30-15,2 0 43 16,7 0 2-16,9 0-19 16,5 0-11-16,2-5-18 15,8 1 21-15,1 0-12 16,8-1-15-16,8 0 37 16,4 1-32-16,3-4 20 15,5 7 14-15,-3 2-30 0,-8 7-6 16,-3 2-9-1,-8 8-19-15,-4 4 19 0,1 0 9 16,2 5 7-16,3-5-2 16,3-8-13-16,2-2 6 15,0-6-7-15,2-6 0 16,1 0 6-16,-2 4-4 16,2 8-2-16,-6-2-1 15,-1 4 1-15,-7-2 6 16,2-2-6-16,2-10 0 15,-1 0 12-15,3-10 8 16,2 2-5-16,6-10 7 16,4 6-5-16,0-6 38 15,-4 4-55-15,-7 4 1 16,-5 6 26-16,-4-4-10 0,-11 8-16 16,-6-4 11-16,-1 2-6 15,-5-1 18-15,1 2 9 16,-3-3-18-16,0 0 47 15,3-2-62-15,-1 2 31 16,2 0-14-16,7 0-16 16,1-9 45-16,6 8-44 15,-1-8 5-15,3 3 29 16,3-4-35-16,6-2-1 16,0 1 0-16,2 2 11 0,3-1 11 15,-5 6-14 1,-2-2 16-16,-9 2-2 0,-4 8-22 15,-15 0 0-15,-14 0 0 16,-8 0 6-16,-7 4 4 16,-3-4 5-16,-5 0 29 15,2 0 2-15,-2 0-44 16,-2 0 23-16,0 0 2 16,0 4-25-16,2-4 41 15,0 0-43-15,3 0 11 16,0 0 4-16,4 4-15 15,-1-2-14-15,4 2 8 16,1 0-21-16,10 0 21 16,6 2-97-16,4 2-89 15,13 0-120-15,8 6-317 0,110 13 92 16</inkml:trace>
  <inkml:trace contextRef="#ctx0" brushRef="#br0" timeOffset="117416.27">9927 17062 534 0,'-15'0'73'0,"-3"0"-42"0,-7 4-30 0,4-8 31 15,7 0 79-15,7-2 63 16,5-2 15-16,2-2-22 16,5-2 10-16,6-2 19 15,4-8-29-15,14-6-7 16,16-6-61-16,22-12-40 15,27-12 25-15,93-58-45 16,87-49-8-16,69-31 25 0,-85 61-14 16,1 15 13-16,-48 26-55 15,-41 13 11-15,-43 23-23 16,-88 32 12-16,-7 12-14 16,-16 0 5-16,15-10-13 15,-31 14 16-15,-27 2-60 16,-22 10 25-16,-14 8 41 15,-6 8 23-15,3 0-23 16,12 4-65-16,10 4-145 16,11 6-162-16,-32 31-386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4.31053E-6" units="1/dev"/>
          <inkml:channelProperty channel="T" name="resolution" value="1" units="1/dev"/>
        </inkml:channelProperties>
      </inkml:inkSource>
      <inkml:timestamp xml:id="ts0" timeString="2025-06-06T14:15:29.5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1274 3583 348 0,'0'-4'246'0,"-3"-2"-95"0,-3-4-26 0,-1-2 19 0,1 0-12 16,2 2 27-16,-4-2-11 16,6 4-59-16,-2-4 79 15,-1 4-60-15,-1-2 0 16,6-4-26-16,-2 6-19 16,0-2 15-16,2 4-45 0,-6 0-4 15,6 2 71 1,0-4-64-16,0 4 3 0,-2 2-14 15,4-1-24-15,-2 0 47 16,0 1-48-16,10-4 6 16,5-2-10-16,18-10 4 15,19-10-8-15,17-5 8 16,20-5-3-16,2 2-13 16,3 0 16-16,0 0-5 15,-14 4-1-15,-9 6-51 16,-19 10 9-16,-19 6-15 15,-18 8-24-15,-13 4 53 16,-8 2-5-16,-7 6-11 0,-8-4-5 16,-10 14-134-1,2 0-69-15,-4 4-26 0,-5 6-22 16,5-2 83-16,-27 35-80 16</inkml:trace>
  <inkml:trace contextRef="#ctx0" brushRef="#br0" timeOffset="209.06">1726 3313 334 0,'-2'0'291'15,"0"0"-100"-15,2 0-43 16,0-3 8-16,2-2-12 16,2 2-58-16,-4 6-14 15,0 2-15-15,0 8 3 16,2 9 70-16,5 6-85 16,-5 12 32-16,3 6-59 15,0 0-9-15,1-2-9 16,5-4 5-16,3-2-4 0,-5-8-2 15,-1-2-117-15,-6-4-123 16,4-2-44-16,-29 35-235 16</inkml:trace>
  <inkml:trace contextRef="#ctx0" brushRef="#br0" timeOffset="767.43">1288 3984 583 0,'-3'-6'644'16,"3"0"-419"-16,0-4-129 0,9-4-60 15,14-2 31 1,10-16-26-16,17-4-35 0,8-4 40 16,12 0-46-16,-7 4-7 15,1 0-31-15,-8 1-31 16,-7 7-72-16,-4 4-43 15,-8 2 29-15,-3 2 92 16,-12 6 22-16,-5 4 41 16,-10 8 17-16,-2 0 38 15,-5 2 55-15,-3 2-10 16,1-2-11-16,-2 4 38 16,-1 2-49-16,1 8 6 15,2 8-40-15,0 4-4 16,2 4 29-16,2 2-58 15,6-3-1-15,6-7 20 0,10-4-22 16,5-4 1-16,8-8-9 16,5-8 0-16,4-6 13 15,1-10-13-15,3-4-15 16,-15-2 14-16,-2-2-8 16,-10-3 1-16,-12-1-2 15,-13-4 10-15,-10 6 5 16,-10 0-4-16,-11 6 25 15,-4 6 37-15,-9 8-40 16,-1 10 12-16,1 4-35 16,4 10 0-16,7 4-3 15,16-6 3-15,9 4-22 0,8-2-88 16,14-2-124-16,3 2-221 16,55-8-299-16</inkml:trace>
  <inkml:trace contextRef="#ctx0" brushRef="#br0" timeOffset="999">2150 3429 1045 0,'-2'-6'339'0,"4"2"-237"0,-2-2 13 0,13-7-44 16,7-2-29-16,7-6 12 0,13-5-32 15,2 2 10-15,3 2-32 16,1-6 0-16,-5 6 9 16,-1 0-9-16,-7 2-53 15,-10 12-151-15,-8 2-249 16,-11 14 114-16</inkml:trace>
  <inkml:trace contextRef="#ctx0" brushRef="#br0" timeOffset="1198.93">2272 3400 1004 0,'2'11'234'0,"-2"3"-168"0,7 8 125 16,2 12 13 0,5 0-74-16,-2 0 5 0,7 0-105 15,-6 2-12-15,-2-2-18 16,0-2-19-16,-4 0 2 15,-5-3-181-15,7-9-156 16,9 3-278-16</inkml:trace>
  <inkml:trace contextRef="#ctx0" brushRef="#br0" timeOffset="2113.61">2651 2941 808 0,'-2'-16'239'0,"-1"4"-79"15,-5-10-1-15,-2 0 29 16,-9 4 5-16,-2 2-53 15,-3-6-65-15,-10 2 15 16,1 2-59-16,-9 2 14 16,-1 0-7-16,-3 2-10 15,-4-6-4-15,-5 6-24 16,-6 4 0-16,-5-2 8 0,-10 6-7 16,-4-2 3-1,-5 6-3-15,-3 6-1 0,1 4 0 16,6 0-6-16,4 2-12 15,9 4 18-15,5 6 1 16,11 2 21-16,2 4-22 16,6 8 1-16,-1 10 10 15,-3 14-11-15,-4 7-11 16,0 15 10-16,4 2 2 16,1 8 12-16,5 7-13 15,9 3 0-15,6 2-1 0,8 0 1 16,11-5 0-1,16-5-9-15,17-14 17 0,13-2-16 16,13-5 8-16,10-9 0 16,10-2-18-16,11-8 18 15,8-8 0-15,5-10 22 16,10-16-21-16,0-8-2 16,6-12-4-16,7-16 5 15,60-24-5-15,-120 18 5 16,61-20 0-16,-11-4 12 15,-12-3-6-15,-11 0-12 16,-9-4-17-16,-11-5 23 16,-1 2 7-16,-8-4-6 15,-10 2 10-15,-6-2 12 16,-9-5-16-16,-12-3 16 16,-9 0-23-16,-12-4 0 0,-11 3 40 15,-14 5-4-15,-18 0-16 16,-1 4 16-16,-6 10 3 15,0 9 27-15,7 10-62 16,-2 8 22-16,7 7 13 16,2 8-23-16,2 6 23 15,5 11-22-15,4 4-16 16,0 3-2-16,10 1 1 16,-1-1-22-16,9-7 22 15,5 6 0-15,2-5-11 16,6-7-12-16,1 10-35 15,1-5 7-15,3-2-23 16,-5 8-46-16,8-4 74 0,-6 2-89 16,-2 8-63-16,-1 6-263 15,-1 6-29-15,-13 50-35 16</inkml:trace>
  <inkml:trace contextRef="#ctx0" brushRef="#br0" timeOffset="6099.62">2076 10273 361 0,'-7'-2'144'0,"5"0"-66"0,-2 0 33 0,2-4 2 0,2 2 31 16,0 0 10-16,0 0-34 15,2-2-10-15,-4 3-43 16,4-2-17-16,-4 1 67 16,2 2-18-16,-3-1-27 15,1 2 9-15,0 1-24 0,2 0 12 16,2 0-69-16,5 1 9 15,3-2 9-15,4-2-17 16,4 2 13-16,13-2-14 16,5 3 1-16,13-6 18 15,7 2-19-15,6-1 0 16,-2-2-5-16,5 5 7 16,-5 4-2-16,2 1 0 15,1 1 6-15,1 0-6 16,1-3 0-16,7-1 0 0,-1 0 22 15,-7-1-22 1,3-2-1-16,-9 3-11 0,-7-1-9 16,4-2 21-16,-3-1 12 15,2 1-12 1,-3-4 15-16,0 2-14 0,3 2-2 16,-3 1-6-16,4 1 7 15,1-2 9-15,-2 3-9 16,-3 0 0-16,-2 0 0 15,-6 3 0-15,-8 0-7 16,-4 1 6-16,-4 0 2 16,-1 3 3-16,3-1-4 15,2-5 18-15,4 2-18 16,2 1-16-16,-1-4 11 16,-5 4-1-16,-4 3 12 0,-6-3 6 15,-2 0-12 1,1-1 6-16,-5-1-6 0,-1 2-9 15,5 1 9-15,4-2-1 16,8-2 2-16,7-1 22 16,9 0-22-16,-1 3 0 15,2 1-1-15,-4 2-7 16,-3 2 7-16,-4-2 7 16,-3-1-5-16,-1 2 11 15,-2-1-13-15,2-2 0 16,5 0 0-16,1-2-17 15,7-2 17-15,1 0 12 16,4-2-11-16,-4 2 10 0,-1 0-11 16,-1-3-9-16,-3 2 3 15,-2-1 7-15,-3 0-1 16,-8 2 0-16,2-6 1 16,-5 4 10-16,1 0-11 15,2-2-3-15,4 2-11 16,-2-2 26-16,0 4-12 15,1-2 8-15,-3 2 2 16,-5 0-10-16,3-2-4 16,-4 2-10-16,4 2 13 15,-4-2 2-15,2 0 12 16,4-6-13-16,7 2 1 16,11 0 41-16,6-2-42 15,7-1-3-15,-4 2-6 16,0-1 18-16,-11 3-7 0,-8 2-2 15,-3-2 0-15,-15 2 9 16,-1-3-9-16,-9 4 0 16,-5 0 17-16,-1 0 19 15,-3 1 7-15,-3-1-20 16,3 0-23-16,0 0 48 16,0 0-48-16,0 0 0 15,-2 3 42-15,2-3-25 16,0 0 13-16,0 0-30 15,0 0 0-15,0 0 6 16,0 0-6-16,0-3 0 16,0 3 0-16,2 0 19 0,-2 0-25 15,0 3 6-15,0-6 0 16,-2 3-4-16,2 0 4 16,0 0 0-16,0 0 19 15,0 0-19-15,0 0 13 16,0 0-13-16,0 0 0 15,0 0 27-15,0 0-25 16,0 0 25-16,-9-1 3 16,9-4-29-16,0 4 11 15,0-2-12-15,-2 2 0 16,0 1 3-16,0-3 6 16,0 2-8-16,0 1 4 15,2 0 7-15,-3-3-24 16,-1 3 7-16,4 0 5 15,-3-1 5-15,3-2 11 0,-2 1-15 16,2 1 2 0,-2-3 8-16,0 1-8 0,-1-1-3 15,-1 3 0-15,0-4 24 16,4 4-23-16,-5-3 22 16,1 4-23-16,2-3 0 15,-1-1 9-15,-1 4-9 16,-1-2 0-16,3 2 7 15,0 0-7-15,2 0-10 16,0 0 9-16,-2 0 1 16,2-2 0-16,-2 2 0 15,2-2 0-15,-3 0 33 16,1 2-33-16,0-2-1 0,2 2-16 16,-2-1 4-16,2 1 13 15,0-3 3-15,-2 3 3 16,4 0 7-16,-2 0-13 15,0-1-7-15,2 1 5 16,-2-3 4-16,2 3 16 16,0 0-18-16,-2 0 12 15,0 0 4-15,0-2-16 16,0 2 0-16,3 0-1 16,-3 0 2-16,0 0 6 15,-3 0-1-15,1 0 17 16,0 0-23-16,2-4-14 0,0 4 13 15,0-2 0-15,0 0 1 16,2 2 4-16,-2-4-4 16,0 4 0-16,-2-1 0 15,2-2-15-15,0 3 15 16,0 0-1-16,2 0 2 16,-4 0 2-16,0 0-3 15,2 0-19-15,-2 0-8 16,2 0-92-16,-3 3 1 15,3-3-31-15,0 0-11 16,-3 1 20-16,3 2-116 0,-2 0-50 16,0 9-11-1,-17 20-47-15</inkml:trace>
  <inkml:trace contextRef="#ctx0" brushRef="#br0" timeOffset="9174.73">9688 8253 637 0,'2'-4'196'0,"-2"2"-1"0,-2-6-87 0,2 2 3 0,0 0 17 15,0 0-22-15,0 5-5 16,-4-4-71-16,4 1 1 15,-2 0 55-15,2 0-32 16,-2-2 45-16,-2 0-24 16,-3-2-26-16,-1 0 58 15,-6 2-55-15,-3 0-5 16,-2 0 17-16,-8 0-62 16,-6 6-4-16,-2 4-2 0,-10 12 4 15,-6 14 21 1,-3 11-21-16,6 6 7 0,7 6 7 15,14 3-5-15,14 4-12 16,13-2 3-16,11 0-33 16,11-6 31-16,10-10 2 15,10-10-1-15,5-6-1 16,11-9 4-16,0-13-4 16,6-8-10-16,1-13-88 15,-5-2 74-15,-2-6-115 16,0 1-79-16,-5-6-101 15,67-52-213-15</inkml:trace>
  <inkml:trace contextRef="#ctx0" brushRef="#br0" timeOffset="9691.1">10175 8328 966 0,'-2'-3'355'0,"-3"2"-176"16,1-3-40-16,0-1-20 15,-3 4-19-15,5-6-37 16,-3 6-51-16,-6 1 44 16,0-3-47-16,-11 6-12 15,-5 5 3-15,-7 2 0 16,-5 6 12-16,-2 4 6 0,-1 6-17 16,6 0 50-1,1 4-50-15,8 2 7 0,7 0-8 16,9 2 4-1,6 0-5-15,8-6 1 0,3-2 0 16,5-8-6-16,9-7-13 16,1-8 18-16,12-5 0 15,7-6 2-15,7-10 20 16,6-6-6-16,-2-4-5 16,3-6-10-16,-14 4-31 15,-11 0-7-15,-9 4 23 16,-13 4 15-16,-9 2-9 15,-8 3 10-15,-3 6-1 16,0-1 7-16,-1 8 7 16,1 2-14-16,4 4 0 0,4 2 9 15,3 4-12-15,0 7 13 16,2 8-10-16,7 3 0 16,2 2-39-16,6-8 27 15,1-4-34-15,2-2-86 16,0-8-30-16,7-4-188 15,-4-4 7-15,29-26-469 16</inkml:trace>
  <inkml:trace contextRef="#ctx0" brushRef="#br0" timeOffset="10506.77">10257 8340 808 0,'0'-2'492'0,"0"0"-340"0,0-5-11 0,5 6-69 0,1 1-47 0,8 0 23 0,9 4-3 16,-4 4 33-16,4-1-16 16,-10 10 5-16,1 2 28 15,-4-1-65-15,-1 11-29 16,-4-5 63-16,2-4-49 16,-3 0-1-16,0-6-14 15,-1-8-14-15,-3-2-28 16,0-2-7-16,-3-4 49 15,-1-4-6-15,0-4 6 16,-1-8 0-16,1-4-1 16,-1 0 2-16,3-2 3 15,2-4-4-15,7-6-39 0,2 2 39 16,6-1 0-16,3 4 0 16,5 8 0-16,-2 2 7 15,6 2-8-15,-2 9 1 16,2 4 0-16,-1 8 16 15,-4 4-14-15,1 10 27 16,-3 3-29-16,-9 2 0 16,1 1-14-16,-10 2 14 15,-4 1-43-15,-4-8 35 16,-2-4-17-16,3-3-5 16,1-6-68-16,0-6 71 15,2-2-9-15,-1-7 36 16,3-2-37-16,0-5 36 0,5-4 1 15,1-9-7-15,9 0 7 16,4-2-5-16,3 1 5 16,3 6 1-16,-2 6 0 15,0 8 24-15,-3 14-25 16,-2 2 20-16,0 6-20 16,-1 4 0-16,4 2 30 15,3-6-28-15,3-2 10 16,-7-6-6-16,2-2-6 15,-4-4-8-15,-3-3-58 16,4-10 9-16,-4-5 57 16,-1-2 11-16,-6-2-10 15,-5 8-2-15,-8-2 2 16,-1 4-4-16,-6 6 3 0,-1 2 0 16,0 6 25-16,-3 4-14 15,-2 4 8-15,1 6 1 16,-2 10 5-16,2 6 31 15,1 8-56-15,7-2 19 16,9 0 4-16,11-10-23 16,7-3-15-16,5-10-2 15,15-4-32-15,6-13-31 16,7-5-64-16,7-9-219 16,47-33 11-16</inkml:trace>
  <inkml:trace contextRef="#ctx0" brushRef="#br0" timeOffset="11227.26">11124 8121 726 0,'2'-4'210'0,"6"4"-174"0,0-4-36 0,7 2 105 16,10 0-51-16,2 4-12 15,6 4 24-15,1 6 21 16,-3 0 54-16,-9 8-33 15,-13 2-48-15,-9 2 6 16,-11 2-65-16,-9 1 8 16,-9 1-5-16,0-13 5 15,7-3 17-15,4-7-20 16,14-11-3-16,4-8-3 0,8-7-90 16,15-11 76-16,10-10-4 15,9-6-61-15,8 0 10 16,1 2-53-16,2 2-4 15,5 8 33-15,-2 7-67 16,-10 14-1-16,-7 12 139 16,-12 6 22-16,-12 5 1 15,1-1 10-15,-5 0 77 16,-5-7 40-16,-2 0 40 16,-2-4 94-16,1-4-89 15,-6-1-67-15,-3 4 25 16,-3 1-80-16,-5 0-21 15,2 4 45-15,-4 5-65 0,-8 2 11 16,3 3-3-16,-10 12 5 16,2 2 10-16,2 10-33 15,3-2 0-15,11 0-3 16,4 0 10-16,15-8-7 16,7-10 0-16,10-2 0 15,8-8 19-15,9-8-19 16,3-6-4-16,1-4-29 15,-1-6 33-15,-3-4-51 16,-5-4 6-16,-8 0 45 16,-14 2-6-16,-11-2 6 15,-8 6-11-15,-12 8 11 0,2 0 14 16,1 7 28-16,-1 3-3 16,8 7 7-16,1 3-20 15,0 10-26-15,4 4-3 16,3 2-8-16,5 1 12 15,9-6-2-15,6-3 1 16,4-4-51-16,7-2-84 16,2-4-203-16,46-16-418 15</inkml:trace>
  <inkml:trace contextRef="#ctx0" brushRef="#br0" timeOffset="12292.59">10347 8482 270 0,'2'-8'513'0,"0"0"-279"0,0-8-66 0,0 8 52 0,3 0-23 0,-3-2-20 16,3 2-27-16,-1 4-54 15,-4 2 40-15,0 2-97 16,-4 6-33-16,-1 12 8 15,-2 20 5-15,-8 24 73 16,-9 18-43-16,-3 9-31 16,-5-5 11-16,3-6-29 15,7-12 0-15,2-8-11 16,4-4 17-16,1-9-6 0,4-7 2 16,4-10 4-16,3-6-6 15,4-4-5-15,0 0-40 16,0 0 39-16,4 0-25 15,-2 0 8-15,0-4 2 16,-2 4 21-16,-2 0-7 16,2 0-56-16,-2-2-66 15,2-2 87-15,-2-4-42 16,2-2-9-16,-2-2 4 0,2-4 7 16,2 0 16-1,0-2-71-15,2-2-55 0,1-2-78 16,-2-28-509-1</inkml:trace>
  <inkml:trace contextRef="#ctx0" brushRef="#br0" timeOffset="12622.27">9865 9306 933 0,'2'-2'339'0,"0"0"-315"0,2 0 0 0,2 0 33 0,0 2 81 0,-1-2-62 0,1 4-40 16,0 6-22-16,2 6 64 16,-1 10 7-16,3 8-31 15,2 6 17-15,3 5-50 16,1-7 4-16,-1-3-25 15,8-6 0-15,2-11 10 16,2-2-10-16,6-10 0 16,2-6-1-16,5-6-89 15,3-8-58-15,1-4-145 16,58-49-267-16</inkml:trace>
  <inkml:trace contextRef="#ctx0" brushRef="#br0" timeOffset="12922.14">10458 9212 674 0,'3'-2'204'16,"-1"2"-89"-16,0-2-97 16,2 0 45-16,3 2 29 15,-3-2-56-15,0 2 27 16,2-2 16-16,-2 2-5 15,0-2 70-15,-4 2-30 16,0-2-26-16,0 2 13 16,-4 2-20-16,2 0 9 15,-3 2-90-15,0 2 28 0,-3 12 26 16,-11 10-3-16,-2 14-13 16,-10 8-38-16,-5 6-17 15,-3-1-116-15,6-1-387 16,-15 44-280-16</inkml:trace>
  <inkml:trace contextRef="#ctx0" brushRef="#br0" timeOffset="13788.15">12265 8558 457 0,'0'-2'100'0,"4"-2"-92"0,6-4-8 0,-2 4 0 0,3-2 6 0,3 0-6 0,3-2 0 16,-3 4-3-16,-3-4 9 15,3 4 26-15,-8-4 64 16,1 0 12-16,-3-2 30 16,5-4-50-16,0 0-19 15,-4 0 74-15,-1 0-5 16,-2 4 16-16,-2-2-17 15,0 4-20-15,0-1 10 16,0 2-58-16,-2 1-15 16,-2 0 54-16,-1 3-66 15,-4 2 3-15,-4 2-30 16,-5 8-9-16,-16 9 35 16,-10 8-41-16,-7 10 0 0,-2 8 10 15,6 0 2-15,13-2-1 16,10-2-11-16,13-3-10 15,6-1-10-15,16-3 11 16,7-4 9-16,8-5 18 16,13-4-10-16,5-4-2 15,10-10-6-15,4-6-14 16,2-6 8-16,-5-4-67 16,-8 0-83-16,-5-2-53 15,-5-2-88-15,-9-4-67 16,21-51-191-16</inkml:trace>
  <inkml:trace contextRef="#ctx0" brushRef="#br0" timeOffset="14454.83">12688 8440 55 0,'-2'-6'1001'0,"0"2"-726"0,2-6-94 0,0 4-40 16,2 0-37-16,0 4 40 15,1 2-104-15,-3 2-23 16,-3 4 5-16,1 10 29 16,-4 10 21-16,-4 12 9 15,-1 6-75-15,-2 4 69 16,4-3-55-16,0-4-19 16,3-6-1-16,1-7-2 15,-2-6-15-15,5-8 17 16,2-9-57-16,0-2 39 0,0-3 2 15,0 0-1-15,0-3 2 16,0 0-7-16,-2-5 11 16,2-8-25-16,-3-4-7 15,3-6 31-15,0-6 12 16,5-8-2-16,4 1-14 16,2 1 11-16,0 2 5 15,3 10 0-15,1 6 1 16,-3 8 18-16,-1 6-18 15,1 0-2-15,-2 8-9 16,1 10 10-16,-3 8 2 0,6 4 46 16,-3 6-20-1,1 2 8-15,3-2-36 0,-1-4 0 16,1-4-6-16,3-8 3 16,0-3-9-16,2-10 12 15,-5-5-21-15,3-4 20 16,3-7-65-16,-4-6 45 15,1-5 9-15,-5-8 12 16,-1 2 3-16,-10-4-2 16,-2 0 23-16,-7-2-15 15,-2 2 3-15,-2 0-12 16,-5 8 31-16,1 3-11 16,1 11 63-16,-1 6-82 15,5 7 15-15,4 1-16 0,4 4-37 16,0 7 36-16,2 3-43 15,2 7-127-15,4 6-81 16,6-2-243-16,36 17-30 16</inkml:trace>
  <inkml:trace contextRef="#ctx0" brushRef="#br0" timeOffset="15087.05">13223 8301 996 0,'-2'-1'469'0,"-1"1"-318"0,1 0-50 0,-2 1-11 16,2 5-21-16,-5 11-33 0,0 5 24 15,0 8-9-15,-1 2-8 16,-1 2 37-16,-5 4-58 16,8-4-21-16,1 2 25 15,1-6-13-15,6-6-26 16,-2-4 8-16,0-8-35 15,2-3-1-15,-2-8-46 16,5-1 18-16,-3-8 54 16,0-2 3-16,10-10-7 15,-6-6 11-15,5-6 8 16,-2-4-1-16,0 0-10 16,4-2 2-16,1-1 8 15,-3 8 2-15,2 3 12 0,-6 10-1 16,-2 8 22-16,-1 3 28 15,-4 14-62-15,4-1 0 16,3 10 33-16,-1 4-5 16,8 12 38-16,-5 2-18 15,3 2-42-15,1-6 21 16,-3-6-27-16,4-6 0 16,3-6 3-16,4-4 11 15,-3-6-14-15,11-12-8 16,-1-2-5-16,-3-6 1 15,4-6-9-15,-4-6 21 16,-7-2-11-16,-7 0 28 0,-9 2-13 16,-7 4-4-1,-5-1-1-15,-9 4-20 0,-5 2 21 16,-3 7 0-16,-2 6 28 16,-2 5-26-16,-1 6 17 15,6 5-19-15,2 6 0 16,6 2 5-16,5 4-5 15,7 2-21-15,10 3-75 16,4-3-173-16,9 2-217 16,49 4-88-16</inkml:trace>
  <inkml:trace contextRef="#ctx0" brushRef="#br0" timeOffset="16335.71">14130 8242 1053 0,'-4'0'469'0,"2"0"-359"0,-6 0-20 0,4 11-48 0,0 11 76 16,-5 17-7-16,-3 8-43 16,4 2 23-16,-1 1-82 15,2-4 18-15,-7-2-27 16,8-8 8-16,0-8-8 16,1-10 0-16,7-14-11 15,1-2-4-15,1-5-52 0,0-6 41 16,0-9 20-1,3-6-9-15,0-8 14 16,-2-6 2-16,1-2 11 0,1 2-12 16,-1-2-15-1,6 5 15-15,-3 2-1 0,-1 5 6 16,2 7-7-16,3 12 4 16,-5-1 5-16,4 13-5 15,-1 1 11-15,0 7-13 16,3 8 21-16,-1 6-20 15,-2 0 64-15,0 4-53 16,-2-4 6-16,-5 0-18 16,4-9-9-16,-6-8-2 15,0 0-20-15,2-6-19 16,-4-2 34-16,7-4-44 0,-5-2-12 16,0-2 19-16,5-2-22 15,2-4 68-15,4-6-22 16,7-4 10-16,-1-4-8 15,4 0 9-15,-4-2 10 16,1-1-2-16,-5 5 20 16,-4 6-10-16,1 6 23 15,-6 4 10-15,-2 8 16 16,-4 4-49-16,3 6 0 16,-3 2 60-16,2 5-4 15,2 4 4-15,-1 7-12 16,-1 5 13-16,0 2 6 15,3 2-67-15,-3-3 0 16,4-4 6-16,1-4-5 0,-3-6 6 16,-1-4-7-16,4-8-20 15,-3-6 11-15,0 0-79 16,5-4-20-16,5-6 100 16,1-6-55-16,8-6 30 15,-3-2 3-15,2-3 27 16,-11 5-12-16,-2 3 9 15,-5 2 6-15,-2 7 15 16,-4 6 35-16,-2 4 14 16,2 3-38-16,-5 8-25 15,3 10 92-15,2 7-39 16,-3 10-42-16,7-4 43 0,5-6-47 16,2-6-8-1,6-6-2-15,5-8 2 0,3-6-12 16,4-6 12-16,0-6-39 15,-6-6 38-15,2-6-31 16,-7-4 11-16,-10-2-20 16,-4-2 34-16,-10-2-4 15,-8 3 11-15,-9 1 0 16,-6 5 32-16,-5 2-23 16,-1 11 24-16,-3 6-27 15,1 7 3-15,4 6 39 16,8 5-48-16,12 0-2 0,5 3-37 15,15-7-160-15,2 2-70 16,16-6-254-16,79-37 33 16</inkml:trace>
  <inkml:trace contextRef="#ctx0" brushRef="#br0" timeOffset="17134.74">15019 7989 1004 0,'-4'-4'522'0,"1"0"-327"0,-6-5-21 0,7 9-75 16,0 0 36-16,0 9-90 15,2 0-36-15,0 12 36 16,-2 9 9-16,-1 10 30 16,-1 10-68-16,2 4 2 15,-6 8 27-15,11 2-37 16,6-1-16-16,-2-1 1 0,8-12-47 15,3-8 21-15,-5-10-35 16,-1-12-65-16,-4-8 34 16,1-4-96-16,-7-8 33 15,-2-10 81-15,-2-4-41 16,-7-10 89-16,-1-8 6 16,-7 0 27-16,0 0 75 15,-1-2-17-15,-2 8 7 16,2 4-1-16,0 9-43 15,-3 8 15-15,0 10 9 16,-6 10 14-16,-2 9 68 0,2 14-70 16,8 2 9-1,7 0-43-15,12-2-7 0,10-10-10 16,9-8-5-16,8-10-1 16,13-11 0-16,11-8-49 15,12-13-65-15,-1-6-47 16,-2-4-4-16,-8 0 65 15,-17 4 41-15,-10 2 59 16,-10 6 20-16,-13 10-3 16,-6 0 110-16,-7 8-1 15,2 4-34-15,2 2 46 16,3 6-86-16,0 0 22 16,1 6-20-16,3-6-54 15,9 0 0-15,7-6 6 0,13-6-5 16,11-8 61-16,8-4-62 15,13-10-6-15,-3-4-6 16,-5-7-79-16,-8 3-2 16,-19-5 63-16,-12 1 10 15,-18-7 14-15,-14 1-37 16,-11-4 43-16,-13 0 18 16,-5 2-18-16,-2 6 33 15,0 2 18-15,7 11 13 16,5 13 38-16,11 10-101 15,8 8 9-15,-2 19 47 16,5 11-28-16,6 20 19 16,4 12-17-16,12 4-22 0,6 6-9 15,10-2-10-15,1-3-149 16,0-5-83-16,1 88-426 16</inkml:trace>
  <inkml:trace contextRef="#ctx0" brushRef="#br0" timeOffset="17635.25">13831 9655 1123 0,'0'0'536'0,"2"0"-385"0,1-2-91 0,3 2 62 16,10-2 19-16,17 0-72 15,23 0-15-15,20-6-54 16,15 2 0-16,10-4 4 16,5-2-2-16,-1-2-2 15,-8 0-18-15,-24 4-202 16,-27 2-130-16,-21 2-264 16,-52-24-179-16</inkml:trace>
  <inkml:trace contextRef="#ctx0" brushRef="#br0" timeOffset="17851.03">14237 9475 285 0,'4'-4'735'16,"8"1"-605"-16,10 0-98 16,2 1 217-16,7 4-72 15,-2 5-41-15,-2 10-44 16,-7 9-4-16,-5 8-4 15,2 4-69-15,-9 4-4 16,3 0-22-16,5-4 1 16,2-2-274-16,33 20-414 15</inkml:trace>
  <inkml:trace contextRef="#ctx0" brushRef="#br0" timeOffset="18542.62">15171 9304 509 0,'-10'-6'478'0,"4"2"-320"15,-7-8-49-15,3 6 50 16,4 2 39-16,-1 0-90 15,-9 4-28-15,-3 2-14 16,-8 4-27-16,0 12 39 0,-4 4 13 16,4 8-35-16,4 12 46 15,8 2-77-15,11 7-4 16,4-1 2 0,13-4-23-16,9-8-8 0,10-8 2 15,10-12-16-15,9-12 2 16,16-12-115-16,0-10-85 15,5-10-47-15,-10-4-95 16,-12 2 79-16,-16 0 28 16,-9 2 55-16,-17 0 200 15,-8-1 102-15,-8 1 120 16,-3 2 33-16,-3 1 20 0,3 2-35 16,5 5-24-16,1 10-29 15,3 2-22-15,0 8-123 16,-6 8-30-16,-2 16 84 15,-3 7-22-15,3 6-8 16,4 0-38-16,6-3-4 16,8-8-24-16,6-6-16 15,15-8-17-15,11-12 1 16,12-8 11-16,8-12-25 16,7-6-11-16,-7-6-23 15,-8-2 71-15,-17 0-43 16,-16-1 43-16,-21 2 1 15,-15 0 9-15,-18 4-2 0,-17-4-1 16,-11 5 2 0,-9 8 60-16,1 10-36 0,3 12 6 15,5 8 60-15,12 4-53 16,15 2 11-16,14 2-48 16,17-2-57-16,12-2-32 15,13-3-121-15,18-4-138 16,107-25-250-16</inkml:trace>
  <inkml:trace contextRef="#ctx0" brushRef="#br0" timeOffset="19151.77">15687 9284 1265 0,'0'0'315'0,"0"-2"-186"0,5 0-60 0,4-2 56 0,6 2 28 16,8-2-66-16,6 4-12 15,-5 2-75-15,-4 4 7 16,-4 6 20-16,-5 4-18 16,-7 6 29-16,-1 0 26 15,-6 0-25-15,1 0-1 16,-3-3-38-16,1-7-5 16,0-2 5-16,4-6 0 15,4-4-15-15,-2-3 13 16,-2-1-29-16,5-6 31 0,2-4-42 15,2-9 13-15,-1-4 28 16,6 3 1-16,1-4 0 16,12 2 0-16,0 2 7 15,4 2-19-15,0 12 12 16,-8 10 0-16,1 8 8 16,3 10 1-16,-1 8 39 15,-1 12-42-15,-2 0 4 16,-6 4 14-16,-5-5-24 15,-2-10 11-15,-5-4-20 16,-5-11 9-16,-2-6-56 16,-5-2-32-16,-2-8 47 15,-2-2 28-15,-4-6 13 16,-1-6 0-16,5-2-8 16,1-6 9-16,8-1-1 0,6-3 0 15,10-4-7-15,1 0 6 16,10 2 1-16,4 6 0 15,2 8 27-15,3 8-16 16,-3 8-1-16,-4 8 13 16,0 10-22-16,-5 8 61 15,-3 4-53-15,-9 6-7 16,-6-2 1-16,-4-2-3 16,5-5-98-16,1-3-154 15,6-7-348-15,10-12 57 16</inkml:trace>
  <inkml:trace contextRef="#ctx0" brushRef="#br0" timeOffset="20165.84">16557 9244 866 0,'2'-2'503'0,"-2"0"-311"0,2-4-66 0,0 8 52 16,7 8 4-16,2 10-47 15,7 10 7-15,-2 10-88 16,-3 6 24-16,2-2-42 15,-8 2-28-15,-2 3-8 16,-7-3 0-16,-3-8-7 16,-4-12-12-16,-4-10-71 15,-1-10-38-15,-4-4 58 16,0-6-31-16,-1-10 8 16,-4-8-4-16,-1-8 77 15,-5-11 7-15,-7-4 25 16,3-4-12-16,6-1 90 15,4 0-62-15,13 2 4 0,10 0-19 16,8 4-12-16,8 10 14 16,15 2-15-16,5 6-12 15,8 14-6-15,1 3 28 16,-7 13-10-16,-3 9 9 16,-6 11 12-16,-6 12 39 15,-3 8-51-15,-11 4 5 16,-5 2 83-16,-6-6-47 15,0-10-16-15,2-7-23 0,2-12-10 16,2-8-2 0,1-6-50-16,11-2-44 0,5-10 89 15,14-7-87-15,0-10-9 16,-2-4-22-16,-4-2 46 16,-7 2 55-16,-8-4-29 15,-8 2 38-15,-6-2 14 16,-4 2 27-16,-4-3 44 15,-6 8 2-15,3 7 26 16,4 5 36-16,3 13-58 16,1 4-62-16,3 11 43 15,-4 8-29-15,1 12 61 16,1 7-53-16,2 4-28 16,2-4 41-16,5-6-50 15,5-6 0-15,1-6 0 0,9-8 11 16,1-4-19-16,4-10 8 15,-2-6-57-15,0-4 45 16,2-6-49-16,-9 0 61 16,-1 2-3-16,-5 0 9 15,-5 6-12-15,-3 4 4 16,0 4-17-16,5 6 18 16,3 6 2-16,1 4 7 15,9 0 17-15,5 2-16 16,2-6-12-16,4-8 3 15,3-6 0-15,-5-12 6 16,0-8-6-16,-2-6 1 16,-4-6-2-16,-3-6-33 15,-8-5 21-15,-1 0-10 16,-11-2 17-16,-9 3 6 16,-4 2 15-16,-3 2 26 0,2 2 4 15,-7 2-33-15,9 5 55 16,3 14-67-16,3 6 14 15,4 18 8-15,2 13-22 16,0 18 0-16,0 16 9 16,3 16-9-16,1 2 25 15,6-2-25-15,5-11-2 16,1-9-40-16,0-10 27 16,-7-10-95-16,-9-6-118 15,-6-8-251-15,-18 0-52 16,-92 6 152-16</inkml:trace>
  <inkml:trace contextRef="#ctx0" brushRef="#br0" timeOffset="22933.97">16648 9930 55 0,'-7'-8'1134'0,"4"2"-816"0,-5-4-190 0,6 4 44 15,2 4-26-15,2 2-8 16,4 3-80-16,6 6-26 15,5 5 29-15,6 8-61 16,-1 4 18-16,2 8 23 16,-1 0-34-16,-1 0 15 0,-2-4-22 15,2-6 0 1,-6-6-20-16,-3-10 8 0,-4-8-18 16,0-14 30-16,9-18 0 15,13-20 9-15,2-16-9 16,1-8 0-16,-5 0 9 15,-7 0-9-15,-4 9 0 16,-3 7 17-16,-5 20-16 16,-3 20-2-16,-3 16-26 15,0 20-48-15,7 20 66 16,5 14-59-16,4 14-53 16,6 7 11-16,3-1-98 15,0-8-79-15,3-14-46 0,-6-16 92 16,-3-12 37-16,-3-14 101 15,-9-8 103-15,-4-8 203 16,-3-4 58 0,-2 0 78-16,-4 0-62 0,0 4-74 15,0 2 22-15,-1 6-90 16,3 2-71-16,3 2-28 16,-1 4-25-16,0 2-22 15,-2 2 8-15,2 2-36 16,0-4 21-16,-2 2-72 15,0-8-93-15,-2 2-13 16,2-8 34-16,0-6-9 16,-2-2 24-16,2-10 61 15,-4 0 85-15,1-8-37 16,-1-4-34-16,2-4 36 16,2-7 36-16,0 5 35 0,4 0 58 15,1 10-5-15,-1 8 58 16,8 4-20-16,-6 10-26 15,1 4-10-15,-1 2-31 16,-4 2-4-16,-2 2 4 16,-4 4-41-16,-2 10 111 15,-1 6-69-15,1 8-14 16,-2 0-46-16,8 6 1 16,12-5-8-16,3-4 7 15,12 0-8-15,0 1-8 16,2 0 16-16,0 0-27 0,-7 2 1 15,-11-2-43 1,-7-2 0-16,-12-2 2 16,-13-4 40-16,-10-2 27 0,0-6 0 15,2-12 7-15,4-8-7 16,12-8-14-16,7-12 5 16,8-2-30-16,13-12 33 15,16 0-15-15,10-2 19 16,10 2 2-16,0 10-1 15,-1 2 1-15,-6 13 15 16,-7 6 30-16,-3 8 6 16,-12 6 9-16,-3 6-60 15,-9 1 10-15,-5 7 7 0,1-3-11 16,-4 4 41-16,-4 1-46 16,2-1 8-16,-8-1-9 15,3-1-84-15,1-8-48 16,-4 0-76-16,0-4-149 15,-38-6-112-15</inkml:trace>
  <inkml:trace contextRef="#ctx0" brushRef="#br0" timeOffset="23464.89">17594 9637 1057 0,'23'0'174'0,"-1"2"-93"0,22 4-18 0,6 4-38 0,4 4-17 0,-10 0-8 16,-2 0-15-16,-7-6-30 15,-6-6 45-15,-6-6 21 16,-7-2-5-16,-7-6 86 16,-3 4 111-16,-6 2-54 15,0 0 11-15,-6 4-31 16,1 2-34-16,3 6-21 15,-4 0-84-15,2 6 0 16,0 8 52-16,4 4-46 16,2-2 14-16,6-1-20 15,3-3 0-15,4-10-8 16,1-7-7-16,4-2-72 16,-3-6 62-16,-3-5-89 15,-1-4 6-15,-8-4 36 0,-8-6 42 16,-3 0 22-16,-8-4-10 15,3 2 18-15,3 4 26 16,5 4 2-16,3 6 29 16,5 6-43-16,1 6-5 15,8 4 22-15,8 6-16 16,9 0-9-16,2 6 71 16,4 0-44-16,-4 2 10 15,-2-4-16-15,-7-2-27 16,-4-4 36-16,-9-2-36 15,-3 0-9-15,-11 4 3 16,-2 0-146-16,-6 10-125 16,-11 8-436-16,-60 60-237 0</inkml:trace>
  <inkml:trace contextRef="#ctx0" brushRef="#br0" timeOffset="28625.87">8876 12836 31 0,'0'1'143'0,"0"-1"-143"0,0-1-3 0,0 1-49 16,0 0 52-16,2-4 40 15,-2 1-8-15,2 2 8 16,-2-4-38-16,0 3 26 15,2-1 53-15,-4 0-36 16,2 2-9-16,0 1 2 0,2 0-32 16,-2 0 19-1,0 0-13-15,-2 0 2 0,0 0 10 16,0 0-24-16,0 0 14 16,0 1 10-16,-1-1-9 15,-1 3-15-15,-2-3-12 16,-4 1-8-16,-3 5 19 15,2 5 1-15,-3-4 0 16,-1 4-12-16,4-1-23 16,0-2 10-16,0 3-34 15,-3-4-35-15,3-1 25 16,-18 10-39-16</inkml:trace>
  <inkml:trace contextRef="#ctx0" brushRef="#br0" timeOffset="29325.75">9017 12869 31 0,'8'0'56'0,"3"0"-28"0,14 0-4 0,0 0 2 0,6-1-8 16,0-3 21-16,-2 1-8 15,2-3-16-15,-4 5-6 16,-4 1-9-16,-6 1-52 16,-3-1 23-16,-4 0 11 15,-1 0 18-15,5-1 59 16,-3 1 43-16,7-3 3 16,4 2-59-16,2-2-10 15,5 2-12-15,5-2-18 16,3 1 3-16,0 2-1 15,0 0-7-15,-5 0 4 16,-5 0-5-16,-10 0-8 0,-3 2-25 16,-10 2-85-1,-6 0 80-15,-2 0 38 0,-8 0 72 16,-3-2-72-16,-1 5-7 16,-6-3 2-16,2 2 5 15,-1-1 1-15,8-2 14 16,-1-2-14-16,1-1-1 15,5 0 0-15,-4 0-90 16,-7-4-40-16</inkml:trace>
  <inkml:trace contextRef="#ctx0" brushRef="#br0" timeOffset="29725.06">9975 12773 171 0,'51'-6'196'0,"12"-2"-128"0,118-8-31 0,33 4 7 16,-4 14-36-16,-76 2-8 16,-5 6-45-16,-8-2-115 15</inkml:trace>
  <inkml:trace contextRef="#ctx0" brushRef="#br0" timeOffset="30143.27">12107 12787 19 0,'53'0'93'15,"1"2"-39"-15,57-4-7 0,5-4 71 16,71-4-4 0,18-4-76-16,-20 20-29 0,-136 2-18 15,2-4 0-15,3-1-38 16,46 0 13-16,-6-1 1 16,-5-4-29-16,-2-1 25 15,-3-2 37-15,7-1 24 16,-1-4 55-16,1 2-4 15,2-4-22-15,-8 2-28 16,-4 2-4-16,-14-2-21 16,-11 4 0-16,-17 2 14 15,-5 0-5-15,-14-2 6 16,-9 4 4-16,5-2-2 0,-5 2 35 16,2-4 1-1,7 0-28-15,-2-2 26 0,2 4-50 16,2-2 14-16,1 2-15 15,-2-2 0-15,0 4-6 16,-7 2 6-16,-6 2-25 16,-3 2 25-16,-5-2-2 15,-5-4 2-15,-1 2 0 16,-10-4-10-16,-11 4 10 16,-6 4 0-16,-16 2-35 15,-134 32-133-15</inkml:trace>
  <inkml:trace contextRef="#ctx0" brushRef="#br0" timeOffset="33455.04">8203 11552 910 0,'-7'-8'340'16,"1"0"-89"-16,-5-8-80 0,2 4-23 0,2-2-34 0,1 4-106 0,-3 4 19 0,2-6 13 15,-2 4-17-15,-4-4 55 16,-1 0-60-16,-1-4 27 16,-8-1 27-16,1 3-54 15,-5-1 10-15,-6 3-10 16,-7 2-17-16,-10 6 15 15,-8 1-16-15,-13 6 0 0,-10 2-19 16,-14 5 19-16,-9-2 0 16,-3 6 13-16,-63 1 1 15,110-9-7-15,-56 6-7 16,-1-5-13-16,5 2-7 16,10-9 37-16,-1 0-17 15,11-6 7-15,5 2 2 16,3 0-6-16,2-2-3 15,-3 2-12-15,3 0 11 16,-5 4 2-16,2 4-1 0,0-4 1 16,3 0 0-1,2-4 1-15,13 0-2 0,-2-4-11 16,5-5 2-16,0 3 18 16,2-4-3-16,0 5-4 15,7-1-1-15,-3-1 8 16,0 4-9-16,0-4-17 15,-5 5 17-15,-1 1 1 16,-10-2 9-16,11-1-10 16,-4 0 1-16,3 0-4 15,-1-4 3-15,-1 0 0 16,10-2-6-16,2-2 18 16,6 2-8-16,0-2-4 15,-2 4 0-15,5-4 2 16,1 4-2-16,1 4-2 0,-4-2-7 15,0-2 18-15,-1 4-10 16,0-2 1-16,0 4-8 16,-6 0-10-16,1 0 18 15,-8 0 0-15,-3 0 40 16,4 4-39-16,-5-2-2 16,14 2-13-16,2 0 7 15,4 0 5-15,3 0 2 16,2 2 0-16,-3-5 0 15,3 10 21-15,-2-3-36 16,0 0 15-16,-9 2-11 16,-3 0 10-16,-2 2 2 15,-4 6-1-15,-4-2 22 16,8 4-22-16,7-6 0 16,4-2-9-16,8-2-3 0,-3-2 12 15,1 0 2-15,1 2 4 16,1 4-6-16,-3 6 6 15,-1-2-15-15,-3 2 9 16,1-4 0-16,8-2 6 16,8-8-5-16,7 2-1 15,4-4 7-15,5 2-7 16,1 2 4-16,-2-2-4 16,1 4-15-16,-7 6 15 15,-2 6 14-15,-6 4-14 16,-3 4-1-16,-5-2-3 15,3 0 2-15,4-8 2 16,2 0 0-16,7-6 11 0,7-4-10 16,3 2-2-1,4-3-13-15,6 1 13 0,-2 4-5 16,0 6 6-16,-5 6 0 16,-6 4 1-16,0 4-1 15,-1 0 0-15,-1 2-1 16,0 0-8-16,-1-4 9 15,3 0 6-15,5-2 0 16,-4 3 3-16,8-4-9 16,-2 1-2-16,4 5-13 15,2 0 8-15,0 7 7 16,5-1 1-16,0-3 8 0,2-8-9 16,2-8-1-16,0-2-10 15,4-4 10-15,2 0 1 16,6 0 1-16,4 4-1 15,6 0 10-15,2 4-10 16,2 4-1-16,3 2-5 16,0 4 6-16,-1 0 0 15,-8 2 6-15,0-3-4 16,2-5 13-16,-6-3-15 16,-3-2-26-16,5-3 26 15,-2-2-1-15,8 4 7 16,4-2-9-16,5 2 3 15,8 2 0-15,12-2 0 0,9 0-24 16,10-2 24-16,15 2 6 16,12-2 3-16,3 4 0 15,5 2-9-15,-16 7-12 16,-5 9-41-16,-20 8-47 16,-12 3 73-16,-7 8 13 15,-7-3 14-15,-5-2-10 16,4-8 10-16,-2-6-23 15,6-8 11-15,8-10-4 16,7-4 14-16,12-11 2 16,17-8 14-16,11-4-2 15,78-9-12-15,30-3 0 16,9 7-12-16,-99 16 23 16,-4-2-22-16,-67 2 11 15,2 2-9-15,-4-2 9 0,56 9-48 16,-4-1-30-16,-2 1 72 15,-6 1-13-15,-2 2 8 16,-9-1 5-16,-7-4 6 16,-5 0 0-16,-3-5-24 15,-3-3-1-15,9 2 25 16,5-3 0-16,1 5 17 16,4 0-17-16,-5 0 0 15,-2 2 7-15,0 1-7 16,-2-5-13-16,2 1-11 0,2-8 24 15,1-5-14 1,-4-7-7-16,5-9 21 0,-5-7-16 16,-4 0 16-1,-1-2 0-15,2-4 7 0,-6 0 17 16,0 6-24-16,-3 2-1 16,2-4-1-16,8-2-7 15,4-8 9-15,1 0 0 16,-8 1-7-16,-17 9 23 15,-22 2-10-15,-20-2-6 16,-12 0 1-16,-13-8 74 16,-6-4 17-16,-4-6-67 15,-4-2 35-15,-2-3-4 16,7 7 4-16,5 4-60 16,-3 4 1-16,7 8 2 0,0 2-1 15,-2 0-2 1,0 6 1-16,0-1 7 0,-5 4-16 15,1-1-13-15,-3 3-1 16,5 6 22-16,-3 0 0 16,7 5 23-16,3 2 1 15,0 4-17-15,4 1-14 16,0 3 4-16,0-3-23 16,2 3 1-16,2 0 25 15,0 0-44-15,0 3-35 16,-2-2-62-16,0 5 48 15,3 2-45-15,0 0-86 16,-1 2 55-16,-4 29-116 0</inkml:trace>
  <inkml:trace contextRef="#ctx0" brushRef="#br0" timeOffset="34805.11">7822 12649 1267 0,'0'2'352'0,"5"2"-298"0,3 2-10 0,15 10-32 0,10 6 3 16,16 6 105 0,16 10-63-16,10 2-35 0,15 6 8 15,3-3-30-15,8-3 8 16,10-8-8-16,63 6-12 15,11-32 12-15,31-42 7 16,-69-1 37-16,5-3 20 16,-99 30-40-16,-6 1-19 15,-9-1-5-15,28-7 0 16,-28 7 10-16,-20 6-8 16,-22 4 19-16,-5 0-12 15,0 0 6-15,-7 0-30 16,-2 2-11-16,3 2-151 0,1 4-60 15,-3 13-382-15</inkml:trace>
  <inkml:trace contextRef="#ctx0" brushRef="#br0" timeOffset="35489.99">9919 12530 1059 0,'-5'0'184'0,"-1"-1"-149"15,-6-6 53 1,4 6-10-16,-5 1-3 0,-6 1-67 16,-5 10 1-16,-7 3-9 15,-3 4 22-15,3 4 14 16,2 2 45-16,6 2-51 15,13 2 9-15,10 6-39 16,10-2 18-16,17 2-10 16,7-2-8-16,6-6 0 15,5-3 0-15,-2-5-61 16,-4-3 32-16,-12 2-26 16,-7 3-44-16,-13-2-3 15,-14 2 19-15,-15 4 83 16,-13 4-6-16,-8 2-12 15,-9-2 11-15,1-6 1 16,6-2-32-16,10-8-1 0,18-6-48 16,11-6 53-16,14-2-58 15,7-8-68-15,14 0 160 16,8-4 7-16,13 0 5 16,1-6 20-16,2-2-22 15,1 0 1-15,0-4 25 16,-1-2-27-16,-8 0 22 15,-8 4-13-15,-8 7-10 16,-15 2 38-16,-7 4-2 16,-7-3 1-16,-7 4 0 15,-7 1-36-15,-3 0 33 16,-6 4 13-16,-6 5-17 16,5-3 25-16,-3 7-32 0,5 6-5 15,4 4 41-15,2 2-19 16,3 7 17-16,4 0-14 15,3 8-15-15,6-4 7 16,6 2-43-16,3-3-1 16,11-4-23-16,2-6 24 15,9-6-99-15,6-8-111 16,63-32-158-16</inkml:trace>
  <inkml:trace contextRef="#ctx0" brushRef="#br0" timeOffset="35885.67">10251 12836 1571 0,'0'1'191'0,"0"1"-161"0,0 5 16 0,4 6 7 16,1 6 19-16,1 11 7 15,-2 2-61-15,2 2 24 16,-4-4-30-16,-2-4-11 15,-2-2 39-15,0-10-40 16,-2-4 0-16,4-6-13 16,4-4 5-16,-4-2-59 15,4-4-38-15,-2-6-32 16,4-4 50-16,1-2 35 16,-1-4 7-16,4-4 1 0,3 2-5 15,5 2 37-15,-1 2 7 16,4 7 5-16,-1 8 65 15,0 6-19-15,-2 11 23 16,-3 2 51-16,1 9-48 16,-3-1-3-16,1 2-69 15,-1-6-31-15,-1-6 29 16,1-2-205-16,2-8-290 16,32-30-112-16</inkml:trace>
  <inkml:trace contextRef="#ctx0" brushRef="#br0" timeOffset="36871.14">10706 12773 1011 0,'-8'-6'243'15,"2"4"-96"-15,-5-8 69 0,-1 8-57 16,1 2-10-16,1 6-91 16,-4 8-56-16,-3 6 29 15,-2 6-22-15,6 2 2 16,4-2 49-16,11-2-59 15,12-5-2-15,3-7-17 16,10 1 1-16,12-4 16 16,3-3-47-16,2-3-23 15,-6 4 55-15,-7 1-23 16,-11 8-56-16,-16 2-7 16,-10 6-21-16,-21 6 123 15,-11 2 0-15,-4 0 9 16,-3-5 14-16,7-8-22 0,12-11-1 15,11-8 0 1,12-8-30-16,16-10-38 0,10-8-43 16,10-10-3-16,11-2 107 15,4 0-35-15,0 2 21 16,1 2 21-16,3 4 0 16,-6 4 53-16,-8 4 14 15,-11 4-4-15,-9 11 15 16,-14 5-60-16,-8 7 38 15,-10 0 38-15,-1 8-37 16,-3 1-3-16,-2 4-22 16,4 0 23-16,6 0-32 15,5-4-23-15,5 2 0 0,9-4-9 16,-1-2 18-16,4-4-8 16,1-4 5-16,5 0-6 15,0 0 0-15,-2-2-107 16,-3-2 2-16,-7 0-34 15,-6 0-35-15,0-2 99 16,-2-2 40-16,0-2 29 16,2-5 6-16,-2 0-36 15,6-5-15-15,3-1 2 16,4 0 20-16,10 5 17 16,-4 6 12-16,5 4 0 15,-1 8 32-15,-4 6 4 0,-1 8 40 16,-3 2 11-16,0 0-12 15,-3 0 32-15,-2-8-68 16,5-2-14-16,1-4-25 16,3-8 11-16,8-8-22 15,0-6-89-15,8-8-20 16,-4-8 6-16,5-3 21 16,-5-2 64-16,0-2 29 15,-5 1 63-15,-11 8-33 16,-8 4 32-16,-14 8 95 15,-4 4 49-15,1 10-94 16,4 4-25-16,-1 10 45 16,-1 4-93-16,4 8-6 0,2 4-6 15,4 6-6 1,6-6 20-16,10 3-41 0,-3-6-3 16,7-3 3-16,3-3 6 15,-4-4 10-15,4-4-10 16,0 0 3-16,-8-2 24 15,-1-1-33-15,-12 0-51 16,-9 3 51-16,-11 12 21 16,-18 3-21-16,-11 6-4 15,-3 0-74-15,-4-4-51 16,2 0-335-16,-90 18-361 16</inkml:trace>
  <inkml:trace contextRef="#ctx0" brushRef="#br0" timeOffset="37425.92">9750 13659 675 0,'2'0'842'0,"5"0"-677"0,15-4-164 0,9 0 49 0,16-6 143 16,13 2-53-16,11-2-49 15,7-2-16-15,16-2-42 16,8-6 30-16,76-20-45 16,47-18 6-16,34-18 93 15,-59 22-84-15,-3 12-21 16,-10 6-9-16,-31 5 5 16,-18 12-16-16,-18 1-14 15,-71 8-34-15,-11 1 38 16,-9 5 18-16,25-4-18 15,-27 4 6-15,-19 4-1 16,-14 0 13-16,-8 3 12 0,-3-2 7 16,-4 1 38-16,1 2-49 15,5 0-13-15,6-2 5 16,6 0 0-16,3-2-19 16,5-2 19-16,-3 2-83 15,-2-2 53-15,3 0-130 16,-1 2-125-16,-2-4-331 15</inkml:trace>
  <inkml:trace contextRef="#ctx0" brushRef="#br0" timeOffset="41867.28">13709 12508 63 0,'0'3'49'0,"-5"-2"-29"0,-1 3-7 0,2 1 10 0,-2 0-17 0,2-2-3 15,2-2-3-15,0 2 0 16,-1-3 28-16,3-3-5 16,-2 2 13-16,2-2-9 15,0-1-27-15,0 3 0 16,0-1-9-16,0-1 9 16,-2 3 3-16,2-1 14 15,-4-2 2-15,2 2 26 16,0-2-10-16,-1 2-13 15,1-2-22-15,2 2 6 16,-3-5 26-16,3 2-11 0,-2 0 1 16,0-2-7-16,0-2 5 15,-1-1 19-15,3 0-38 16,-2-2 11-16,0 4 27 16,0-2 0-16,0 1-13 15,2 0-8-15,-2 2-3 16,2-4 19-16,2 0-15 15,-2 0-18-15,2 2 39 16,0 2-25-16,-2-2-14 16,0 2 9-16,0 2-9 15,0 0 25-15,-2 0-26 16,2-2 1-16,0 2 30 16,0-2-30-16,0 2 7 0,0 0-2 15,0 2 0 1,0-4-3-16,0 4 11 0,-2 2-7 15,2-4 8-15,0 2-15 16,-2 0 0-16,2-2-1 16,0 2 2-16,-2 0 12 15,-1 2-12-15,1-4-1 16,-3 4 15-16,3 0-15 16,0-2 0-16,-3 0 0 15,3 2 1-15,2-2 19 16,-2 2-7-16,2-2 5 15,-2 0-18-15,0 0-6 0,2-2-6 16,-2 2 11 0,2 0 2-16,-3-2 8 0,1 4-8 15,0-2-1-15,0 0 0 16,2 0-6-16,0 2 0 16,0-2 5-16,0 2-5 15,-3 0 0-15,6 0 7 16,-6 0-1-16,3 0 0 15,0 0-14-15,0 0 14 16,-2-2 0-16,2 2-5 16,-3-2-4-16,1 2 9 15,-2 0 0-15,4 0 0 16,0 0 4-16,0-2-4 16,0 2 6-16,0-2-5 15,0 2 8-15,0-2-9 0,-2 0 0 16,2 2-9-16,0-4 6 15,0 4 3-15,0 0 1 16,0-2 0-16,0 2 8 16,0 0-9-16,0-2-4 15,0 2 3-15,0-2 2 16,0 2 18-16,2-2-12 16,-2 0-1-16,0 2 6 15,-2-2-12-15,2 2 0 16,-2 0 0-16,2 2 1 15,2-2 19-15,-2-2-10 16,-2 0 5-16,2 0-7 16,0 0-8-16,0 2-2 0,2-2-8 15,0 2 20-15,-2-4-10 16,0 2 9-16,4 0 5 16,-4-2 4-16,0 4-18 15,0 0-9-15,-4 0 9 16,4 0 0-16,-2 2 12 15,0 0-11-15,2-4 10 16,0 2 7-16,0 0-18 16,0-2 0-16,-3 2 4 15,6 0-2-15,-3-2-3 16,2 2 1-16,-2-2 0 16,2 0 14-16,-2 0-14 0,0 2 0 15,0-2 15 1,0-1-14-16,-2-1 7 0,4 3-8 15,-2-1-15-15,0-2 9 16,4 2 6-16,-2 0 0 16,-2-1 20-16,0 3-12 15,0 0-8-15,3 0-9 16,-3 0 0-16,-3 0 0 16,3 0 15-16,0 0-6 15,0 0 7-15,0 0 5 16,-2 3-24-16,-2-3 6 15,10-3 6-15,-6 3-7 16,0 0 7-16,0 0-2 0,0 0-7 16,0 0 9-1,0 0-1-15,0 0-21 0,0 0-1 16,0 0 14-16,0 0 10 16,0 0-1-16,0 0 0 15,0 0 6-15,0 0-19 16,0 0 5-16,0 0 4 15,0 0 4-15,0 0 13 16,0 0-13-16,0 0 1 16,0 0-1-16,0 0 0 15,0 0-9-15,0 0 1 16,-6 9 8-16,6-9 9 16,-2-2-8-16,4 2 7 15,-2 0-1-15,4 2-7 16,-2-2-1-16,-4-2 1 0,4 0 1 15,-4 2 0 1,2 0-1-16,2 2 0 0,-2-2-8 16,0 0 8-1,0 0 0-15,-2 0-4 0,2 0 2 16,-4 0 2-16,4 0-1 16,0 0 0-16,0 0-3 15,4 0-4-15,-4 0 8 16,0 0 0-16,0 0 3 15,0 0-3-15,2 0-6 16,-2 0-12-16,0 0-13 16,0 2 18-16,0-2 12 15,0 0-7-15,0-2 0 0,-2 0-19 16,4 4 5 0,-2-2 1-16,3 0-15 0,-1 0 35 15,1 0-26-15,-3-2 27 16,2 2-17-16,0 0 14 15,0 0-12-15,-2 0-4 16,0 2-17-16,0-2 22 16,0 2 7-16,0 0 6 15,0-2-5-15,3 0-27 16,-6 2 0-16,6-1 11 16,-6 3-7-16,3 1 28 15,3-1 1-15,-6 2 6 16,6 0-6-16,-6 2-39 15,1 2 0-15,-2 2 39 0,-4-2 0 16,2-2 5-16,6 0-5 16,4-2 0-16,1-4 0 15,2 0-30-15,2 0 9 16,-1 0-9-16,1 4 7 16,1-6 16-16,-2 2-2 15,-1-2 3-15,-5-2 4 16,2-4 2-16,-1 2 0 15,-3-2 1-15,0 2 0 16,0-4 11-16,0 4-4 16,0 0-8-16,2-2 4 15,1-4-3-15,-1 2-2 16,6 0 1-16,-6 0 0 0,3 2-8 16,-5 2 8-16,2 2-10 15,-2-2 2-15,0 2-17 16,2-1 23-16,-4 3-13 15,0-4 15-15,2 4 0 16,-2-1-9-16,2-1 5 16,-3 2-2-16,3 0 6 15,-2 0 0-15,0-2-29 16,2 6-91-16</inkml:trace>
  <inkml:trace contextRef="#ctx0" brushRef="#br0" timeOffset="43330.01">2087 14476 199 0,'-2'1'159'0,"0"-1"-79"0,0 0-53 0,2 0-27 0,-3 3 21 16,6-3-21-16,1-8-107 16</inkml:trace>
  <inkml:trace contextRef="#ctx0" brushRef="#br0" timeOffset="45295.68">1713 9701 875 0,'-7'-2'204'0,"5"0"-80"0,-7-2-55 0,7-2 8 0,4 0 1 16,-2 2-56-16,4 0-7 15,1-4 39-15,-1 4 0 16,1 0 5-16,-3-2-5 15,3 2 34-15,-5 2 28 16,0-4-35-16,0 6 19 16,-2 0-23-16,-1 0-16 15,1 0 1-15,-3 2-62 16,1-2 0-16,-1 4 31 16,-5-8-19-16,-2 2 8 15,-5 0-4-15,-10 2-7 16,-7 4-3-16,-13 8-6 15,-8 4 0-15,-15 4-3 0,-1 2 12 16,-2 0-9-16,-1 1 1 16,12-4 0-16,4-1 2 15,11-4-3 1,12 0-20-16,6-3 1 0,4-1 19 16,9-5 0-16,3-1-1 15,9-1 1-15,2-3-21 16,2 0-1-16,2 0 1 15,2 0 19-15,-2 0 2 16,3 2-12-16,-1 6-1 16,3 4 13-16,6 10 1 15,0 14-1-15,3 12-15 16,-5 14 8-16,-11 11 14 0,-2 9 10 16,-7 2-17-16,-7 2 0 15,1-6 3-15,-3-1-3 16,-4-14 0-16,4 2 12 15,0-3-6-15,-2 0-6 16,4-4-6-16,1 4-2 16,-1-1-2-16,5-5 10 15,5-4 0-15,-1-4 0 16,2-2 12-16,3-2-25 16,0-2 4-16,-2-1 6 15,4-6 2-15,-5 0 1 16,7 1 0-16,-2 0 20 15,-2 2-18-15,2 2-4 16,-4-2-11-16,2 0-5 0,-3 2 17 16,2-2 2-16,-3 1-1 15,4-1 5-15,0-8 7 16,2-4-21-16,0-4 9 16,-3-6-2-16,3-4-5 15,5-10 7-15,-1-4-14 16,3-2 2-16,6-6 12 15,6 0 29-15,6 0-29 16,14-4 1-16,3 0 9 16,-4 0-2-16,7 2-7 15,-3-2-1-15,3 4 11 16,-1 2-16-16,-6 2 5 16,-1 0 0-16,-4 2 15 0,-2-2-7 15,2 0-16-15,-2-2 8 16,-2-2-1-16,2 4 1 15,1 0 0-15,-13 0 6 16,4 0 11-16,-11 2-17 16,-2-2-1-16,-1 4 0 15,-5 4 1-15,0-4 2 16,1 0-2-16,-3 0 0 16,1-4 43-16,-3 4-37 15,-3 0-4-15,3 0-2 16,-2 0 0-16,2 0 17 15,0-3 7-15,0 6-5 16,2-3-2-16,-2 0-11 16,0 4-6-16,-2-4 0 0,2-4 9 15,0 4 7-15,0 0-16 16,0 0 0 0,0 0-9-16,0 0 9 0,0 0-86 15,-13 4-98-15,4-4-410 16,-38-14-442-16</inkml:trace>
  <inkml:trace contextRef="#ctx0" brushRef="#br0" timeOffset="49041.86">2098 14476 486 0,'-4'1'170'0,"2"-1"-98"0,-3 3-15 0,3-3 55 0,2 2-19 0,-2-2-33 15,0-2-3-15,-1 2-31 16,6 0 29-16,-3 0-14 15,2 0-17-15,0-3 36 16,0 2-21-16,3 1-8 16,-3 0 16-16,0 0-47 15,-2-4 23-15,4 4-22 0,3 0 12 16,2 0 41-16,9 0-33 16,2 0-12-16,7 0 16 15,4 0-25-15,0 0 14 16,5 0-14-16,4 0 0 15,-5 0 15-15,2 0-15 16,-2-4 8-16,1 4-5 16,-1-2 3-16,-4 0-12 15,0 4 3-15,1-2-5 16,-6 0 8-16,3 2 9 16,-2-4-9-16,0 2 0 15,7 0 8-15,5-2-16 16,5 2 8-16,6-2-16 0,-3 4-2 15,4 2 18-15,-10 5-41 16,-10 2-2-16,2 3 37 16,-2 0-2-16,-4-8 8 15,1 6 0-15,-3-4 11 16,0 2-5-16,4-6-3 16,0-2-2-16,2 0-1 15,4-2 30-15,3 0-30 16,3 0 11-16,3-2-2 15,1 2-8-15,-3 0-1 16,0 0-9-16,-1 4-12 0,-8 4 20 16,-2 2 1-1,-9 2 0-15,0 0 7 0,-1-2-1 16,-4 2-6-16,8-4 0 16,2 0 1-16,-1 2 10 15,10-6-2-15,2 0-8 16,2-4 20-16,0 2-21 15,-2 0-1-15,-3-2 0 16,-8 0-22-16,-2 4 23 16,-7-4 17-16,-1 0-4 15,-1 0-7-15,4 0-6 16,0 0-16-16,3-4 14 0,1 2 4 16,5 0 22-16,11-4-24 15,4 2 51-15,4 0-51 16,0-2-1-16,-3 6 1 15,-3-2 0-15,0 2 1 16,1 8 6-16,-3-4-5 16,-5 2 13-16,-3 2-15 15,-8 0-6-15,-1-2 6 16,-4 0 0-16,4 0 10 16,6-2 22-16,0-2-31 15,9 0 35-15,2 0-36 16,0-4 2-16,-2 0-2 15,-3 0 7-15,-3 0-6 16,-8 2 9-16,-1 2-10 16,-4-4 0-16,-1 4-10 0,1 0 20 15,0-2-10-15,6 2 2 16,4-2 4-16,6 0 45 16,3-2-51-16,3 0-2 15,-1 0-5-15,-3 2 14 16,1-2-4-16,-2-2 5 15,-4 8 7-15,-6-4-8 16,2 0-7-16,-1 2 0 16,0 0 29-16,2 0-28 15,0 2 26-15,-2-4-12 16,2-2-14-16,0 2 47 16,2 0-40-16,7-2-7 15,4-2 53-15,3-2-52 16,-1 2 14-16,1 2-15 15,4-2 10-15,-6 2-5 0,-1 0-6 16,1-6-15-16,-8 2 14 16,-4 2 2-16,-2 2 10 15,-7 0-11-15,-2 2 6 16,1 0 26-16,0-4-29 16,0 4 10-16,3-4 26 15,-1 4-31-15,3-2 20 16,1 2-28-16,-3 0 1 15,3-2 21-15,0 0-22 16,-2 2 0-16,6-4 5 16,2 4 5-16,-6 0 10 15,9-6-20-15,-7 4 0 16,-6-4 15-16,9 2-15 0,-3-4 0 16,2 2 53-1,-2-2-46-15,-2 4 25 0,-3 0-32 16,-1 2 0-1,-4 2 10-15,0 2-10 0,-7 0 0 16,5 0 20-16,-2 2-13 16,3-4-10-16,2 0 3 15,2-4-1-15,0 2-11 16,-1 2 24-16,-2 0-11 16,-7 2 16-16,-6-2-8 15,-1 4-18-15,-3-4 0 16,0-4 4-16,-2 4 5 0,-2 0 26 15,2 0 8-15,0 0 13 16,-2 0-46-16,2 0 35 16,0 0-36-16,0 0 0 15,2-2 11-15,-2 2-5 16,-2 0 3-16,2 0-9 16,-2 2 10-16,2-2-20 15,0 4 5-15,-3-4 4 16,1 0 1-16,2 0 13 15,0 0-2-15,0 0-11 16,0 0 7-16,0 0 2 16,0-4-9-16,-2 4 1 15,0 0 37-15,2 0-26 16,0 0-12-16,-2-2-2 16,2 4 2-16,0-2 2 0,2 0-2 15,0 0 0-15,-2 0 9 16,0-2-3-16,0 2-12 15,2-2 4-15,-4 4-1 16,2-2 3-16,0 0 0 16,-2 0 0-16,2 0-1 15,-4 0-78-15,-2 0-22 16,2 0-4-16,-2 2-45 16,-1-4 14-16,-1 2-76 15,0 2-103-15,-5-2-185 16,-16-4-141-16</inkml:trace>
  <inkml:trace contextRef="#ctx0" brushRef="#br0" timeOffset="52909.01">8616 14720 688 0,'-5'2'252'0,"5"-2"-147"0,0-2-80 0,3 2 11 0,1-2 26 16,0 0-34-16,3-2 26 16,9 4-46-16,-3 0-8 15,3 0 7-15,-1 0-5 16,-3 6 31-16,-2-2 0 16,3 0 12-16,3 0 21 15,2-4-47-15,4 2 26 16,7-2 11-16,2 0-32 0,7-2 46 15,11-2-32 1,7-4 10-16,7 2-27 0,6-4-21 16,-5 8 0-16,3 2 4 15,-11 2 10-15,-9 4-4 16,-5 2-2-16,-7-2-4 16,-3-2-4-16,-3 0-3 15,-5-4 3-15,7-4 0 16,1-2 1-16,3-2 50 15,3-2-51-15,5 2 1 16,5-4 6-16,2 2-5 16,-4-2-2-16,3 6 18 0,1-2-11 15,-6 2 11-15,2 2-18 16,-1 2 0-16,5 0 29 16,-2 2-22-16,1-6 35 15,2 4-6-15,3-6-10 16,4 6 1-16,-7-6-27 15,-4 4-3-15,-2 0-9 16,-8 0 22-16,-3 2-10 16,-12 2 1-16,-2 0 7 15,-6 2 2-15,-4-2-10 16,4 6 0-16,-5-2 11 16,2 2-4-16,7-6 11 15,-3 4-10-15,6-4 8 0,1 2-11 16,0 0-5-1,5 2-2-15,-1-2-4 0,3 0 12 16,5 0 20-16,-3 2-10 16,0-2-15-16,-2 0 20 15,0 2-21-15,0-2-5 16,-2 2 5-16,2 0 1 16,0-4 31-16,0 0-16 15,4 0-16-15,1 0 24 16,1 4-24-16,3-2 0 15,0 2 18-15,-2 0-11 16,2 4 8-16,-3-4-15 16,3 0 0-16,-5-2 9 15,1 0-9-15,-8 0 0 16,3 2 27-16,-4-4-26 0,-2 2 17 16,1-2-18-16,-4 2 0 15,0-2-4-15,-5-2 5 16,6 0-1-16,-1 2 60 15,2-6-60-15,5 4 0 16,-1 0-1-16,6 0 1 16,3 0 6-16,6 2 4 15,1-2-1-15,-2 0 8 16,-3 2-5-16,0-4-17 16,-8 4 5-16,-10 0-1 15,-5 4 0-15,-5-4 2 16,-1 0 4-16,-1 0 27 0,5 0-16 15,5-4 8-15,-1 0-24 16,7 4 0-16,-2-2 6 16,6 2 9-16,2 0-13 15,0-2-2-15,-2 0 12 16,-5 0-14-16,0 0 2 16,-4 0 0-16,0 0 2 15,-7 2 4-15,-2-4 4 16,-3 0 7-16,0 4-11 15,-2-2 34-15,0 2-40 16,-2 0 0-16,1-2 29 16,-3 2-28-16,4-2-1 15,0 2-8-15,1 0-4 0,0 0 12 16,-3 0 0-16,0 0 14 16,-4 0-1-16,2 2-11 15,-4-2-2-15,1 2 0 16,0-2 1-16,-1 0 29 15,4 0-11-15,0-2-19 16,0 0 60-16,2 2-60 16,-4 2-1-16,4-2-1 15,-2 0 1-15,2 0 1 16,1 0 1-16,-6 0 11 16,3 0-5-16,0 0-7 15,-2 0-9-15,2 2 9 16,0-2 0-16,-2 0 5 0,2 2-4 15,0-4 13 1,0 2-2-16,0 0-12 0,0 0 0 16,-2 0-1-1,2-2 11-15,0 2 10 0,-2-2-10 16,2 2-10 0,0 0 0-16,0 0-15 0,0 0 15 15,0 2-1-15,0-4 1 16,0 2 9-16,0 0-9 15,0 0 0-15,0 0 0 16,0 0-21-16,0 0 21 16,0 0 8-16,0 0 0 0,0 0 11 15,0 0-19 1,0 0 0-16,0 0-15 0,0 0 12 16,0 0 3-16,0 0 0 15,0 0 2-15,0 0 11 16,0 0-13-16,0 0 0 15,0 0-18-15,0 0 26 16,0 0-8-16,0 0 9 16,0 0 1-16,0 0 2 15,0 0-12-15,0 0-9 16,0 0-3-16,0 0 20 16,0 0-8-16,0 0 0 15,0 0 0-15,0 0-5 16,0 0 5-16,0 0 0 15,0 0-10-15,0 0 28 0,0 0-18 16,0 0 1-16,0 0 14 16,0 0-10-16,0 0-5 15,0 0-18-15,0 0 10 16,0 0 16-16,0 0-1 16,0 0-2-16,0 0-4 15,0 0-1-15,0 0 0 16,0 0-3-16,0 0-4 15,0 0 14-15,0 0 2 16,0 0-9-16,0 0 0 16,0 0 3-16,0 0-3 15,0 0-9-15,0 0 0 16,-11-4 18-16,11 4 1 0,0 0-10 16,0 0 0-16,0 2-5 15,-2-2 5 1,2-2 0-16,0 2 9 0,-2 0-9 15,4 0 1-15,-4 0-1 16,0 0 0-16,4 0-15 16,-4 0 15-16,4-4 0 15,-2 4 11-15,0 0 11 16,0 0-26-16,0-2 4 16,-2 4 0-16,2-2-3 15,0 0 3-15,-4 4 0 16,4-8 20-16,0 4-19 15,0 0-2-15,0 0-13 16,0 0-2-16,0 0 10 16,0 0 12-16,0 0-2 15,0 0 11-15,0 0 2 16,-2 0-32-16,0 0 15 0,4 0-3 16,-2 0 2-1,0 0 1-15,0 0 0 0,0 0 10 16,0 0-4-16,0 0-12 15,0 0 2-15,0 0-16 16,0 0 20-16,0 0 0 16,0 0 12-16,0 0-12 15,0 0 14-15,0 0-22 16,0 0 8-16,0 0 0 16,0 0 13-16,0 0-12 15,-8-4-2-15,8 4-3 0,0-2 4 16,-3-2-8-16,3 4 8 15,0 0 0-15,3 4 3 16,-6-4-3-16,3 0-4 16,0 0 3-16,0 0 1 15,3 0-1-15,-3-4 1 16,-3 8 0-16,3-4 18 16,0 0-12-16,0 0-12 15,0 0-8-15,0 0-1 16,0 0 15-16,0 0 0 15,0 0 11-15,0 0 1 16,0 0-12-16,0 0-6 16,0 0 4-16,0 0 2 15,0 0-1-15,0 0 1 0,0 0 0 16,0 0-3-16,0 0 3 16,0 0-7-16,0 0 6 15,0 0-10-15,0 0-1 16,0 0 12-16,-2-8 0 15,-2 8-6-15,-6-4-54 16,2 0-1-16,-1 2-5 16,0 0-45-16,0 2 54 15,-4 0-86-15,4 2 11 16,-2 0 6-16,-2 2-114 16,-1 0-70-16,1 0-208 15,-29-6-167-15</inkml:trace>
  <inkml:trace contextRef="#ctx0" brushRef="#br0" timeOffset="54989.57">13611 14743 779 0,'-2'-3'267'0,"2"-1"-137"0,-2 2-107 0,2 2 83 15,0 0 14-15,2 2-7 16,0-4-71-16,0 2-36 16,7 0 25-16,5 0 13 15,-4 0-25-15,6 0 68 16,2 2-51-16,0 2 8 16,3-4-28-16,4 3-14 15,8-6 62-15,8-1-34 16,10 0 5-16,9-2 37 15,5-4-57-15,4-2-2 0,2 0 1 16,-2 0-7-16,-4 4 19 16,-9 4-10-16,-7 0-4 15,-7 2-12-15,-4 0-9 16,-3 4 9-16,2-2 0 16,-4 0 12-16,0 0 7 15,-1-2-18-15,1 2 10 16,-4-2 11-16,9 2-11 15,-1-2-11-15,2 4 0 16,-4-2 13-16,-4 0 10 16,-7 4-22-16,-1-2-1 15,-7 6 0-15,-5-8-7 16,3 4 7-16,-6-2 18 16,1 0-12-16,7-2 39 0,-3 0-44 15,3 0-1 1,5-2 23-16,6 0-10 0,5 0 1 15,3 0-5-15,1-2-8 16,0-2 32-16,-3 0-33 16,3 4 0-16,-3 0-17 15,-2 0 23-15,-4 2-6 16,2 0 14-16,-4-4 2 16,-1 4 4-16,3-4-20 15,-5 4 0-15,3 0 28 16,-4-2-28-16,-5 0 29 15,-3 2-10-15,-3-2-2 0,1 2 2 16,-7 2-19-16,-4-2 0 16,2 0 5-16,-2 2 2 15,-2-2 19-15,2 0-4 16,-2 2-4-16,0-2 27 16,0 0-45-16,-1 0 0 15,3 0 15-15,-2 0-7 16,-2 0 19-16,4 4-12 15,0-4-6-15,4 0 6 16,-4 0-15-16,0 0 0 16,-4 0 0-16,4-4 1 15,0 8 17-15,0-4-18 16,-2 0 0-16,2 0 10 16,-2 0-10-16,2 0 0 15,-3 0 0-15,3 0 11 16,-3 0-4-16,1-4-7 0,0 4 0 15,0-2-6-15,0 2 6 16,2-2 0-16,-2 2 20 16,2 0-11-16,-3 0-15 15,3 0 6-15,0 0 0 16,0 0-5-16,-2-2 5 16,0 0 0-16,-2 0 16 15,0 2-3-15,-4-4-26 16,4 2 13-16,-1 0 0 15,3 0-14-15,0 2 14 16,0-4 0-16,2 2 30 16,-2 0-28-16,2-2-4 0,0 4-7 15,-2 0-13-15,-1 0 22 16,1 0 7-16,-3-4-1 16,3 2-6-16,0 0 18 15,0-2-36-15,2 0 18 16,-3 2 0-16,-1 2-1 15,4-4 1-15,0 4-10 16,0 0 4-16,0 0-26 16,0-2-11-16,0 4-139 15,-2-2-173-15,2 0-104 16,0 10-258-16</inkml:trace>
  <inkml:trace contextRef="#ctx0" brushRef="#br0" timeOffset="57517.95">1942 15611 782 0,'-4'-4'224'0,"4"2"-70"0,-4-2-91 0,4 1 8 0,2 2 26 0,-2 1-52 15,0 1-2-15,2 2-42 16,2-2 31-16,7 2 36 16,-1-1-37-16,3 2 35 15,1-4 30-15,5 0-43 16,4 0 25-16,6-4-47 16,4 4 8-16,7-2-6 0,5-1-27 15,-1 2 8 1,5-2-1-16,0 3-13 0,5-1 18 15,-1 1-18-15,-1 1-3 16,7-1-4-16,-3 4 13 16,2-1-6-16,6-1 5 15,1 2-4-15,3 0 7 16,-2-4-8-16,3 4 0 16,2 0-15-16,-6-2 29 15,-5 0-14-15,-6 4 9 16,-12-2 7-16,3 0-2 15,-6 6-14-15,1-10 0 0,-1 4 21 16,-4 0-3-16,-1-4 18 16,3 2-12-16,-1-4 0 15,-1 2 24-15,8 2-48 16,-1-4 0-16,8-2 46 16,0 0-40-16,6-9 11 15,-2 8-8-15,2-3 0 16,2 2-2-16,-8 2-7 15,0 0-10-15,-6 0 9 16,-1-1 2-16,-5 4 18 16,-1-3-19-16,-1 0 0 15,2-1 38-15,-4 1-38 16,1 0 12-16,1 3 13 16,-3 2-7-16,0 2-18 15,-1 1-3-15,1-3 3 0,2 4 16 16,4-5-16-16,1 0 0 15,2-5 3-15,-1 5 9 16,1 0-6-16,0-4-6 16,-2 0 0-16,-2-1 0 15,2-5 0-15,-5 2 0 16,6-5 32-16,-1 3-31 16,-2-2-2-16,2-2-10 15,0 0 7-15,-2 0 3 16,-3 0 1-16,-4 6 0 15,-4-2 16-15,-4 6-8 16,-10 2-14-16,-7 2 6 16,-3 0 0-16,-3 0 42 0,-3 0-17 15,6 0 7 1,-3-2 10-16,-3 4-21 0,3-4-9 16,3 2-12-1,-3 0-18-15,3 0 18 0,-1 0 18 16,0 0-17-16,-4 0-1 15,0 2-7-15,-1 2 6 16,-2-2-24-16,3-2 21 16,0 0-16-16,0 2 20 15,0-4-34-15,-1 4-64 16,1-2-61-16,0 4-63 16,2-4-256-16,11-32-259 15</inkml:trace>
  <inkml:trace contextRef="#ctx0" brushRef="#br0" timeOffset="58125">5944 15172 814 0,'-4'0'527'0,"2"0"-424"0,-3 1 4 0,1 2 2 15,-4-2-62-15,4 4 5 16,2-1-35-16,-5 0 1 16,5 6 21-16,-2-6-39 15,-1 1 18-15,0 8 23 16,1-3-22-16,2 6 53 15,-5-1-49-15,7 2 10 16,5-3-18-16,-1-2-15 0,5 2 0 16,0-10 0-16,2-4 0 15,10 0 21-15,-9-4-3 16,7-8-6-16,-9 6 31 16,-3-2-42-16,-5-2 37 15,-2 2 8-15,-6-2 1 16,-3 2 46-16,-2 0-77 15,-3 3 10-15,-1 4 28 16,-1 1-53-16,-1 0-1 16,-4 6 0-16,3 10-69 15,3 2-62-15,-1 0-199 0,14 4-291 16,16 2-480 0</inkml:trace>
  <inkml:trace contextRef="#ctx0" brushRef="#br0" timeOffset="64040.68">9694 15552 1060 0,'0'-5'258'0,"0"1"-118"0,2-5-59 0,3 1 33 0,-1-2 9 15,2 2-45-15,-4 2 7 16,1 2-46-16,2-4 14 15,-5 2 85-15,0 2-44 0,0 4 17 16,-10-4-46-16,-5 8-65 16,-14-2 39-16,-16 14-33 15,-17 16 8-15,-7 4 29 16,0 9-41 0,7-5-4-16,14-6-2 0,13-2-11 15,12-4 7-15,13-2 8 16,12-4-1-16,6-4-5 15,13 0-15-15,8-6 19 16,13-6-53-16,14-2 31 16,4-8-5-16,12 4 21 15,-8 0 8-15,-1 4 0 16,-15 10-26-16,-9 8-1 16,-13 4-34-16,-10 11-26 15,-10-6 78-15,-8 4 9 0,-11-7 15 16,-9 4-7-16,-10-6 5 15,-5 0 2-15,-8-2-15 16,-4-4 0-16,0-10 8 16,-5 0 5-16,6-6-13 15,5 0 6-15,11-8-6 16,17 2 0-16,6-6-43 16,12-6-203-16,14-6 9 15,10-8-114-15,13-8-32 16,105-80-424-16</inkml:trace>
  <inkml:trace contextRef="#ctx0" brushRef="#br0" timeOffset="64463.19">9852 15835 737 0,'-4'-6'277'0,"2"2"-131"0,-3-2 50 0,5 2-26 0,0 0-23 0,2 4-81 16,-2 0-65-16,0 0 17 15,0 4-12-15,3 6 24 16,-1 0 69-16,0 6-54 16,2 2 21-16,5 8-15 15,3-2-40-15,-2 2 31 16,7 1-36-16,6-9-5 16,8-4-2-16,5-10-2 0,0-4-43 15,4-4-13 1,0-14-67-16,-4-9 23 0,-5-1-5 15,-13-2 28-15,-14 6 62 16,-6 6-30-16,-11-2 39 16,-3 6-12-16,-6 0 21 15,2 4 41-15,0 6 23 16,7 6 34-16,3 6-35 16,4 4-45-16,1 12 49 15,3 8 26-15,9 11-40 16,3 2 26-16,7-4-73 15,9-9-6-15,6-2-28 16,1-12-203-16,5-8-273 0,47-30-168 16</inkml:trace>
  <inkml:trace contextRef="#ctx0" brushRef="#br0" timeOffset="65162.07">10427 15851 373 0,'-5'0'1110'0,"5"10"-935"0,-2 6-91 0,4 20 35 0,3 9 26 0,2 9-10 15,1 4-88-15,5 4-23 16,1-8 6-16,-1-8-23 0,-3-6-4 16,-4-10 5-16,-4-12-7 15,-2-9-1-15,-2-8-57 16,-2-2-12-16,-3-8 9 15,-4-9-132-15,-2-12 39 16,-8-8 81-16,1-10 65 16,-6-4-4-16,-5-6-10 15,0-6 21-15,2-3 0 16,2-1 1-16,11 6 13 16,7 4-5-16,9 14 7 15,11 14-1-15,11 12-15 16,8 8 0-16,9 2-4 15,6 12 13-15,0 4-8 16,-3 14 37-16,-10 10 19 16,-11 12 6-16,-9 2-51 0,-12 2 4 15,-10-4 62-15,-9-2-21 16,-6-6-15-16,-6-1-25 16,2-13-17-16,9-4 12 15,7-8-12-15,8-6-47 16,10-4 46-16,8 0-95 15,7-4 74-15,16-6 20 16,3-4-19-16,13-12 0 16,2-2-16-16,4-7-46 15,-3 3 58-15,-8-6-52 16,-9 6 20-16,-16 4 33 16,-15-2 24-16,-12 6 21 15,-13 8 18-15,-6 2 3 0,-5 10 71 16,-2 0-23-16,4 12-23 15,0 4-41-15,9 6-20 16,1 6 40-16,5 8-46 16,10 2 1-16,2-6 14 15,10 2-1-15,-2-3-25 16,13-5 11-16,-2-8-94 16,8-6-28-16,0-7-112 15,0-9-145-15,35-29-236 16</inkml:trace>
  <inkml:trace contextRef="#ctx0" brushRef="#br0" timeOffset="65461.89">10833 15825 742 0,'4'4'313'0,"0"0"-224"0,5 4-7 0,7 2 16 0,3 8 19 0,0 0-17 15,1 4-71-15,-9 0 67 16,-5 2-29-16,-6 1-17 16,-2-10-14-16,-4 2-36 15,-3-7 15-15,-1-6-15 16,0 0 1-16,3-12 10 16,3-6-11-16,4-14-45 15,4-7-26-15,5-9 23 16,9-2 14-16,-1 2-37 15,6 0-110-15,-1 4 61 0,10 8-21 16,1 10-105-16,63 0-204 16</inkml:trace>
  <inkml:trace contextRef="#ctx0" brushRef="#br0" timeOffset="66028.11">11590 15767 1344 0,'0'-14'336'16,"0"2"-261"-16,-3-16-6 15,3 2 28-15,3 4 20 0,-1 8-10 16,0 4-92-16,5 7 34 16,-9 3 17-16,4 7-22 15,-2 3 29-15,5 12 10 16,1 4 26-16,1 8-32 15,-1 4-65-15,2-6-12 16,2-2 0-16,1-12-8 16,-1-4-17-16,0-10 2 15,4-4-70-15,-3-8 32 16,2-10-56-16,5-4 7 16,-3-6 25-16,-3-2 2 15,-1 0 82-15,-7 6-7 16,-4 6 8-16,0 6 10 0,-2 8-10 15,2 8 0-15,4 8 36 16,4 6 51 0,3 6 15-16,9 6-73 15,-5-4-10-15,6-8-19 0,0-4-4 16,4-10 2-16,0-4-7 16,4-8-39-16,-7-6 33 15,-2-4-52-15,-11 0 26 16,-11-4 25-16,-5 0-35 15,-8-2 35-15,-6 2 16 16,-4 0 7-16,4 0 28 16,-6 0-34-16,4 4 13 0,3 5-14 15,9 9-21 1,5 8-7-16,6 10-34 0,8 3-173 16,6 6-257-16,62 24-72 15</inkml:trace>
  <inkml:trace contextRef="#ctx0" brushRef="#br0" timeOffset="66420.28">12163 15717 1064 0,'-19'0'376'0,"9"0"-187"0,-13 0 33 0,6 0 11 0,5 0-98 15,3 2-99-15,5 0 37 16,0 4-50-16,-1 2 19 15,5 2-6-15,0 4-5 0,7 6 43 16,-1 2-74 0,3 6 1-16,5-2 36 0,7-6-31 15,4 0-6 1,6-6-3-16,1-10 2 0,1-8 0 16,0-14-82-16,-2-4-2 15,-6-8 83-15,-11-2-40 16,-10 0 41-16,-10 2-29 15,-12 4 30-15,-16 2 0 16,-10 2 0-16,-7 0 0 16,-5 9 23-16,2 12-17 15,8 2 28-15,8 16-25 16,11-3 0-16,13 8-13 0,12 0 4 16,14 0-44-1,12 0-14-15,9-4-197 0,12-4-279 16,59-14-98-16</inkml:trace>
  <inkml:trace contextRef="#ctx0" brushRef="#br0" timeOffset="66733.03">12279 15699 1143 0,'-2'-4'460'16,"2"0"-328"-16,-6-2 18 15,14 6-22-15,0 2-16 16,7 6-14-16,8-4-56 15,2 6 33-15,2 2-62 16,-12 2 11-16,-1 8 8 16,-10-4-31-16,-8 4 11 0,-5 0-12 15,-9-4 0 1,-5-4 2-16,2 0-2 0,-2-10-12 16,5-8 12-16,7-10-25 15,5-8 25-15,6-8-44 16,10-8 2-16,9-2 42 15,6-2 0-15,4 1-7 16,3 10-43-16,-1 3-41 16,2 6-7-16,1 8-145 15,-10 14-245-15,13 27-139 16</inkml:trace>
  <inkml:trace contextRef="#ctx0" brushRef="#br0" timeOffset="67612.75">12564 15422 728 0,'-3'-12'663'16,"1"2"-541"-16,0-12-83 15,2 14 124-15,0 4 62 16,-2 4-79-16,4 8-71 16,0 8 18-16,7 12 81 15,5 12-51-15,-1 10-62 16,7 3 46-16,0 5-86 15,2-4-5-15,-1-4-16 16,2-2 0-16,-2-12-13 0,-5-2-62 16,1-10-68-1,-3-10 16-15,1-2-112 0,-4-12-82 16,5-4 5-16,6-14-4 16,-2-8 20-16,0-2 98 15,-5-10 101-15,-7 2 101 16,-6-4 113-16,-2 0 88 15,-2 4 48-15,-6 4 27 16,2 1 34-16,2 7-103 16,-5 2-25-16,0 10-10 15,2 6-89-15,0 6-32 16,-1 9-29-16,-8 4-20 16,-6 14 58-16,-7 5-21 15,2 4 6-15,3 0-14 16,7-10-16-16,7 0-15 0,10-8 0 15,6-4 2-15,6 0 4 16,1-6-6-16,7-4 0 16,3-4-1-16,5 0-7 15,3-4 8-15,0-8 0 16,8-2 21-16,-2 0-33 16,1-2 12-16,-5 0 0 15,-4 4-23-15,-4 0 22 16,-7 6 1-16,-9 2 9 15,-5 0-2-15,-4 4 40 16,-2 0-41-16,2 0-2 16,0 0 8-16,0 0 0 0,5 4-12 15,3-4 11-15,4 4-2 16,5 2-9-16,1-2-3 16,5 4-17-16,-1-8-4 15,7-8-6-15,0 2-13 16,-3 2-5-16,1-6 48 15,-2 2-9-15,0 4 4 16,-6 0-2-16,2 8-10 16,-4 0 31-16,3 14-14 15,1 0 13-15,-2 8 19 16,1 6-25-16,1 8-7 16,-4 4 0-16,3 0 5 15,-4-3-4-15,-5-4 6 16,-4-2-7-16,-9-13 0 15,-3 0 10-15,-9-4-10 0,-7-8-18 16,-4 2-18-16,-10-6 5 16,-4-2-97-16,3-8-107 15,-1-2-318-15,-59-46-326 16</inkml:trace>
  <inkml:trace contextRef="#ctx0" brushRef="#br0" timeOffset="67810.09">13201 15476 1720 0,'2'0'363'0,"5"-4"-318"0,-1 4 87 0,6 0 110 0,-1 0-139 0,4 8-68 15,-3-2-35-15,-4 6-119 16,-6 2-101-1,-10 12-325-15,-68 41-452 0</inkml:trace>
  <inkml:trace contextRef="#ctx0" brushRef="#br0" timeOffset="68661.19">14072 15356 686 0,'-6'0'255'0,"3"-4"-114"0,-4 2 61 0,0 2-5 0,7 0-110 15,0 0-15-15,0 0-5 16,5-2 1-16,-3 0 71 15,3 2-41-15,2-2-26 16,6 0 19-16,11-2-76 16,14-6 12-16,16-2-16 15,17-10-1-15,14-4 4 16,2 2-14-16,-12 6-95 16,-17 5-128-16,-25 22-76 15,-23-1-177-15,-22 7 202 16,-65 32-299-16</inkml:trace>
  <inkml:trace contextRef="#ctx0" brushRef="#br0" timeOffset="68860.41">14237 15422 286 0,'0'2'814'16,"2"10"-632"-16,0 0 7 15,5 12 43-15,6 6-53 16,10 6-25-16,6 5-125 15,-4-5-29-15,3 4 17 16,-8 0-17-16,0-8-11 16,-7 0-94-16,-6 2-106 15,-7-6-166-15,-29 20-372 16</inkml:trace>
  <inkml:trace contextRef="#ctx0" brushRef="#br0" timeOffset="69059.42">14157 15807 1214 0,'0'0'573'15,"2"-6"-478"-15,5-2-94 16,13-6 112-16,13-4-45 16,20-8-2-16,15 0-44 15,5-2-14-15,2 6-8 16,-15 4-215-16,-8 4-319 15,26-15-1-15</inkml:trace>
  <inkml:trace contextRef="#ctx0" brushRef="#br0" timeOffset="69409.85">14696 15552 773 0,'0'-5'613'0,"2"5"-411"15,2 5-94-15,4 0 80 16,2 8 11-16,9 1-4 15,-2 4-124-15,5 3 2 16,-1-6-73-16,-4 6 20 16,-3-7-32-16,-8-6 12 15,-3 6-38-15,-6-10 11 16,-3 2-42-16,-6-2 15 16,-3-4 18-16,-1 0-1 15,-1-8 25-15,7-2 4 0,6-4-14 16,6-8 1-16,10-8-42 15,9-7 40-15,11 1-22 16,6 0 26-16,4 8 19 16,2 8 0-16,-1 16 18 15,-1 12 33-15,-11 10-21 16,-2 12 10-16,-6 7-40 16,-10-1 8-16,1-2-28 15,-6-2 20-15,8-6-255 16,26 16-450-16</inkml:trace>
  <inkml:trace contextRef="#ctx0" brushRef="#br0" timeOffset="69775.12">15473 15647 1517 0,'-13'-2'381'16,"0"-6"-276"-16,-7-4 54 15,1-6-6-15,7-9-75 16,-2-6 44-16,5-6-97 16,-2-3 7-16,-1-6-2 15,0 0-21-15,-13 2 52 16,-2-8-61-16,-6 6 15 16,-1-9 18-16,1 7-33 15,6 2-10-15,4 2-4 16,11 0-27-16,9 10 40 15,8 14-96-15,5 14 97 0,9 8-39 16,1 6 39-16,9 6-19 16,7 10 5-16,1 10-31 15,1 8 14-15,1 6-65 16,-11 6-81-16,-8-2-143 16,-6 3-322-16,-28 45-90 15</inkml:trace>
  <inkml:trace contextRef="#ctx0" brushRef="#br0" timeOffset="70628.6">15235 15426 1001 0,'7'-4'300'0,"1"-4"-170"15,11-6-14-15,10-4 46 16,8-2-46-16,7 2-115 16,6 2 8-16,-1 8 17 15,-7 4 4-15,-6 4 39 16,-7 16-33-16,-11 8 28 15,-7 12 23-15,-3 2-67 16,-8-4 14-16,0-4-32 16,0-8 22-16,-2-8 0 15,-2-10-17-15,4-4 5 16,0-8-12-16,0-6-25 16,0-16-1-16,6-4 4 15,1-6-25-15,0-4 47 0,2 4-69 16,2 0-24-16,5 14-4 15,4 4-65-15,11 12 25 16,7 10-47-16,4 6 52 16,5 7 97-1,-7 5-26-15,-7 3-4 0,-8-3 43 16,-4-4 22-16,-11-10 63 16,-1 0 124-16,-5-12 37 15,-4-2 16-15,-2-2-87 16,-4-2-53-16,-5 0 2 15,-7 0-60-15,3 2 23 16,-6 2-28-16,1 6-17 16,0 4 28-16,-7 4-48 15,3 10 12-15,1 4 3 0,4 4-9 16,5 10 16-16,10-2-2 16,8-2-5-16,4-2-12 15,13-4-3-15,4-12-11 16,6-12-1-16,6-6 12 15,3-12-36-15,5 0-18 16,-7-6-21-16,-7-4 21 16,-8 6-36-16,-8 2 30 15,-8 8 51-15,-5 2 18 16,-2 3-7-16,3 4 8 16,-3-1 10-16,0 4-1 15,2-3-19-15,0 4-27 16,4-7 27-16,1-2 1 15,-1 2 12-15,4-2-13 0,-6 6 6 16,1 4-13-16,-1 1-7 16,0 12-2-16,6 0 16 15,5 18 1-15,1 1 21 16,1 0-13-16,8 4-9 16,0-6 36-16,-3-4-36 15,-7-8 1-15,-6 0 2 16,-11-12 13-16,-13 0 40 15,-14 8-49-15,-14-4 5 16,-12 0-1-16,-5-2-11 16,-3-4 0-16,12-8-6 15,9-2 6-15,21-10-80 0,19-6-190 16,15-6-334 0,74-100-322-16</inkml:trace>
  <inkml:trace contextRef="#ctx0" brushRef="#br0" timeOffset="70891.06">16152 14887 1239 0,'-2'0'304'0,"4"0"-166"0,-2 0-46 0,10 2 50 15,5 10 22-15,8 10-40 16,6 10-40-16,4 8-84 15,-4 8 14-15,0 0 44 16,-2 8-32-16,-4 1-19 0,0-3 7 16,-2 0-8-16,-1-6-12 15,-5-8-159-15,-4-4-141 16,-8-10 157-16,-8-4-381 16,-37-2-20-16</inkml:trace>
  <inkml:trace contextRef="#ctx0" brushRef="#br0" timeOffset="72127.21">16341 15384 490 0,'-10'-20'273'0,"8"2"-92"16,-5-20 13-16,7 6 2 16,9 4-34-16,7 6-30 15,3 4-66-15,13 10-51 0,2-6 78 16,4 10-27 0,-3 4 8-16,3 4 5 0,-5 10-43 15,-8 8 42-15,-9 4-55 16,-10 6-16-16,-8 0 104 15,-5 0-54-15,-6-2-21 16,-5-8-36-16,5-4-17 16,2-10 17-16,-1-12 0 15,6 0-23-15,3-14-5 16,3-4-133-16,7-6 16 16,9-6-1-16,-3-2 2 15,3-4 89-15,3 9-34 16,-7 8 89-16,-1 4 2 15,7 11 20-15,-5 7 80 0,5 6 45 16,0 1-40-16,-2 11-1 16,-1 1-26-16,-3 4 8 15,-6 0-31-15,1-4-57 16,1 0-1-16,-6-10 1 16,4-4-67-16,-2-4 7 15,0-4-62-15,5-8 62 16,2-6-16-16,5-8-17 15,-3-2 36-15,1-3 28 16,-4 3 19-16,-3 2 10 16,-2 0 7-16,-5 10 47 15,-2 6 42-15,-3 10-82 16,-2 10 26-16,-1 6 92 16,-1 14-25-16,6-2 2 0,1 3-82 15,9-9 11-15,8 0-38 16,10-8-23-16,10-6 23 15,13-8 0-15,7-8 17 16,5-6-58-16,-2-12 26 16,-7-2-45-16,-13-3-1 15,-15-1 1-15,-21 0 33 16,-15 2-3-16,-16-2 30 16,-12 6-3-16,-1-4 12 15,-5 2-9-15,5 2 0 16,2-4 0-16,11 6 0 15,9 2 0-15,11 8-2 16,9 10-7-16,4 5-76 16,11 12 83-16,4 9-11 15,8 10 23-15,4 16-10 0,4 0 0 16,-6 4-31-16,-4-4 0 16,-14 0-136-16,-13-8-37 15,-9-3 26-15,-12-10 46 16,-2-4-8-16,-1-5 104 15,4-10 36-15,2-8 80 16,11-4 47-16,9-6 2 16,4 0 41-16,9-2-74 15,10-2 0-15,8-3-12 16,2 2-27-16,7-6-9 16,3-2-48-16,-5-4-3 15,-1-3 3-15,-1 2 0 0,-9 0 15 16,-9 6 12-16,-7 2 37 15,-9 10 13-15,-2 4-59 16,-4 0 3-16,-1 6 84 16,1 0-66-16,-2 6 16 15,0 4-23-15,4 8-2 16,2-4 18-16,5 8-48 16,2 0 6-16,1-4-12 15,3-8 7-15,5 2-2 16,-1-8-4-16,8-6 5 15,6-4-6-15,9-12 3 16,2-4-90-16,2-6 91 16,-2 2-49-16,-4-8 26 15,-9 10 13-15,-13-2-30 0,-12 4 34 16,-11 8-1-16,-11-3 9 16,-3 12 41-16,-2 1-18 15,4 12 47-15,-2 2-28 16,5 12-9-16,5 10 57 15,7 4-46-15,3 4-37 16,10 0 16-16,8-6-23 16,3-10-32-16,11-8-103 15,5-10-75-15,3-3-15 16,-1-6-61-16,24-19-747 16</inkml:trace>
  <inkml:trace contextRef="#ctx0" brushRef="#br0" timeOffset="72683.86">14990 16491 1356 0,'2'-2'294'0,"3"0"-163"0,8-4-73 0,9-8 56 0,7-2-37 0,9 2-61 0,7-4 14 16,11-4-30-1,8 0 1-15,16-6 33 0,16-7-16 16,80-23 12-1,56-10 18-15,24-2-39 16,-91 38 24-16,-22 6-7 0,-85 20-25 16,-12-2-1-16,-7 2-107 15,29-2 19-15,-26 4-28 16,-23 0 58-16,-29 4 57 16,-12-9 1-16,-13 4 0 15,-4 5-6-15,4 0-19 16,10 0-143-16,3 4-345 15,-2-12-250-15</inkml:trace>
  <inkml:trace contextRef="#ctx0" brushRef="#br0" timeOffset="72949.03">16599 15815 1283 0,'10'-4'280'0,"9"4"-193"16,14 0 18-16,11 4 80 15,8 0-43-15,-1 6-70 16,-4 8 0-16,-9 4-51 16,-16 0-1-16,-18 6 22 15,-13 8-42-15,-11-1 26 16,-13 5 1-16,-7-8-27 15,-4 4-50-15,-14 0-270 0,-7-2-233 16,-147 28-334 0</inkml:trace>
  <inkml:trace contextRef="#ctx0" brushRef="#br0" timeOffset="73338.59">15150 16112 1062 0,'-10'2'329'0,"-4"8"-184"16,-15-6 17-16,-5 10 54 16,3 4-36-16,-6 8-61 15,-1 6-10-15,1 2-67 16,9 4-30-16,8 1 93 16,13 2-48-16,10 4-18 15,14-9-28-15,16 0-4 16,14-6-10-16,7-12 3 0,13-6-117 15,6-12-13 1,3-8-152-16,4-6-224 0,83-42-264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4.31053E-6" units="1/dev"/>
          <inkml:channelProperty channel="T" name="resolution" value="1" units="1/dev"/>
        </inkml:channelProperties>
      </inkml:inkSource>
      <inkml:timestamp xml:id="ts0" timeString="2025-06-06T14:17:06.1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2129 6106 628 0,'-8'0'206'0,"-1"-2"-137"0,-7 0-39 0,10 4 13 0,1-2 13 0,3 0 35 15,2 0-23-15,2-2-52 16,-2 0 34-16,2 2 19 16,-2-3 37-16,3 3 8 15,-3 0-63-15,0 0 2 16,0 3-10-16,0-6-19 0,4 6-12 15,2-1 8 1,3 0-20-16,11 4 18 0,9 0-11 16,13 2-7-16,10-4 26 15,10-4-5-15,17-4 9 16,5-4-30-16,12 2 0 16,4-2-12-16,0-2 27 15,-2 6-15-15,-2 2 1 16,-5 2 5-16,-8 4-6 15,-4 2-5-15,-11-2-20 16,1-2 17-16,-4-2-2 16,1 0 10-16,-3 0 9 0,-1 2 3 15,-4-2-12-15,0 4-6 16,-6-2-9-16,-2 2 6 16,2-4 10-16,4 2-1 15,0-2 1-15,-4 4 0 16,6-4 5-16,-2-4-6 15,2 2-9-15,9-2 0 16,-5 2 18-16,5 0-5 16,-2 0-3-16,7-2 11 15,-4 1-12-15,-1-2-2 16,5 1-8-16,-13 2 10 0,2 2 0 16,-10 0 9-1,-1 0-9-15,-4 0 0 0,-1-2 6 16,1 0-6-1,10-2 0-15,2-4 20 0,11 2-19 16,0-2 34-16,5-2-35 16,1 2 0-16,4-2 16 15,-2-1-16-15,2 1 0 16,2-4 6-16,2 6 6 16,-4 0 2-16,-8 1-14 15,-9 0 0-15,-4 3-9 16,-6 0 9-16,-8 2 0 15,0-4 27-15,1 0-27 16,-1 2 21-16,5-4-21 16,5-4 0-16,4 2 38 15,7-2-29-15,8 0 1 16,5 2 37-16,4 0-32 0,3 0 16 16,2 2-31-16,2 0 1 15,-5-2-7-15,-3 2 7 16,-8 2-1-16,-8-2 44 15,-4 2-44-15,-9 2 0 16,-6-2-8-16,-5 4 8 16,-5-4 3-16,-1 2-1 15,2 0 17-15,1-2 28 16,8-2-17-16,-1 2 0 16,-1 0-30-16,3 0-6 15,-3-2 6-15,2 2 1 16,0 2 17-16,-1-1 4 0,-1-2-22 15,8 0 22-15,0 3-22 16,-2 1 0-16,-1-1 29 16,-9-3-17-16,-7 6-3 15,-10 1-9-15,-10 0 10 16,-7 0-10-16,-3 1 0 16,-3-1 0-16,0 0 28 15,-5 3-4-15,5-3-6 16,-4 0 11-16,4 0-29 15,0 0 31-15,0 0-31 16,0 0-7-16,0-3-31 16,-2 3 38-16,0 0-103 15,-5 3-53-15,-7-3-69 0,-5 4-83 16,-6 0-241 0,-53-1-358-16</inkml:trace>
  <inkml:trace contextRef="#ctx0" brushRef="#br0" timeOffset="2548.57">16216 7209 840 0,'-3'-2'292'0,"-2"-1"-130"0,1-1-58 0,4 1 23 0,2-1 26 15,0-3-69 1,3 3-25-16,0 3-37 0,1-2 4 15,7 2 38 1,6-1-58-16,0-1-4 0,10 2 47 16,8-2-41-16,13 3 16 15,10-4-3-15,19 0 9 16,12 1-6-16,16-5-24 16,75-13 0-16,28-5 10 15,0 4-1-15,-152 20 5 16,-12 2-14-16,-8 2 0 15,40 2-9-15,-24 0-3 16,-19 0-41-16,-15 3 40 0,-15-6 16 16,-8 1-3-1,-1-2 28-15,-5 0 38 0,0 2-7 16,0-2-59-16,0 0-11 16,3 0-19-1,3 0 23-15,3 2-56 0,0-2-113 16,3 4-23-16,5 0-17 15,42 10-294-15</inkml:trace>
  <inkml:trace contextRef="#ctx0" brushRef="#br0" timeOffset="3315.44">18566 7225 369 0,'-4'-4'467'0,"2"1"-275"0,-8-2 8 0,6 5 17 0,4-2-4 16,-2 2-75-16,2 0 38 0,4 0-89 15,-2 0-54-15,2 0 30 16,8 0-62-16,11 2 23 15,17-2 38-15,13 0-43 16,23-2 20-16,13-5-39 16,15 0-15-16,93-13 15 15,52 2 35-15,3 9-7 16,-109 12-2-16,-12-6-20 16,-13-2-12-16,-67-1 1 15,-8 6-1-15,-8-3 6 16,25 2 2-16,-24 1 4 15,-20 0 7-15,-19 0-12 16,-8 1 77-16,2-1-53 16,-2 0-13-16,-2 3 45 0,-2-3-40 15,3 0-4-15,8 0-1 16,-1 0-6-16,5 0-4 16,0 0-2-16,0-3 0 15,2 3 12-15,-2 0 3 16,0 0-3-16,0 0-12 15,0 0-2-15,0 0 2 16,0 0 0-16,0 0 0 16,-2 0 0-16,2 0 8 15,0 0-1-15,0 0-7 16,0 0 2-16,0 0-1 16,0 0-1-16,0 0 0 15,0 0-6-15,0 0 6 0,0 0-75 16,-6-9-147-16,-12 4-76 15,-11-3-47-15,-117 16-198 16</inkml:trace>
  <inkml:trace contextRef="#ctx0" brushRef="#br0" timeOffset="6516.17">4660 8498 688 0,'-2'0'207'0,"2"0"-80"0,-2-2-41 0,2 4-10 16,2-4 46-16,2 0-7 15,-4 0-26-15,3 0-22 16,0 2-40-16,-6 0 18 16,6 0 20-16,-3-2-40 15,2 2 22-15,2-2-5 16,1 2-9-16,3 2 40 16,8 0-61-16,6 0-4 15,9 0 43-15,8 2-32 0,7 0-1 16,1-2-7-1,4 0 2-15,0-4 4 0,7-6-17 16,0 2 0-16,5-4 14 16,-3 0-13-16,-2 2 6 15,2 0-1-15,-5 0-5 16,3 2 12-16,-4 0-13 16,-5-2-7-16,-7 4 6 15,-6 2 2-15,-11 0 2 16,-5 2-3-16,-7 2 0 15,-2 0 5-15,5 0-5 16,1 0-2-16,6 4 2 16,3-4 0-16,16-2 9 0,10-2 6 15,6 2-9-15,11-6 5 16,-5 6-11-16,8-2-3 16,-7 0-5-16,1 0 16 15,-3-2-2-15,-7 4-6 16,-12-2 0-16,-6 2-6 15,-9-2 6-15,-3 0 0 16,-5 2 6-16,-1 0-6 16,-5-2 14-16,6 0-14 15,-2-3 0-15,4 2 19 16,-1-1-19-16,5-2 0 16,0 0 36-16,4 0-18 0,2 2 11 15,1 2-29-15,-1-3 0 16,-4 4 1-1,4-2 0-15,3-2-1 0,-1-1 45 16,3-1-27-16,1 2 14 16,-13-1-32-16,-4 3 0 15,-13 3-6-15,-4 0 6 16,-3 0 0-16,-6 3 49 16,1-3-22-16,1 4 20 15,-3-4-47-15,5 0 10 16,0 0 23-16,0 0-27 15,0 0 12-15,3-4 2 16,-6 4-10-16,3 0-17 16,0 4 7-16,-2-4-5 15,2 0 5-15,2 0 2 0,-4 0-2 16,2 0 10-16,0-4-2 16,0 4-14-16,0 0 6 15,0 0-5-15,0 0 5 16,0 0 17-16,0 0-17 15,0 0 8-15,0 0 1 16,0 0-18-16,0 0 1 16,0 0 8-16,0 0 3 15,0 0-2-15,0 0-1 16,0 0-80-16,-8 0-62 16,-3 4 10-16,-3 2-119 15,-9 13-211-15,-54 56-115 16</inkml:trace>
  <inkml:trace contextRef="#ctx0" brushRef="#br0" timeOffset="9575.75">13359 8516 849 0,'-2'-2'462'0,"0"0"-362"0,2 0-40 0,0 2 8 0,4 0 19 15,5-2-27-15,7 2-60 16,8 0 0-16,9 0 55 15,10-2-41-15,9 2 16 16,12-2 13-16,13 0 47 16,11-2-51-16,7 2-39 15,3 0-12-15,2 0 12 16,-3-2 0-16,-9 2 20 16,-7-2-19-16,-3-4 0 15,-7 2 13-15,0 0-14 16,-6-2 0-16,-7 0 18 15,0 2-8-15,0 0 31 16,-2-2-17-16,2 0-8 0,2 2 20 16,-2 2-36-16,4-3 0 15,-9 7-4-15,1 0 10 16,-7 0 1-16,-3 5-7 16,6-3 2-16,-6-2 7 15,0 2-9-15,5-4 0 16,-2 2 16-16,4-7 2 15,1 4 8-15,4 1-26 16,-4-2 0-16,2 2 20 16,4-2-20-16,0 0 0 15,4-2 30-15,3 0-22 16,0-3 20-16,1-1-28 0,4 1 1 16,-1-4 38-16,6 4-39 15,6 0 0-15,-2-1 45 16,6 5-35-16,-2 1-7 15,-6 0-3-15,-5-1-9 16,-5 5 2-16,-5 0 14 16,1 0-2-16,-3 5 17 15,-2-4-8-15,-2-1 4 16,-3 3-18-16,3-2 0 16,-9 2 16-16,-3 1-15 15,1-3 0-15,-5-1 29 16,0 0-29-16,3-1 6 15,-1-2-7-15,2 3 0 0,-1-1 8 16,-6-2-7 0,-5 3 18-16,-3 0-8 15,0 0 2-15,-3-1-22 0,3-2 9 16,1-3 0-16,-7 5 5 16,2 1-5-16,0 0 0 15,-1 0 4-15,1 0 4 16,-3 0-16-16,2 0 7 15,-3 0-16-15,-2 0 17 16,-3 0 15-16,-3-3-4 16,1 3 0-16,-7-1-10 15,-3 1 42-15,2 0-43 16,4 0 0-16,-4-3 38 0,5 2-23 16,-1-2-5-16,-6 3-10 15,0 0 0-15,1 0 3 16,-5 0-3-16,2 0 0 15,0 0 4-15,-2 0 17 16,2 0-10-16,-4 0-11 16,2 0 10-16,2 0 13 15,-2 0-23-15,2-1 0 16,-2 1 37-16,0 0-36 16,5-3-1-16,-5 3-4 15,3 0-2-15,-1 0 6 16,-2 0 0-16,2 0 12 15,-2 3-3-15,0-3 1 16,0 0-10-16,0-3 0 16,0 3 2-16,0 0 34 0,2 0-36 15,-2 0 0 1,-2 0 27-16,2 0-27 0,0 0-2 16,-2 0-14-16,2 0 5 15,0 0 11-15,0 3 11 16,0-3-11-16,0 0 6 15,0-3-6-15,0 3 0 16,0 0-6-16,0 0 15 16,0 0-1-16,0 0-8 15,0 0 10-15,0 0-10 16,0 0 0-16,0 0 0 16,0 0-6-16,0 0-2 15,0 0 8-15,0 0 2 16,0 0 17-16,0 0-19 15,0 0-12-15,0 0 5 0,0 0-2 16,-12 3 18-16,14-3 18 16,-2 0-14-16,0 0-13 15,0-3 0-15,-2 3-12 16,2 0 11-16,0 0 1 16,0 0 0-16,2 3 5 15,-4-6-5-15,2 3 15 16,0 0-15-16,0 0-21 15,0 0 21-15,0 0-1 16,0 0 16-16,0 0 10 16,0 0-23-16,0 0-2 15,0 0 0-15,0 0-9 0,0 0 9 16,0 0 0-16,-8 0 14 16,8 0-4-16,2 0-9 15,-2 0-1-15,0 0 0 16,-2-2 0-16,2 2 0 15,2 0 1-15,0 0-1 16,-2 0 21-16,0 0-21 16,0-2-4-16,0 2-13 15,2 0 14-15,-2 0 3 16,2 0 0-16,-2 0 6 16,0-3 2-16,0 6-8 15,0-3 0-15,0 0-17 16,0 0 29-16,2-3-12 0,-4 3 1 15,2 0 1 1,0 0 8-16,0 0-10 0,0-3-9 16,0 3-10-16,0 3 29 15,0-3-10-15,0 0 8 16,0 0-8-16,0 0 12 16,0 0-12-16,0 0-15 15,0 0 14-15,0 0 2 16,0 0 4-16,-8-9-5 15,8 9 1-15,-3 0 6 16,3 0-7-16,0 0-12 16,0 0-3-16,0 0 29 15,0 0-14-15,0 0 1 16,3 0 11-16,-3 0-12 16,0 0 0-16,0 0-16 0,-3 0 15 15,3 0 2-15,0 0 10 16,0 0-11-16,0 0 0 15,0 0 2-15,0 0-2 16,0 0-12-16,0 0 6 16,0 0 12-16,0 0 0 15,0 0-6-15,0 0 1 16,0 0 4-16,0 0-5 16,0 0-5-16,0 0 5 15,0 0 2-15,-2-8 4 16,2 7-6-16,0 1 0 15,0-3-14-15,0 3 14 0,2-4 0 16,-4 4-7-16,2 0 22 16,0 0-20-16,0 0 5 15,0-2 0-15,2 0-7 16,-2 2 7-16,0-2 0 16,0 2-6-16,-2-2 12 15,2 2-12-15,0-2-30 16,-2 2-42-16,2 2 18 15,-2-2-218-15,0 0-85 16,-3 2-214-16,-24-16-393 16</inkml:trace>
  <inkml:trace contextRef="#ctx0" brushRef="#br0" timeOffset="12673.12">1984 9709 637 0,'-2'0'175'0,"0"-2"-94"0,-2 0 14 0,1 2 31 0,-1 0 4 16,2 0-32-16,2 0 10 15,0-2-53-15,2 0 7 16,0 2 11-16,-2-2-22 16,5 2 18-16,-3-2-30 15,0 0-22-15,10 0 65 16,-4-2-81-16,11 2 16 0,4 2-7 16,2 0-2-16,6 0 11 15,0 2 1-15,7-2-5 16,5 0 4-1,1 0-13-15,6-4-6 0,-2-2 0 16,6 2-3-16,-1 0 3 16,-1 4 11-16,1 4 2 15,0 4-13-15,6 4-4 16,-6 0 2-16,4 2-5 16,11-2 7-16,1-2 10 15,2-4-10-15,3-4 13 16,1-4 8-16,4-2-13 15,-10 1-8-15,-3-4 0 16,-10 11 10-16,-12-4 6 16,-8 3-15-16,-7 0 14 0,-9-1-15 15,-2 0-3-15,-5 0 3 16,-2-2 2-16,-1 0 8 16,0 0 44-16,-1 0-28 15,-1 0 5-15,-4 2-14 16,2-2-10-16,-1 0-7 15,-1 0 17-15,-2 0-11 16,-8 3 31-16,3-3-31 16,3 0 12-16,0 0 21 15,0 0-30-15,-2 0-3 16,4-3 14-16,-2 6-19 16,3-6 43-16,1 3-43 15,-4-2-1-15,4 2 0 0,-2 0-2 16,4-2 2-16,-2 4 11 15,-2-2-11-15,0 0 19 16,-4 2-19-16,4-2 0 16,-2 0 2-16,3 0 4 15,-6 0 1-15,3 0 7 16,0-2-7-16,0 2 16 16,-2-2-23-16,-2 2-26 15,0-2 25-15,-6-2-91 16,-1 3-56-16,-5-6-119 15,-46-3-328-15</inkml:trace>
  <inkml:trace contextRef="#ctx0" brushRef="#br0" timeOffset="13382.77">2669 8988 906 0,'-7'-7'300'0,"4"3"-94"0,1-8-46 0,0 6-13 0,2 0 57 0,-4 2-79 0,2 8-46 15,2-2-79-15,0 4 12 16,8 0-1-16,13 8 29 15,1 8-1-15,16 8 24 16,6 12-51-16,1 5 27 16,6 5-39-16,0 0 12 15,1 0 3-15,-2-2-15 16,0-6 0-16,-8-6 38 0,-6-8-38 16,-5-5 0-16,-9-7-10 15,-2-7 5-15,-7 2 4 16,1-5 1-16,-5-2 0 15,-3 2 0-15,-1-4-19 16,-2-2-7-16,-3 0-46 16,2-4-34-16,-4 2 82 15,-1 0-39-15,3 0-27 16,-2 0-5-16,-1-2-53 16,1-5-167-16,-15-26-231 15</inkml:trace>
  <inkml:trace contextRef="#ctx0" brushRef="#br0" timeOffset="13855.4">3335 8969 833 0,'-3'-10'457'0,"1"0"-258"0,-2-12-83 0,8 8-76 0,1-2 58 16,-1 4-8-16,1 4-60 16,-5 4 49-16,0 4-34 15,-5 0 24-15,1 2-4 16,-3 2-29-16,3 2 15 16,2-4-41-16,-3 2 2 15,-2 4 29-15,-8 14-20 0,-8 14-20 16,-4 14-1-1,-6 4 0-15,0 9 11 16,-9-3-11-16,-6 8 0 0,-4 2 37 16,-4 0-22-16,4-1-6 15,6-11-9-15,3-4-3 16,10-16 3-16,6-8 0 16,10-12 8-16,9-6 8 15,4-8-15-15,4-2-2 16,0-4-16-16,2 0-18 15,3 0 34-15,0-4-18 16,3 0-44-16,3-2 62 16,9-6-120-16,7-6-91 15,17 2-101-15,19-4-202 16,126-24-367-16</inkml:trace>
  <inkml:trace contextRef="#ctx0" brushRef="#br0" timeOffset="14993.94">4660 9787 1060 0,'0'0'339'0,"2"-4"-222"0,1 4-96 0,0-2 65 16,3 2 20-16,3 2-49 15,11 4 11-15,5-2-68 16,8 4 6-16,9-2 55 15,10 2-40-15,12-4 33 16,5-4-16-16,12-5 28 16,5-8 31-16,15-1-75 15,5-6-21-15,6 0 52 16,1 0-42-16,-5 4 8 0,-13 6-17 16,1 4 4-16,-11 6 0 15,-12 0-6-15,-3 4-5 16,-15 2-1-16,-10-2 12 15,-10-4 8-15,-10 0-8 16,-10 0 36-16,-8-2 46 16,-4 2-71-16,-1 0-8 15,-2-2 64-15,0 2-47 16,2 0 7-16,-2 0-21 16,0 0-11-16,-2 0 43 15,0 0-44-15,4 0 0 16,-2 0 30-16,0 2-18 15,-2-2 10-15,2 0-22 0,-3 0 0 16,3-2 15 0,0 4-15-16,0-2 0 0,0 0 0 15,-3 0 9-15,3 0-3 16,-2 0-6-16,2 2 0 16,0-2 2-16,0 0-2 15,-2-2 0-15,0 4 22 16,2-2-10-16,0-2-9 15,0 2-3-15,2-2-6 16,-4 0-13-16,2 0 19 16,-2 0-11-16,0 2 10 15,-1 0-137-15,3 0-74 16,0 0-125-16,0-2-299 0,-12-2-307 16</inkml:trace>
  <inkml:trace contextRef="#ctx0" brushRef="#br0" timeOffset="16554.04">11390 9789 822 0,'-3'-2'299'0,"3"-2"-182"0,-4 0 19 0,8 3 14 0,-4-2-28 0,7 2-17 0,1-2-68 16,9 3-4-16,7-4 39 16,4 2-48-16,5 0 17 15,4-4-2-15,7 5-14 16,6-2 10-16,8 1-35 16,4 2 0-16,13 0 39 15,15 0 3-15,14-2 12 16,72-2-24-16,-113 2-15 15,57 1-8-15,0-6-7 16,-3 5 0-16,-1-4-13 16,-1 0 28-16,1-4-12 0,-14 2 3 15,-3 2 10 1,-13-2-10-16,-14 4-6 0,-8 0-21 16,-10-2 14-16,-12 2 14 15,-6 2-2-15,-10-2-5 16,-5 2 13-16,-2 0-10 15,-5 0-3-15,1 0 0 16,-6 0 6-16,3 0 2 16,-6 2 14-16,-4-2-10 15,0 2 12-15,-2 0-6 16,0 0-18-16,-2 0-19 16,2 0 8-16,0 0 11 15,-2-2 0-15,4 2-49 16,-2 0-56-16,2 2-17 0,10 0-170 15,12 2-193 1,94 18 3-16</inkml:trace>
  <inkml:trace contextRef="#ctx0" brushRef="#br0" timeOffset="17568.96">18357 9865 978 0,'-5'0'497'0,"7"-1"-327"0,-4 1-77 0,4-3 7 15,3 3 43-15,-3 0-52 0,10 0-52 16,1 3 107-16,11-2-83 16,12 3-14-16,6-1-25 15,7-3-9-15,11 0 30 16,5 0-45-16,10 0 17 16,10-3 21-16,4 3-38 15,7-1-8-15,-5-2 2 16,-1-1-4-16,-10 3 10 15,-11-5 10-15,-11 3-8 16,-14 2 29-16,-8-2-8 16,-12-1-22-16,-3 3 5 15,-13-1-4-15,-3-1 53 16,-5 2-14-16,0 1-10 16,0 0 16-16,-2 0-47 15,4 0-2-15,-4-4 1 16,2 1-34-16,-3 2 26 0,-1-3-69 15,-5-5-75-15,-15 0-21 16,-18 0-201-16,-203-7-439 16</inkml:trace>
  <inkml:trace contextRef="#ctx0" brushRef="#br0" timeOffset="19900.59">4853 9994 649 0,'0'-8'273'0,"0"2"-93"0,2-10-52 0,2 0 55 0,-2 4-18 0,0-2-29 15,-2 6 22-15,0 2-59 16,-4-1 22-16,0 4-23 15,-1-1-44-15,-4 0 54 16,0-3-65-16,-7 0-4 16,1 0 33-16,-7-1-37 15,-3-2 5-15,-1 2-40 16,-8 1 0-16,2-1 27 16,-10-2-26-16,1 3 11 15,-7-1 24-15,-8 1-34 0,4 0-4 16,-9 5-8-1,-13-4-5-15,-3 6 15 0,-6 2 0 16,0-2 0 0,2 0 15-16,0-2-3 0,0 0-24 15,-3 2 11-15,8-1-2 16,3 1 2-16,6-4 2 16,7-3 5-16,-2 0 26 15,10 0-32-15,-2-1 0 16,0-2-10-16,-7 2-8 15,-1 0 18-15,-8-2 9 16,-1 2-2-16,4 2-7 16,3-4 9-16,6 2-15 15,6 2 6-15,4-2-12 16,5 2 12-16,3 2 15 0,2 0-14 16,5 2 6-16,0 0 2 15,-8 2-18-15,-1 2 3 16,-5 0 0-16,-4 2 6 15,-5 4 8-15,-4 4-8 16,4 2-1-16,-2 2-5 16,8 0-1-16,2 0 7 15,1 2 0-15,3-2 10 16,2-2-9-16,5-1-1 16,4-2 0-16,4 3 0 15,1 1-2-15,-6 0 2 16,-4 3-3-16,9 5 3 15,-6-1 14-15,-1 2-14 16,-2 0-9-16,-5 4 1 16,2-2 8-16,1-2 0 0,9-4 1 15,4-2 20-15,11-8-21 16,7 2-2-16,3-2-17 16,1 4 4-16,1 6 14 15,-1 4 1-15,5 2 0 16,2 2 8-16,1 3-8 15,1 3-6-15,1-2-3 16,-3 0-3-16,2 4 12 16,0-6 6-16,3 0 0 15,5-4 7-15,0 2-13 0,5-1-6 16,6 0-12 0,4 4 18-16,4 7 6 0,12 0 1 15,1 6-6 1,4 2 1-16,2-2-2 0,4-2-20 15,0-4 13-15,6-2-8 16,2-8 15-16,7 0 1 16,2-3 25-16,10-10-26 15,6-2 16-15,8-4-16 16,3-4 0-16,-2 1 1 16,-2 2 0-16,1 0 0 15,-1-6 17-15,-1-2-18 16,6-2-22-16,1-6 22 0,-4-6-6 15,4-2 16 1,0-4 4-16,-3 1-13 0,3-3 6 16,0 3-4-16,-7 2-3 15,-8 5-6-15,-7 1 5 16,-9 0 1-16,-6 5 1 16,-7-4 8-16,-8 0 2 15,-6 0-11-15,-1-2-44 16,-1-6 44-16,5-4 11 15,7-6-10-15,4-4 30 16,13-6-31-16,1-2 0 16,7 0-2-16,4-4 2 15,-3 3 0-15,-10 1 5 0,-12 8 10 16,-15 10 10 0,-19 4-10-16,-15 6-1 0,-5-4 52 15,-7-2-59-15,-2-8 28 16,-6-2 16-16,-5-4-21 15,-1-3 6-15,-8 3-36 16,2-1 0-16,-2 2-9 16,-2 4 28-16,-2-2-19 15,-2 5 1-15,-3-2 0 16,-1 6 11-16,0 4-12 16,9 4-3-16,-1 0-17 15,7 4 40-15,6 2-20 16,3-2 18-16,2 6-2 15,6-2-8-15,2 4-8 0,1-4-17 16,4 4 2 0,-2-2 27-16,3 2-12 0,-6 0 1 15,3 2 8-15,0-2-9 16,0 0-25-16,0 0-89 16,-2 2-24-16,0 6-197 15,-2 10-157-15,-34 72-182 16</inkml:trace>
  <inkml:trace contextRef="#ctx0" brushRef="#br0" timeOffset="26328.71">14727 11354 854 0,'-4'-7'357'0,"-1"2"-180"0,1-9-56 0,0 4-19 0,4-1-10 0,-3 4-19 16,0 0-34-16,1 3-30 0,0-2 66 15,-5 2-30-15,3 0 5 16,-4-4-26-16,0-2-18 16,-3 0 40-16,-2-2 2 15,-3 2-15-15,-1-4 48 16,-3 0-75-16,-5-4 4 15,-4-2-10-15,-2 2 0 16,0-2 21-16,-1 0-8 16,1 2 17-16,-2-2 44 15,2 6-73-15,-9 0 5 16,-1-2-6-16,-5 5 0 16,-8 2 5-16,-4 0 10 15,-7 5 1-15,-3 1-4 16,-3 3-12-16,-3 0-1 15,5 2 0-15,-4-2 1 0,-2 0 17 16,11-2-10-16,-1-6 26 16,10 0-7-16,-1-1-13 15,3-5-13-15,3 5 15 16,-1-5-1-16,-2 3 16 16,-7 0-29-16,0 2 17 15,-9 1-18-15,-1 0-10 16,-5 4 9-16,-6 2-5 15,4 0 6-15,0 0 15 16,6 0-9-16,0 0 8 0,-3-4-14 16,-3 2-26-1,-4-2 26-15,2 0-6 0,-4-2 17 16,2 2 5 0,0-2-7-16,0-4-9 0,2 4 0 15,2-4 2-15,1 2-2 16,5-4 10-16,-5 4-8 15,0-6 26-15,-3 4-28 16,-4-2 0-16,-2 4 0 16,-4 0-6-16,-3 2 6 15,-3 4 5-15,-5 0-4 16,4 1 13-16,-2-2-14 16,1 1 0-16,-1-2-16 15,3-2 31-15,6-5-15 16,5-2 12-16,1 1-3 0,2-4 22 15,4 0-31-15,1 1 0 16,5-1 0-16,0 0 15 16,-4 4-10-16,9 0 1 15,-5 6 4-15,-1-4-8 16,5 4-2-16,-2-2-15 16,5 2 0-16,1 4 28 15,3-2-13-15,0 0 6 16,2 2 6-16,0 2-12 15,-2 0 0-15,5 2-7 16,-5-2-8-16,2 2 25 16,2 0-10-16,-2 0 8 15,4 0-8-15,5 2 10 0,0-2-10 16,0 2-19-16,0 2 10 16,0 0 18-16,-2 0 0 15,-3 4-9-15,1-2 9 16,-8 4-9-16,6-4 0 15,-8 2-6-15,1 0-2 16,-5-2 16-16,-2 2-5 16,1-2-3-16,5 0 0 15,3 1-1-15,8-4 1 16,1 1-15-16,-2 4 9 16,1-2 12-16,-1 2 4 15,-3 4-10-15,1-2 0 0,-3 4 3 16,0-2-3-16,-2 1 0 15,-1-3 0-15,-5 4 6 16,1-2-6-16,-7 0 0 16,3 0 0-16,5-3-9 15,-1 2 9-15,5-5 0 16,0 4-3-16,6-2 12 16,2-2-1-16,-2 6-8 15,-2-2 0-15,0 2-11 16,8-2 11-16,-2 0 0 15,-4-4 17-15,6-2-16 16,1 0-1-16,5-2-8 16,1-2 1-16,1 0-8 15,-2 0 15-15,-1 0 0 16,1 0 19-16,-2 2-2 0,-3-2-29 16,1 2 12-16,-8 6-2 15,-2-2-10-15,0 2 12 16,-2 4 0-16,-6-2 23 15,-1 4-22-15,-4-4-2 16,-2 4-12-16,1-6-5 16,2 3 12-16,1-6 12 15,2 4-6-15,3-2 27 16,2-3-21-16,0 0-12 16,-3-4 0-16,5 0-5 15,2-2 11-15,0-2 1 16,12-4 0-16,-3 4 24 15,3-2-24-15,2 2-2 0,-1-4-11 16,1 4-12 0,2 0 24-16,-1 2 0 0,2-2 9 15,3 2 12-15,3 0-21 16,-3-4 0-16,-5 4-14 16,0-2 1-16,-7 2 13 15,-4 0 6-15,-2 2 0 16,-2 0-6-16,2 0 10 15,1 2-20-15,4-2 10 16,0 2-14-16,4-2 14 16,3-4 9-16,4 2-8 15,7-4 10-15,4-4-10 0,1 2-2 16,6-4-5 0,-9 0 3-16,-3-2 3 0,-1 4 0 15,-9 0 5-15,-1 4-5 16,3-2 0-16,0 4-2 15,2-4 2-15,2 4 0 16,1 2 0-16,-1-2 1 16,5 0-1-16,-4 0 0 15,3 0 0-15,-1 2-5 16,-3 0 5-16,4 2 0 16,11-2 8-16,-2 4-8 15,10-2-1-15,0 0-8 16,-5 2-1-16,0 4 10 15,-9 0 0-15,2 0 0 16,-4 0 15-16,0 2-14 0,6-4-2 16,-4-2-7-16,-2 0 8 15,4 0 0-15,-8 0 0 16,-1 0 0-16,-3 6 1 16,-4-2-1-16,1 4-6 15,5 0 5-15,1-2-8 16,5 0 9-16,9 2 6 15,-5-6 0-15,12 0 2 16,-5 2-8-16,7 2-1 16,0 0-13-16,-7 8 5 15,3 4 9-15,-7 1 0 16,1 6 1-16,6-8 0 16,-3 0-1-16,3 3-1 0,-1-1 0 15,3 3 1-15,1 2-1 16,1 2 2-16,-3 8 10 15,8-2-11-15,-1 2-7 16,5-4-4-16,2-4 2 16,4 0 9-16,3 4 4 15,0-1-3-15,4-1 13 16,0 2-14-16,1-3-26 16,-2 2 25-16,7-5-11 15,-7 0 24-15,1-2-3 16,1 0 0-16,-3-4-9 15,1 0 0-15,0-2-8 16,5 2 1-16,3-2-2 0,4 3 4 16,7-2-8-1,6 2 14-15,6-2-1 0,10 2 0 16,5-3-19 0,8 2 19-16,3 0 6 0,-2 2 7 15,2 0-22-15,-5 0 9 16,3 0-37-16,-3-2 36 15,7-4-33-15,5 0 22 16,1-4 7-16,8 2 5 16,1 2 3-16,10-4 17 15,5 2-22-15,1-2 2 16,8 2-28-16,2-3 28 0,4-1 15 16,71-2-14-16,17-3-2 15,-1-5-28-15,-76 9-23 16,-67-5 46-16,0-3-27 15,-6 2 32-15,62-1-20 16,-7-4 21-16,7 2 1 16,2-3-1-16,-2-1 0 15,3-4-6-15,1 1 8 16,3-4-2-16,-3 1 21 16,2 9-12-16,-6-2-6 15,-9 7-3-15,-5 4-36 16,-9 1 25-16,-8 9 1 15,-3-4 9-15,-4 5 2 0,-1-1-1 16,3-3 0 0,5 1-2-16,11 0-16 0,6-2 6 15,14 0 14 1,71 4-2-16,4-8 10 0,-4-4-1 16,-129 0-9-16,2-4-1 15,124 2-13-15,0-2 4 16,-57-6 20-16,-5 0-7 15,-62 2 8-15,5 4-1 16,120-4-10-16,-123 2 0 16,0 2-15-16,60 0 15 15,-6 2 0-15,-1 0 10 16,3-2-9-16,-4-4 0 16,6 0 8-16,-2-2-9 15,-3 0-9-15,-8 4-3 0,-9 2 24 16,-12 2-8-1,-7 4-3-15,-13 2 0 0,-8-2 5 16,-5-2-6-16,2-4-11 16,5 0 11-16,1-2 2 15,5-2 8-15,3 0-10 16,2-2 0-16,7 0-3 16,3 0 3-16,0 0 0 15,-4 0-4-15,-5 4 11 16,-8 4-4-16,-1-2-3 15,-9-2 0-15,4 0 2 16,4-2-2-16,3-6-11 16,6 0 5-16,9-8 12 15,3 2-1-15,3-2-5 0,0-2 0 16,-5 4-5-16,1-2 5 16,-12 2 0-16,-7 5 24 15,-3 4-15-15,-7-4-15 16,-5 5 6-16,4-4 0 15,-1 2 9-15,2-2-9 16,0-2 0-16,1 2 22 16,5-7-11-16,11-2 4 15,3 3-15-15,-5-2-2 16,1 6-4-16,-11 0 6 16,-7 5 0-16,-2 0 36 0,-2 1-35 15,-5-2-2-15,-1 2-7 16,-5 2-1-16,-3-2 9 15,0-2 0-15,0-2 9 16,3 2 0-16,2 0 4 16,4-4-26-16,4 0 11 15,3 2-7-15,2-4 9 16,0 2 1-16,-2 0 1 16,-5 4 22-16,-2 0-23 15,-6 2-2-15,-1-6-5 16,-2 2 6-16,-2-4 3 15,2 0 24-15,0-2-18 16,-2-1 15-16,3-4-23 16,1-1 24-16,6 0-25 15,-2-3 0-15,3 0 16 16,7-2 7-16,0 1-10 16,-2 1-11-16,-8 2 11 0,-1 5-1 15,-5-2-12-15,-4 0 0 16,0 0 5-16,0 0 7 15,2 0-5-15,2 2-7 16,0-2 9-16,-4 6-7 16,1-4-2-16,1 4 0 15,0-3 25-15,4 0-24 16,6-2-1-16,-4-1-5 16,5-1-5-16,0-2 10 15,-3 6 0-15,-8-2 7 16,-10 3 18-16,-5 6-24 15,-3 0-1-15,-1-4 0 16,2 4 0-16,-5 0 33 0,-3 0-33 16,-2 2 1-16,0 4 94 15,-2 0-89-15,0 0 4 16,0 2-10-16,0-2-13 16,-2 2 13-16,0 0 3 15,2 0 15-15,0 0-33 16,-2 0 15-16,0 0-20 15,-3 4-40-15,-4 0-61 16,-6 4-28-16,-8 10-172 16,-6 2-333-16,-35-2-547 0</inkml:trace>
  <inkml:trace contextRef="#ctx0" brushRef="#br0" timeOffset="28746.4">29446 5577 24 0,'0'-11'989'0,"0"7"-652"0,-3-10-71 0,3 2-5 0,3 4-54 0,-1-2-30 16,0 4-95-16,2 2-73 16,-2 0 45-16,10-2-30 15,-3 4-18-15,3 0-6 16,-2 4 11-16,1 0-5 15,-7 2-6-15,-1 2 0 0,0 2 15 16,-3 10-6-16,0 4 16 16,0 8 10-16,0 7-26 15,-3-3 12-15,3 4-21 16,0-2 10-16,0 2 5 16,0-6-15-16,0-2 0 15,-3 0 0-15,3-6-9 16,-2-2 9-16,0-6 0 15,2-5 0-15,0-6 35 16,-2-3-34-16,2-2-2 16,0-2-9-16,0 2 10 15,0-4 22-15,-7 0-22 0,5-6 17 16,-2-4 7-16,0-8-24 16,2-8-8-16,2-6-7 15,2-8 3-15,0-4 12 16,2 0 14-16,-2 0-8 15,5 5 19-15,-5 7-14 16,0 0-22-16,5 10 7 16,-2 2-26-16,-1 8 30 15,3 4 10-15,-3 6 1 16,0 4 8-16,3-2-19 16,-2 2 0-16,4 2 0 15,1-2 1-15,4 4 6 16,1 4 2-16,-1-2-8 0,4 2 8 15,-2 4-9-15,1 2-2 16,6 6-4-16,-1 0-1 16,0 8 7-16,-4 0 1 15,0 2 16-15,-5-4-17 16,-4 1-3-16,2-2-8 16,-4-2 11-16,-1-3 0 15,1-4 2-15,-3-6-1 16,-1-2-1-16,-1-5 0 15,1-2-17-15,-1-1 17 16,0-2-6-16,0 0 14 16,7-4 1-16,-1-9 1 15,2-5 10-15,3 1-20 16,1-1-12-16,-3 1 7 0,-3-1 4 16,2-2 2-16,1 2 8 15,-5 0 1-15,1 6-10 16,0 4 0-16,-3 2-35 15,-1 6 35-15,-3 2 0 16,0 4 7-16,-3-2-17 16,3 2 10-16,0-2 0 15,0 2-11-15,0 2-29 16,5 6 30-16,-3 0 9 16,0 6 2-16,2 6-1 15,-4 8 14-15,0 6-14 16,0 4 0-16,2 6-8 0,1 1 8 15,4-3 5 1,4 0 5-16,0-10-20 0,5-2-32 16,-1-8-72-16,1-10 3 15,1-1-114-15,-1-10-2 16,1-5-43-16,4-4-215 16,30-60-66-16</inkml:trace>
  <inkml:trace contextRef="#ctx0" brushRef="#br0" timeOffset="29242.76">30281 5444 884 0,'0'0'357'0,"0"-2"-138"0,0 0-20 0,0 2 22 0,0-2-44 0,0 2-47 0,2 2-25 16,-2-2-79-16,0 2-10 16,0 2 50-16,2 4-55 15,0 8 53-15,4 10-11 16,-6 10 4-16,-2 10 21 16,-6 3-78-16,2 1 10 15,1-2 1-15,1-6-5 0,0-10 5 16,2-8-10-1,4-6 7-15,6-10-8 0,-1-4-14 16,7-2-5 0,9 4 19-16,14-4 7 0,7-4 13 15,8-4-11 1,-4-2-2-16,1 0 1 0,-13-4-8 16,-9 4 0-16,-12 4 0 15,-10 0 1-15,-5 0 38 16,-3 4-28-16,3-2 1 15,-2 0 21-15,2 2-33 16,0 0-17-16,0 2-4 16,2-2 21-16,1 2-57 15,2-2-156-15,-1 6-24 16,0 4-42-16,-2 52-503 16</inkml:trace>
  <inkml:trace contextRef="#ctx0" brushRef="#br0" timeOffset="29726.37">29394 6527 1 0,'-4'0'833'0,"-1"-2"-656"0,-1-4-59 0,-3 6 160 0,7-4-23 16,0 4-17-16,2-2-82 15,2 2 9-15,2 0 0 16,-1-2-61-16,3 4-11 16,-4-4-93-16,2 2 6 15,3 0 1-15,3-2-1 16,11 0 5-16,18 0 31 16,11-2-30-16,18-2-5 15,9-2-7-15,2 2-27 16,-8-3-6-16,-13 5 23 0,-16 3-79 15,-15-1-34-15,-14 2-54 16,-10 0 72-16,-8-2-27 16,-4-2-94-16,-6-5-49 15,-3 4-77-15,-69-5-119 16</inkml:trace>
  <inkml:trace contextRef="#ctx0" brushRef="#br0" timeOffset="29975.67">29557 6407 579 0,'-2'-8'242'16,"2"4"-104"-16,0-6 24 0,4-1 27 16,1 4 102-1,-1 0-96-15,0-1-48 0,1 6-39 16,2 1-20-16,6 1 34 16,-2 3-49-16,1 12-56 15,1 4 79 1,-2 9-53-16,-2 15 14 0,0 3-33 15,-3 6-24-15,2 0 12 16,-4-2-12-16,-2-2-108 16,2-6 3-16,-1-1-77 15,-3-5-107-15,-3-6-210 16,-1 12-194-16</inkml:trace>
  <inkml:trace contextRef="#ctx0" brushRef="#br0" timeOffset="30326.75">30094 6441 307 0,'4'-9'921'16,"-4"4"-650"-16,4-5-119 15,0 3 37-15,0 6-11 16,-2 1-65-16,2 1-11 16,3 7-56-16,-1 6 17 0,6 8-6 15,-3 9-16-15,-1 13 47 16,-1 8-40-16,5 6-10 16,-2 2-8-16,2-7-30 15,-1-5-15-15,-2-10-23 16,0-8-95-16,-9-8-14 15,0-12-116-15,-7-2-28 16,0-8 33-16,-6-6-124 16,-34-44-210-16</inkml:trace>
  <inkml:trace contextRef="#ctx0" brushRef="#br0" timeOffset="30705.02">30025 6431 926 0,'2'-9'235'0,"0"4"-85"0,5-12-4 16,7 6-77-16,7-1 0 16,10-1-21-16,10 1-35 15,8 5 47-15,4-2-33 16,3 7 33-16,-4 6 39 16,-10 8-57-16,-9 6-1 15,-12 6 1-15,-17 5-32 16,-13 7 74-16,-15 2 11 15,-14 6-4-15,-9 0-10 16,-7 0-67-16,-2-8 20 16,8-4-9-16,8-7-24 15,17-14 29-15,9 0-30 16,12-8-1-16,6-3-7 0,4 2-50 16,5 0 52-1,12 5 6-15,6 2 1 0,9 0 46 16,9-4-46-16,5 0-2 15,1-1-34-15,1-4-106 16,-3 0-75-16,-11-6-116 16,37-23-266-16</inkml:trace>
  <inkml:trace contextRef="#ctx0" brushRef="#br0" timeOffset="31159.93">30657 6431 954 0,'3'-4'455'0,"-3"4"-337"16,-3-2 95-16,3 4 27 15,-2 2-78-15,2-4-46 16,-2 4-67-16,0-4 41 16,0 4-34-16,-3 6-8 15,1 9 52-15,2 14-76 16,-5 1-9-16,2 8 35 15,1 6-34-15,-1-2 4 16,5 0-13-16,5-6-6 16,2-4-1-16,8-11-6 15,6-5-27-15,6-8 18 0,2-8 27 16,4 0-12-16,2-15 12 16,-1 0 6-16,-5-5-4 15,-4-2-14-15,-13 5 0 16,-3 2 10-16,-5 4 28 15,-4 3 14-15,0 1-14 16,-4 3-14-16,2 0 28 16,0 0-52-16,2 1 0 15,-2-1 12-15,2 0-12 16,0 0 0-16,-3 0-15 16,1 2-58-16,-2-2-47 15,-2 0-225-15,-11 0-306 16,-58-24-249-16</inkml:trace>
  <inkml:trace contextRef="#ctx0" brushRef="#br0" timeOffset="32357.01">30707 5599 905 0,'-2'-8'348'0,"-1"1"-117"0,1-3 24 0,0 0 7 0,0 2-89 0,2 0-101 16,2-2 55-16,-2 0-26 16,-2-4-19-16,-2 2-7 15,-6-4-45-15,-1-2 26 16,-5 0-56-16,-5 0 0 15,-2-2 33-15,-8-2-12 16,-5-2-10-16,-7 2-8 16,-3 2 4-16,-3 0-13 15,-2 5 6-15,-3 1-10 16,3 5 10-16,-3 0 0 0,-5 8 7 16,1 9-7-1,-5 3 14-15,-6 6-25 0,2 5 11 16,2 2 0-16,3 2 3 15,4 4 8-15,4 6-5 16,-1 6-6-16,4 4-6 16,5 9 0-16,5-5 6 15,3 2 0-15,7 0 9 16,0 2-8-16,-3 4-1 16,3-2-2-16,4-4-2 15,0 3 3-15,3-5 1 16,9 4 0-16,1 4 12 15,1 6 0-15,8 6-1 16,8 6-11-16,7 4 0 16,9 3 1-16,10 7-1 0,10-2 6 15,9-3 20-15,2-3-25 16,4-8-2-16,4-12-12 16,0-3 13-16,2-12 2 15,5-8-2-15,2-2 6 16,-1-8 13-16,13-7-18 15,7-6 0-15,7-8-1 16,10-6-17-16,-3-4 17 16,-2-4 14-16,-2-6-7 15,-7 0 16-15,-4-8-23 16,-4-5-1-16,-4-3-5 16,-1-12 6-16,0-10 17 0,-3-12-16 15,-8-10 22-15,-10-6 46 16,-12-3-69-16,-21-3 12 15,-13 0-12-15,-15-4-5 16,-12-2 5-16,-11 1 20 16,-9 5-5-16,-3 6 21 15,-1 10-36-15,5 14-9 16,6 16 8-16,-1 8 1 16,5 7 6-16,1 5-5 15,-6 2 17-15,-5 6-18 16,-3 4-18-16,-3 0 9 15,1 8 2-15,2 4-14 16,4 0 3-16,10 0 1 0,5 4-28 16,5 3-22-1,1 9-131-15,4 6-107 0,-2 12-251 16,-41 76-363-16</inkml:trace>
  <inkml:trace contextRef="#ctx0" brushRef="#br0" timeOffset="33072.94">29238 6615 840 0,'0'-4'252'0,"0"-2"-27"0,2-6 37 0,-2 0-62 16,-2 0 22-16,0 4-45 16,0 2-21-16,-3 4 0 15,3 0-72-15,-2 4 3 16,0-2-26-16,-3 2-25 15,-5 2 33-15,-10 2-69 16,-16 6 0-16,-10 4-1 16,-8 2 8-16,2-2-7 15,3-2 9-15,0 2-3 16,2-4 8-16,0-2-14 0,0-2-2 16,5 0-16-16,1-4 27 15,-1 0-9-15,5-2 2 16,8-2-1-16,7 2 16 15,8-2-17-15,3 0-14 16,9-2 2-16,-2 2 24 16,6 0-9-16,-4-2 14 15,-2 2 8-15,-5-1-11 16,-7-4-14-16,2 3 0 16,-2 0 6-16,5-4 6 15,4 4-2-15,0 1 1 16,3-2 10-16,1 3-3 15,1-2-18-15,1 2-21 0,1 0 13 16,-5-2 16-16,-1 2 2 16,-9-4-8-16,2 2 10 15,-1-2-9-15,1 0-3 16,3 0-5-16,6 2 5 16,4-2 2-16,4 2 13 15,4 2-15-15,2-2 0 16,3-6-10-16,13 2-22 15,10-6-85-15,5 0 17 16,-1 4-217-16,-9 4-187 16,10 10-241-16</inkml:trace>
  <inkml:trace contextRef="#ctx0" brushRef="#br0" timeOffset="33557.83">28417 6491 863 0,'2'-8'343'0,"0"2"-181"0,2-6-24 0,1 4 116 15,-3 0-16-15,-2 4-103 16,-2 4 35-16,-3 0-16 16,-1 0 11-16,-1 2-69 15,0 0-52-15,-2-2 35 16,-2 5-79-16,-9 2 1 15,-11 9 33-15,-5 4-33 0,-7 12 29 16,-1 4-20 0,2 2-9-16,4 4 64 0,4-3-60 15,11-2 1-15,0-2 30 16,9-2-35-16,8-4 2 16,6-4-3-16,2-3 0 15,4-3-16-15,4-5 16 16,1-2 0-16,9-2 49 15,11 2-34-15,11-4 42 16,16-2-57-16,15 2 11 16,10-6 46-16,-2-4-57 15,-15-2 1-15,-19-2 45 16,-20 2-35-16,-16 0 49 16,-8 2-33-16,-8 2-27 0,0 2 85 15,1-2-67-15,-1 0-18 16,3 2 0-16,0 0-93 15,0 4-94-15,-7 12-447 16,-45 30-682-16</inkml:trace>
  <inkml:trace contextRef="#ctx0" brushRef="#br0" timeOffset="34990.91">28401 6962 775 0,'-5'-2'335'0,"5"2"-137"0,-2-2-62 0,2 0 94 16,4-4 23-16,3 4-139 0,0-2-30 15,2 4-9-15,2 0-46 16,9 4 89-16,-1 4-41 16,11 6-20-16,-4 10 19 15,8 12-52-15,-3 6 26 16,2 8-1-16,2 5-25 16,-4 7 36-16,4 0-58 15,3 4-2-15,2-2 7 16,5-3 13-16,1-7-20 15,8-3 0-15,8-8 6 16,5-5 13-16,7-12-19 0,6-4 0 16,2-8-10-16,-6-4 19 15,-10-2-9-15,-10 0 13 16,-13-4 1-16,-14 0-5 16,-7-4-9-16,-10 0 0 15,-6 0-9-15,-4 0 19 16,-4-2-4-16,2 4 5 15,-2-2-1-15,2 0 4 16,0 2-14-16,0-4-23 16,0 4 14-16,0-2-66 15,2-2-63-15,0 2-148 16,5-4-399-16,-7-36-155 16</inkml:trace>
  <inkml:trace contextRef="#ctx0" brushRef="#br0" timeOffset="35271.87">29738 7630 964 0,'0'-2'490'0,"2"-2"-380"0,2-5 31 0,1 8 127 0,6-1-113 16,-4 5-134-16,6 4 75 15,2 1-8-15,3 6 10 16,-2 2-28-16,-7 6-29 15,0 4 26-15,-16 6-67 16,-2-2 11-16,-7 4 65 16,-10 4-65-16,-8-3 16 0,-1-2-27 15,1-3 8-15,5-3-8 16,7-5-98-16,9-4-130 16,6 0 26-16,7 0-271 15,11 22-208-15</inkml:trace>
  <inkml:trace contextRef="#ctx0" brushRef="#br0" timeOffset="36071.04">30016 7702 852 0,'-7'-6'538'0,"5"-4"-249"0,-5-2-64 0,3 2-28 0,2 4 70 0,0 4-126 16,0 4-83-16,-1 2-58 15,1 6-10-15,-3 10 10 16,1 10 0-16,-5 14 1 16,5 12 52-16,-1 4-26 15,8-2-15-15,7-3-12 16,6-1 7-16,6-14-25 16,9-6-7-16,3-16-101 0,11-8 120 15,1-12-26-15,8-10-28 16,1-8-19-16,-3-4-79 15,-8-2 10-15,-8 0-68 16,-9 2-255-16,-1-39-51 16</inkml:trace>
  <inkml:trace contextRef="#ctx0" brushRef="#br0" timeOffset="36357.19">30048 7720 948 0,'-3'-4'240'0,"3"0"-142"0,0 0 68 15,3 0 14-15,5 2-70 16,1-4-83-16,5 2-26 16,9-8 70-16,7 2-50 15,8-4-8-15,6-2 7 16,6 4 1-16,2-1 29 15,-9 10-50-15,-14 3-33 16,-9 8 23-16,-13 4-130 16,-7 8-89-16,-9 4-23 15,-11 8-83-15,-50 60-207 16</inkml:trace>
  <inkml:trace contextRef="#ctx0" brushRef="#br0" timeOffset="36487.31">30170 7918 516 0,'2'0'368'0,"5"-1"-197"15,6-3-3-15,7-6 118 16,16-1-145-16,15-4-48 16,16-4-88-16,11-1-5 15,-5 2-69-15,1 2-267 16,48-30-625-16</inkml:trace>
  <inkml:trace contextRef="#ctx0" brushRef="#br0" timeOffset="37469.74">30686 7461 731 0,'0'-4'769'16,"6"4"-540"-16,-6-4-197 16,2 4 61-16,2 8 10 15,5 2-14-15,-1 11-10 16,6 4-28-16,1 14 60 15,-1 5-21-15,4 6-79 16,-7 8 17-16,2 2-28 16,1 0 15-16,-1-2 6 15,-2-12-21-15,-2-10-10 16,-4-9-45-16,-3-11-94 16,0-10-20-16,-2-8 101 15,4-5 17-15,1-11-16 0,1-4-16 16,4-7 65-1,1-7-3-15,3 1-9 0,-4-3 30 16,-5 6 17-16,-5 4 17 16,-5 8 91-16,-5 4-38 15,-7 6-2-15,-1 4 32 16,-11 6-103-16,-6 6-5 16,-5 6-3-16,-4 8 0 15,1 2 9-15,12 0-15 16,8 0-8-16,10 1 7 15,11 0-49-15,8 1-43 16,11-2-46-16,9-4 55 16,8-1 1-16,-1 1-1 0,3-4 59 15,-3 2 25 1,-6 4-15-16,-12 0 15 0,-6 2 27 16,-14-2-6-16,-8 0 124 15,-16 2-43-15,-8 2-45 16,-9-6-30-16,2-2-16 15,2-4-8-15,13-8 10 16,11-4 4-16,14-8-17 16,15-2-72-16,15-14-122 15,17-14 92-15,10-8-30 16,12-4-21-16,-1-4-52 0,4-1 194 16,-4 3 11-16,-3-2 87 15,-13 10 59-15,-15 14 22 16,-17 10-12-1,-13 10 63-15,-6 6-44 0,-3 4-44 16,2 2-53-16,-2 0-78 16,4 2 0-16,-2 4 20 15,2 6-19-15,0 2 16 16,4-4-17-16,0 2 0 16,6-8 0-16,4-2-24 15,3-2-6-15,12-2 24 16,4-8 6-16,3-6-2 15,7-2-13-15,-4-6 15 16,-3 0-15-16,-10-2 9 0,-13 2-3 16,-13-2 3-1,-11 4 8-15,-10 0-4 0,-6 6 4 16,-2 4 25-16,-6 7 3 16,-4 7-30-16,1 10 0 15,7 7 22-15,6 5-7 16,8 6 11-16,11 6-17 15,10 0-8-15,12 0-1 16,13 0-4-16,17-8-107 16,12-3 9-16,10-8-225 15,99-5-391-15</inkml:trace>
  <inkml:trace contextRef="#ctx0" brushRef="#br0" timeOffset="38221">30023 8590 896 0,'-7'-2'328'0,"0"0"-161"0,-2-2 88 0,1 4 9 0,-6 4-162 0,-10 8-60 16,-1 7 42-16,-8 10-20 16,2 6 35-16,2 1-60 15,11-2-31-15,9-2 53 16,11 0-60-16,9-4 1 16,18-2 37-16,16-4-27 15,11-10-12-15,17-6-2 16,4-16-118-16,11-10 75 15,-1-8-43-15,-9-6 11 0,-16-4 23 16,-22 4 30 0,-17 2 23-16,-19 8 2 0,-13 6 29 15,-4 5 89-15,-3 8-23 16,-6 2-53-16,4 10 7 16,-4 4-23-16,6 6 33 15,1 5-30-15,5 2-29 16,8-2 64-16,9-4-63 15,11-2 11-15,2-6 10 16,11-4-17-16,7-4-6 16,8-8-45-16,4-10-96 15,-1-9 121-15,-9-2 2 16,-13-4 18-16,-16 2 2 0,-16-4 7 16,-11 5-18-16,-12-2 5 15,-10 4 4-15,-9 4 37 16,-4 8-25-16,-3 14-3 15,-3 12 4-15,10 8-12 16,9 4-2-16,15 0-20 16,13 2-138-16,20-1-55 15,15-10-343-15,115-11 53 16</inkml:trace>
  <inkml:trace contextRef="#ctx0" brushRef="#br0" timeOffset="38751.69">30765 8518 1013 0,'0'0'651'0,"-2"0"-520"0,2 0-41 0,0 2 82 0,0 6 26 0,2 4-115 15,2 6-1-15,3 8-4 16,-3 3-27-16,3-4 11 16,-2-3-53-16,-1-4 12 15,0-3 21-15,-2-8-42 16,-2-4-6-16,0-3-8 15,-2 0-25-15,2-3 33 16,-4-1-42-16,2-6-16 16,0-4 55-16,-3-8-39 15,7-2-27-15,3 2-20 0,3 0 16 16,11 2 76 0,2 8-3-16,6 2 12 15,2 10 61-15,2 10-37 0,-4 4 8 16,-9 8-8-16,-3 5-14 15,-8-2 68-15,-4 0-43 16,-6-7-31-16,-1-4 53 16,-1-10-63-16,-1-3-7 15,-1-1-19-15,-2-4 25 16,2-6 1-16,1-5 1 16,4-10-1-16,4-7 0 15,9 0-34-15,7-6 19 16,9 6-5-16,8 0 20 15,1 6 5-15,1 8 26 16,-3 8 5-16,-5 14-16 16,-5 4-20-16,-7 8-17 0,-11 4 4 15,-6 10-41-15,-9 4-74 16,-5 4-211-16,-3-4-357 16,-30-4-108-16</inkml:trace>
  <inkml:trace contextRef="#ctx0" brushRef="#br0" timeOffset="39193.29">31208 8510 1094 0,'7'-6'343'0,"4"0"-190"0,12-2 141 0,-4 8-99 0,6 12-30 16,-5 8-27-16,2 18-27 16,-6 8-21-16,-6 6-72 0,0 3 48 15,-6-3-54-15,-1-12 5 16,-3-4-1-16,-3-14-16 15,-1-8-46-15,-6-4-28 16,0-8-61-16,-9-6 113 16,-4-8 7-16,-12-8 15 15,2-6-6-15,0-10 6 16,4-8 0-16,9-7-2 16,6-5-17-16,12-2-4 15,12 2-8-15,9 2-20 16,8 6 51-16,4 10-15 15,9 12 15-15,7 9 0 16,9 12 3-16,-3 10-3 16,-4 13 35-16,-9 9-5 0,-13 7 45 15,-18 4-41-15,-11 0 10 16,-14 0 38-16,-4-6-55 16,-2-2 6-16,2-8-28 15,4-11-5-15,5-6-74 16,11-1-77-16,9-8-22 15,7-8-121-15,13-12-255 16,4-10 80-16,78-70 118 16</inkml:trace>
  <inkml:trace contextRef="#ctx0" brushRef="#br0" timeOffset="39983.74">31727 8324 364 0,'0'-17'609'0,"0"6"-316"16,-2-14 50-16,0 10-14 15,0 10-46-15,-3 5-64 0,3 5-181 16,0 4-28-16,-2 9 76 15,-4 13-2-15,8 5-24 16,0 2-32-16,8-2 1 16,2-2-23-16,1-10-6 15,5-8-42-15,4-6 40 16,-2-8-52-16,4-6 8 16,3-14-16-16,-3-4-13 15,-2-4 53-15,3-2-17 16,-10 4 25-16,1 6 14 15,-6 4 1-15,-4 8 35 16,1 3-9-16,3 6-6 16,11 3 53-16,1 2-62 0,6-2 4 15,3-2 13-15,0-6-22 16,-4-2 14-16,-5-14-21 16,3-8-27-16,-13-6-39 15,-5-13-61-15,-10 1-5 16,-5-4 132-16,-11 0-8 15,-1 2 8-15,-1 2 11 16,2 6-2-16,-2 2 28 16,7 6-37-16,3 7 0 15,7 11 2-15,1 8-2 16,7 8-8-16,1 10 8 16,-1 12 3-16,6 10 50 15,1 13-49-15,3 5 7 0,1-6 32 16,5-2-28-16,-5-10 3 15,1-12-18-15,1-6-1 16,-7-8-14-16,2-7 15 16,1-6 0-16,5-5 6 15,1-2 7-15,6-4 8 16,-5 0-21-16,1 0 0 16,0 6 14-16,-4 0-14 15,3 4 0-15,-1 0 30 16,4 4-29-16,-3 2 25 15,-1 0-26-15,-1-2 6 16,-3 0-6-16,3-2 0 0,-1 0 0 16,-1 0 20-1,6 2-19-15,-4 2-2 0,3 4-3 16,-1 10 4-16,5 8 34 16,-6 8-13-16,-1 6 8 15,-3 2-4-15,-6-4-10 16,-7-5-30-16,-9-3 15 15,-6-8-33-15,-5-2 27 16,-9-4-46-16,-5-8-23 16,1-2-6-16,-5-8-90 15,0-2-84-15,2-10-244 16,-37-61-250-16</inkml:trace>
  <inkml:trace contextRef="#ctx0" brushRef="#br0" timeOffset="40168.99">32380 7917 1017 0,'9'-3'635'0,"4"3"-501"0,8-1-7 0,5 2 82 0,3 2-7 0,-7 5-109 16,1 2-46-16,-7 0-47 15,-10 3-68-15,-8 1-116 16,-10 9-266-16,-9 7-67 15,-76 56-141-15</inkml:trace>
  <inkml:trace contextRef="#ctx0" brushRef="#br0" timeOffset="40751.71">30183 9312 996 0,'-9'-8'674'0,"7"4"-499"16,0-4 1-16,9 0 83 15,17 2-113 1,29-8-100-16,36-10 59 0,112-28-57 15,57-6-21-15,12 3-27 16,-101 18 1-16,18 10 2 16,-6 8-3-16,-34 6-20 0,-31-1-6 15,-74 12-4 1,-9 0-37-16,-6 0 4 0,21-4-1 16,-24 2 63-16,-15 2-7 15,-13 2 8-15,-8 0 45 16,5 0-33-16,1-2-10 15,2 2-2-15,4 0-8 16,4-2 8-16,0 0 0 16,3 0 0-16,-3 2-11 15,1-2 11-15,-5 0-94 16,-5 0-131-16,1-6-330 16,-40-14-364-16</inkml:trace>
  <inkml:trace contextRef="#ctx0" brushRef="#br0" timeOffset="43480.8">30152 5502 612 0,'-4'-4'329'0,"1"4"-142"0,-1-2-35 0,-3 2-10 15,5 2-47-15,2-4-11 16,0 4-32-16,0-4-29 16,2 2 32-16,1 0-20 15,5 0-10-15,5-2 8 16,8-2-32-16,16-2 20 15,17-6-12-15,11-2 5 0,8-4-7 16,3-2-7 0,-3 0 0-16,-1-2-2 0,-7-4-32 15,-13 3 34-15,-11 0-6 16,-17 6 12-16,-4 2 24 16,-9 5-8-16,-3-1 13 15,-2 6 23-15,-2-1-57 16,1 3 34-16,-3-1-13 15,-2 3-20-15,0 1 4 16,0 1-6-16,0-1-2 16,2 4-29-16,-2 0-110 15,-2 6-59-15,0 7-167 16,-11 20-346-16</inkml:trace>
  <inkml:trace contextRef="#ctx0" brushRef="#br0" timeOffset="44164.01">31025 5031 1094 0,'0'-10'500'0,"5"6"-375"16,-3-6-14-16,1 6 13 15,-3 6-70-15,2 2-26 16,0 8-27-16,4 10-1 0,3 14 56 15,1 12-29 1,0 9 0-16,-1 11 28 0,1 4-37 16,-4-2 14-16,3-4-23 15,-3-10 3-15,2-10-8 16,-4-12-4-16,-2-13-19 16,0-11 8-16,-2-6 22 15,-2-7-7-15,2 2 5 16,-2-6-1-16,-2-4 19 15,-2-7-27-15,0-5 0 16,-1-4 7-16,1-6 2 16,-4-9 8-16,0-2-16 15,-6-8 14-15,5-4-3 0,0-9-12 16,2 3 0 0,0 6 3-16,4 6-1 0,5 12 23 15,2 10-25-15,3 6 12 16,4 2-12-16,2 6-7 15,2-2-8-15,10 4 7 16,-1-2 10-16,7 4-2 16,2 2 0-16,-2 4 0 15,1 5-1-15,-1 10 1 16,-6 5-26-16,-2 6 2 16,-5 12 32-16,-5 4-8 15,-3 4 0-15,-6-2 1 16,-4-6 12-16,-4-6-13 15,-5-4 0-15,-3-6 0 16,-11 0 1-16,-1-5 19 16,-5 1-20-16,-3-6 1 15,3 0-2-15,7-6-6 0,4-2-41 16,7 0 42-16,5-2-35 16,6-2-26-16,4 4-74 15,8-4-65-15,11-3-172 16,83-40-229-16</inkml:trace>
  <inkml:trace contextRef="#ctx0" brushRef="#br0" timeOffset="45614">31404 4989 1057 0,'-4'-2'451'0,"4"-2"-319"0,-3 0 17 0,3 2 58 0,0-2-60 0,5 8-29 16,-3-4-101-16,7 2-2 16,-2 2 6-1,4 6-6-15,7 8-6 0,6 8 36 16,3 2-36-16,0 6 7 16,0-4-16-16,-8 0-4 15,-5-10-25-15,-9-4 28 16,-10-8 1-16,-9-2 3 15,-5 1-3-15,-12-6 12 16,-4 2-12-16,4-12 0 16,5 1 15-16,8-4-15 0,7-6 0 15,11 0 0 1,9-8-40-16,11-6-65 0,16-6-35 16,10-4-5-16,12 8 38 15,0 8-29-15,-4 10-1 16,-14 11 89-16,-11 5-3 15,-16 5 51-15,-8-1-30 16,-5 4 30-16,-2-6 75 16,-1 0 22-16,0 0 17 15,6-2-13-15,0 0-43 16,-1-2 4-16,2 2-62 16,1 0 9-16,-3 0 13 15,0-2-4-15,-2 0 8 16,0-2 13-16,-4 2-11 0,-1 0 4 15,-1-4-32-15,-2 2 0 16,2 4 60-16,2 0-60 16,-7 1 0-16,-1 8-1 15,-3 11-4-15,-3 8-5 16,7 8 4-16,4 0-21 16,12-2 25-16,6-6 2 15,9-8 0-15,9-4 2 16,11-6 5-16,16-10-7 15,4-10-10-15,9-6-88 16,-9-8 64-16,-9-2-52 16,-9-6 2-16,-15 2 63 15,-14 0 21-15,-11-4-10 16,-8 4 10-16,-7-2 0 0,-10-4 70 16,3 4-48-16,1-4 17 15,5 7 36-15,3 11-7 16,9 6 11-16,2 8-71 15,0 4 13-15,4 2-35 16,-2 0 14-16,5 4-9 16,1 8-7-16,6 6 32 15,1 8 7-15,1 7-23 16,7 5 0-16,-1 3 32 16,2 2-32-16,-1-5 0 15,-6-6-1-15,-3-8-5 16,-8-12-3-16,-6-4 4 0,-2-6-22 15,-2-4 9 1,-7 0 18-16,-3-4-12 0,-8-4-18 16,2-2 29-16,-2-6-5 15,1 2 6-15,4-4 0 16,-1 4 19-16,3 4-19 16,3 2-12-16,1 2 11 15,3 6-11-15,-2 8 11 16,1 4 1-16,3 8 0 15,4 2 14-15,4 0-14 16,4-4-2-16,10-6 1 16,2 0 1-16,9-8 62 15,6-2-33-15,7-8 1 16,5-6-14-16,1-6-16 16,-9 0 0-16,-2-6 0 0,-10 2 0 15,-10 2 15-15,-7 2-2 16,-5 6 37-16,-6 2 43 15,1 6-75-15,0 2-2 16,2 4-16-16,0 0 9 16,2 2-19-16,0 4 8 15,8 0 2-15,3 6 0 16,3 0 0-16,8 2 0 16,5-6 0-16,-2-6 9 15,-3-4 10-15,-3-4-17 16,-4-6 13-16,-3-8-9 15,-8-6-6-15,1-2-6 16,-7-2 6-16,0 3 0 0,-2 0 10 16,-3-1-10-16,-1 3 0 15,-1-3 0-15,0 4-6 16,-2 2 5-16,3 6-12 16,4 8-19-16,0 6 32 15,-1 4-25-15,3 14 19 16,-3 8-6-16,6 14-6 15,0 6 18-15,7-1-26 16,11-5-50-16,5-6 31 16,10-6-27-16,13-4-45 0,4-2-54 15,1 0-99 1,-10-2-247-16,6 47-400 0</inkml:trace>
  <inkml:trace contextRef="#ctx0" brushRef="#br0" timeOffset="48927.27">29209 4780 177 0,'3'-10'360'0,"2"2"-186"0,1-14-62 0,0 4 1 0,1 4 5 15,-3 2-28-15,-1 4 44 0,-3 0-28 16,0 6 8-1,0-2-7-15,-3 2-16 16,3 0 8-16,0 0-45 16,0 2-15-16,-2 0 53 0,0 2-52 15,0 0-18-15,-3 0-22 16,1 4 0-16,-2 8-6 16,-10 8 6-16,-2 14 0 15,-6 10 28-15,-3 6-27 16,0 7 22-16,2 1-7 15,1 2-4-15,2-2 20 16,6-2-32-16,1-1 0 16,-1 1 22-16,3 0-11 15,-6-4 31-15,2 2-29 16,-1-6-13-16,-2-4 33 16,7-6-33-16,0 1 0 15,-3-5 15-15,0-2-7 0,0 2 8 16,-4-2-1-16,1 4-13 15,-4-4 34-15,3-2-36 16,-2 0 1-16,4-4 20 16,-3 0-10-16,6 1 1 15,5-2-12-15,-4 5 0 16,5-4 16-16,3 3-16 16,-2-3 0-16,2 0 23 15,-3-2-23-15,7-4 0 16,-2-6-8-16,-1 2 8 15,0 0-4-15,-2-4 10 16,1 0-6-16,2-4 42 16,-3-1-42-16,5-8 36 0,-1 3-36 15,1-4 2 1,0 2 38-16,-5 2-20 0,3 0-4 16,-3 2 19-16,3-4-34 15,-6 2 15-15,4 0-16 16,-1-2 0-16,-3 2-7 15,0 2 14-15,-1-4-7 16,5 3 27-16,4-4-27 16,-4-1 0-16,6 0-4 15,0 0 4-15,0 0-5 16,2 0 5-16,-2-1-1 16,0 1-11-16,0 1-69 0,4-2-19 15,-2 1-97-15,2-3-82 16,0 1 8-16,3-4-95 15,-3-28-93-15</inkml:trace>
  <inkml:trace contextRef="#ctx0" brushRef="#br0" timeOffset="49559.53">28394 6124 264 0,'-2'-4'534'0,"0"-2"-384"0,2 0-23 0,0 2-17 0,2 0 26 0,0-4-4 16,-2 4-37-16,0 0 32 0,-2-2-29 16,-2 2-11-1,-3-2 84-15,-3 2-68 0,2 0-25 16,-3 1-25-16,-1 3-17 16,-1 4 10-16,-7 10-26 15,-3 15-13-15,-2 13 79 16,-2 10-56-16,6 0 22 15,8-2-20-15,-1-8-25 16,10-10 30-16,2-3-37 16,2-10 0-16,0 0 35 15,0-10-22-15,2 0-5 16,0-1-8-16,0-3 7 16,1 2 23-16,-1 1-24 15,2-4 3-15,-1 2 39 16,1 2-47-16,1-2-1 0,-1 0 0 15,0-2 1-15,5 2 17 16,1-2-7-16,5-2-11 16,7 0 45-16,10-2-37 15,7-2 2-15,11-4-10 16,8-4 12-16,-2 0 10 16,-6 0-22-16,-10 2 0 15,-9 2 23-15,-15 2-23 16,-7 2 0-16,-7 2 10 15,-2 0-4-15,0 0 60 16,-2 0-39-16,2 0-3 16,0 0-2-16,0 0-16 0,0 0-7 15,0 0 1 1,-2 0 0-16,2 0 3 0,-2 0-3 16,6 0 0-16,-4 0-7 15,0 0-101-15,0 0-20 16,0 0-181-16,0 0-167 15,14 10 104-15,28-2-387 16</inkml:trace>
  <inkml:trace contextRef="#ctx0" brushRef="#br0" timeOffset="55887.52">3752 11197 572 0,'0'-8'339'16,"-2"6"-130"-16,-1-6-56 0,3 2-56 0,-2-2 14 0,0-2 42 16,-3 2-60-16,3-2 5 15,-3 0 1-15,1-2 4 16,-2 0-10-16,-3-4-37 15,-1 2-37-15,2-4 70 16,-8 4-53-16,3-1 18 16,-6-3-27-16,-4 3-11 15,-2-6 8-15,-8 3-24 16,-5-1 0-16,-1-2 0 16,-5-1 8-16,-3 0 1 15,-1 4-9-15,-4-2 2 16,0 6 4-16,0 2-6 15,-2 4-18-15,-6 4 7 0,2 2 22 16,0 0-7-16,-3 2-3 16,13-6 0-16,-1 2 17 15,2 0-18-15,4 0 0 16,-3 0 15-16,1 2-15 16,-3 0 11-16,-4 2-11 15,0 0 0-15,-4 4 6 16,-3 2-6-16,3 2-5 15,0 4-2-15,-2 2 14 16,0 6-5-16,5 0-2 16,-8 4 0-16,9 0 4 15,-2 1-4-15,-2-3 0 0,12-1 0 16,-1 1 6-16,1 0-6 16,1 5 0-16,-1 3 0 15,-4 10 0-15,4 8 0 16,0-2 0-16,-1 2 2 15,7 1-1-15,-1-6 15 16,7 1-16-16,6-5 0 16,3 1 0-16,12-4 0 15,4 4 0-15,10 2-6 16,8 2 22-16,4 3-28 16,9 3 12-16,3 2 0 15,2 4-4-15,9 4 4 16,0 0 0-16,7 2-3 15,-3 2 16-15,7-6-23 16,5-4 10-16,3-5 0 16,5-9 7-16,10 0-7 0,4-12 0 15,4-4 3-15,5-10 6 16,9-10 0-16,10-12-9 16,77-22 0-16,12-22 1 15,2-8 10-15,-56 22-4 16,-9-19 41-16,-83 38-46 15,-5-2-4-15,-7 3 1 16,37-22 1-16,-14 2 12 16,-11-2-12-16,-8-2 1 15,-2-2 49-15,-11 2-29 16,-6-6 28-16,-4-5-49 16,-5-3 8-16,-2-4 10 0,-3-8-18 15,-4 0 0-15,-2 3 33 16,-4 6-26-16,-3 0 13 15,-1 11-20-15,-8 2 0 16,5 12 19-16,-2 6-4 16,-7 0 0-16,4 8 8 15,-8 0-17-15,-1 0 7 16,-4 4-13-16,-2 5-9 16,2 0 9-16,-2 7 6 15,0 0-4-15,6 4 10 16,7 0 0-16,7 0-18 15,4 1 6-15,7-1-3 16,0 0 3-16,2 0 0 16,-2-1 1-16,0 1-2 15,0 0-14-15,0 4-3 0,5 0-98 16,1 10-53 0,4 6 38-16,7 8-103 0,4 12-251 15,52 74-110-15</inkml:trace>
  <inkml:trace contextRef="#ctx0" brushRef="#br0" timeOffset="58086.49">15852 10651 1346 0,'-2'-3'345'0,"2"-3"-197"0,-4 0-91 0,4 6-7 0,-3 1 76 0,1 2-72 16,4 3-44-16,-2 8 28 0,-4 10-10 15,-1 18 71 1,-8 14-43-16,-1 12-19 0,-1 14 52 16,-3 3-66-1,9-3-22-15,5-10 36 0,4-14-36 16,11-14-2-16,11-16-20 16,5-14 15-16,15-15-32 15,14-12 37-15,9-13-43 16,6-6 22-16,3-8-53 15,-5-6-21-15,-9 2-66 16,-12 4-80-16,-13 2-34 16,-18 2-191-16,-30-57-83 15</inkml:trace>
  <inkml:trace contextRef="#ctx0" brushRef="#br0" timeOffset="58336.81">15799 10822 842 0,'2'-2'229'0,"0"-2"-161"16,7-6 46-1,5-2 61-15,10-6-26 0,10-6-31 16,8-2-68-16,11-2-25 16,5-6 62-16,7 3-43 15,-5 3-17-15,-6 6-12 16,-14 13-8-16,-13 3-14 15,-8 12-73-15,-12 2-59 16,-4 3-4-16,-9 14-103 0,-13 8 51 16,-8 10-96-1,-91 79-286-15</inkml:trace>
  <inkml:trace contextRef="#ctx0" brushRef="#br0" timeOffset="58485.62">15969 10964 309 0,'-14'7'249'0,"7"2"-74"15,-7 1-7-15,10-6-39 16,10-1 21-16,13-10-3 15,16-4 17-15,19-10-37 16,15-15-95-16,16-4-32 16,10-6-87-16,5-6-120 15,-8 4-56-15,97-59-116 16</inkml:trace>
  <inkml:trace contextRef="#ctx0" brushRef="#br0" timeOffset="59420.84">16763 10373 719 0,'-6'-4'378'0,"1"4"-171"16,1-2-96-16,0 4-15 16,-1 6-10-16,-2 10 47 15,1 8-25-15,-3 8-69 16,9 2 72-16,6 4-22 16,5-2-5-16,5 8-32 15,5 3-34-15,-2 3 8 16,4 0-26-16,-8-2 0 15,-4-6-6-15,-2-3 6 16,-9-9-51-16,0-13-33 16,-4-6-5-16,2-12 49 15,-3-2 5-15,3-5-86 0,-3-9 1 16,3-5 31-16,-5-7 19 16,3-8 28-16,0-3 42 15,-3 4 0-15,-2-2 0 16,0 10 0-16,-6 8 64 15,-6 10-5-15,-3 6 1 16,-8 6-29-16,-5 10-7 16,-10 8 29-16,-4 8-13 15,-7 6-16-15,2 8 75 16,7 0-54-16,9-1-19 16,17-11-26-16,17-9-27 15,18-5 25-15,5-4-7 0,12-5-37 16,8-5 32-16,6-4-4 15,4-2-1-15,4-5-46 16,5-6 41-16,4 0 23 16,5-2 1-16,-1 5 0 15,-10 3 48-15,-16 15-48 16,-21 11-18-16,-19 15 18 16,-13 8 62-16,-19 8 1 15,-13 6-30-15,-7-2-33 16,-3-8 39-16,8-8-38 15,14-14-1-15,10-13 0 16,14-14-13-16,9-6 13 16,13-14-123-16,7-13-12 0,13-6 101 15,7-14 4 1,4 2-9-16,5-2 24 0,4 0 9 16,4 8 6-1,-1 12 61-15,-5 7 4 0,-9 15 59 16,-11 12-68-16,-4 8 2 15,-8 12-5-15,-1 3-25 16,-3-2 44-16,0-2-40 16,3-5-13-16,1-6-11 15,2-5-8-15,1-5 0 16,5-10-18-16,1-8-9 16,5-10 21-16,0-8-11 15,-8 0 17-15,-5-2 0 16,-14 6-3-16,-8 6-15 0,-10 4 17 15,-3 8-5-15,-8 10 6 16,0 8 48-16,-4 8-21 16,0 14-1-16,0 10-8 15,6 6-18-15,4 10 13 16,11 2-5-16,10-5 5 16,13-4-13-16,16-13-46 15,14-11-68-15,8-16-159 16,17-12-261-16,117-51-67 15</inkml:trace>
  <inkml:trace contextRef="#ctx0" brushRef="#br0" timeOffset="59934.88">17760 10648 214 0,'-12'-12'1045'0,"6"4"-809"0,-7-9-98 0,1 11-6 0,8 5 24 16,-3 2-71-16,-9 16-67 15,-1 7 56-15,-14 16 7 16,-5 10-6-16,3 8 12 16,6 0-65-16,9-7 5 15,11-10-27-15,14-6 17 16,9-15-38-16,15-8 21 16,11-15-47-16,14-11-26 15,8-8-104-15,3-6 37 16,0-4 104-16,-12 5-157 0,-9-6 128 15,-13 5 62 1,-18 6 3-16,-9 10 105 0,-10 4-3 16,-4 8 20-16,-1 10-19 15,-3 6-52-15,-1 12 71 16,1 8-79-16,6 2-25 16,8-8 5-16,10-3-8 15,7-9-12-15,4-13-3 16,4-5-2-16,-3-7-11 15,5-12-22-15,0-9-49 16,-5-8 50-16,-3-2-50 16,-11-4 72-16,-10 2-8 15,-10 8 17-15,-19 4-9 16,-7 6 14-16,-9 4-2 0,-3 7 45 16,0 10-33-1,6 7 21-15,7 8-20 0,6 8-12 16,13 0-1-16,14 2-24 15,11 0-157-15,17-4-94 16,82-2-353-16</inkml:trace>
  <inkml:trace contextRef="#ctx0" brushRef="#br0" timeOffset="61349.69">18279 10678 1556 0,'11'4'286'0,"-3"-2"-245"0,13 8 56 0,1 2 94 0,-4 6-92 16,-2 8-2-16,-8 2-26 16,3 6-29-16,-3-2 34 15,-4-4-76-15,-2-4-24 16,-4-8-3-16,-2-3 21 16,-8-6-27-16,-3-4-22 15,-8-6 21-15,5-7 33 16,-1-2-57-16,7-6-35 15,10-6 60-15,6-2-73 16,10-2 67-16,11-2 16 16,6 4 23-16,0 8-7 15,9 4 5-15,0 8 2 16,0 8 18-16,-4 6 26 16,-5 10 8-16,-12 4-20 15,-5 4-11-15,-11-6 18 0,-10 0-39 16,-3-6 0-16,2-4 52 15,-1-4-50-15,1-4 16 16,-2-4-18-16,8-10-5 16,0 0-29-16,6-8-43 15,10-2 17-15,1 0 54 16,10-2-4-16,2 2 10 16,4 6 0-16,4 4 0 15,-1 4 44-15,-3 6-44 16,0 2 1-16,-4 6 10 0,-7 2-11 15,-3 0-44-15,-8 0-119 16,-1-4-124 0,-2-4-50-16,0-2 41 0,5-2 176 15,-3-6 113-15,2 4 14 16,1 2-5-16,7 2 112 16,-1 6 109-16,4 4 100 15,0 12-205-15,-1 16 107 16,-3 14-30-16,4 14-129 15,-4 8 29-15,-3 0-52 16,-6-1-32-16,-8-13 31 16,-4-12-42-16,-7-14 0 15,-5-12 1-15,-4-10-1 16,3-16-13-16,-8-4-47 16,4-16-35-16,4-14 38 0,3-10-49 15,6-12 76 1,-1-3 16-16,3 0 20 0,2-2-7 15,8 7 1-15,4 0-20 16,1 8 20-16,5 12 0 16,-1 12 1-16,5 11 29 15,-3 12-24-15,5 9 42 16,-2 8-21-16,6 4-17 16,-3 10 83-16,6 0-66 15,-6 0-1-15,2 0 46 16,-5-4-51-16,-1-8-14 15,1 0-7-15,0-10 0 16,2-2-16-16,5-8 16 0,2-8-27 16,2-8 0-1,-2-2-51-15,-8-2 55 0,-5-2-23 16,-5 1 29-16,-7 5 17 16,-2 11 32-16,0 3 34 15,0 9-2-15,0 12-52 16,6 5 54-16,8 5-54 15,6 4 3-15,4-5 22 16,7-8-36-16,5-6-1 16,3-16 21-16,0-6-21 15,-1-12-16-15,4-11-41 16,-6-7-68-16,-10-3 110 16,-7-2-13-16,-15 1 16 15,-11 0 10-15,-3 2-1 16,-6 0 2-16,-5 2 1 0,4 10 0 15,1 7 21-15,5 13-13 16,7 14-7-16,-1 14-1 16,3 15 31-16,4 13 19 15,1 12-50-15,9 0 9 16,9-6 25-16,1-6-28 16,10-12 5-16,-3-9-11 15,-1-8 0-15,1-7-9 16,-2-6-12-16,-3-4-32 15,-1-7 53-15,-6 0 2 16,-1 5-1-16,-5 2 8 16,-1 8-1-16,3 9-4 0,-1 9-4 15,2 11 0-15,-1 3 35 16,-1 7-16-16,-3-7 19 16,-5 0-38-1,-4-8-5-15,-4-6-4 0,-7-8 3 16,-3-8-22-16,3-6 19 15,-3 0 9-15,1-10-1 16,5 2-30-16,2-4-59 16,6-4-44-16,4-4-214 15,-4-46-429-15</inkml:trace>
  <inkml:trace contextRef="#ctx0" brushRef="#br0" timeOffset="61534.12">19803 10349 1353 0,'24'-6'238'0,"12"0"-131"0,33-12-55 0,18-2 46 0,4 0-16 16,-16 6-82-16,-14 7-145 15,-30 10-393-15,-55 17-459 16</inkml:trace>
  <inkml:trace contextRef="#ctx0" brushRef="#br0" timeOffset="64280.69">14486 12338 479 0,'-4'-2'219'0,"-1"-2"-126"15,-3 0 27-15,1 2 2 16,0-2-8-16,-2 2 10 16,1 0-38-16,-1-2-47 0,-1-2 75 15,4 0-47 1,2 2 17-16,1 0 8 0,6-2-31 16,5-6-4-16,15-4-57 15,8-2 9-15,21-14 11 16,8-2-20-1,11-6-8-15,0-3-7 0,3 7 15 16,-1 0-4-16,-11 10 4 16,-4 10 0-16,-16 6-6 15,-19 8 6-15,-14 8-51 16,-16 12 16-16,-11 10 25 16,-13 17-16-16,-9 5-110 15,-2 5-91-15,1 2 11 16,-61 87-97-16</inkml:trace>
  <inkml:trace contextRef="#ctx0" brushRef="#br0" timeOffset="64531.14">14462 12974 675 0,'2'0'344'0,"1"-2"-238"16,3-4-17-16,7-2 67 15,7-10-17-15,12-6 5 16,7-6-57-16,9-6-58 16,5-3 43-16,8-3-54 15,-1 0 10-15,2 2-10 0,-9 8-10 16,-8 8 2 0,-12 8-10-16,-15 8-79 15,-4 2-74-15,-6 2-168 0,-8-16-190 16</inkml:trace>
  <inkml:trace contextRef="#ctx0" brushRef="#br0" timeOffset="64665.23">15105 12472 625 0,'8'0'196'15,"-4"-1"-163"-15,5 1-33 16,-1 1-25-16,0 6-130 0,7 0-220 15</inkml:trace>
  <inkml:trace contextRef="#ctx0" brushRef="#br0" timeOffset="64815.24">15186 12458 500 0,'2'-4'192'0,"0"0"-60"16,0-3-10-16,6-1 13 16,-4-1-5-16,-2 5-76 15,-2 4 3-15,-4 0-1 16,-1 4-47-16,-8 5-9 15,-5-1-68-15,-6 10-107 16,-59 36-82-16</inkml:trace>
  <inkml:trace contextRef="#ctx0" brushRef="#br0" timeOffset="65335.43">14820 12292 637 0,'3'-8'172'0,"-1"0"-61"0,0-8-15 16,1 2 63 0,-1-6 12-16,2 4-37 0,1 2 13 15,3 0-65-15,4 8-34 16,-5 2 60-16,-1 5-31 16,1 8-13-16,4 11 7 15,2 14-1-15,-2 12 55 16,1 12-74-16,-6 5-38 15,-1-4 14-15,-1-2-27 16,-11-10 0-16,3-4-1 16,-8-13 1-16,4-10 16 15,-1-6-16-15,1-10 0 16,5-2 2-16,6-4 7 16,-3-2-18-16,8-4 3 15,-4-4-42-15,3-4 47 0,3 2-44 16,-6 0-14-16,0 6 59 15,-2 6-73-15,0 2-23 16,5 2-72-16,-1 0-27 16,6 0-119-16,39-6-288 15</inkml:trace>
  <inkml:trace contextRef="#ctx0" brushRef="#br0" timeOffset="65812.77">15140 12350 920 0,'0'-2'249'0,"0"-2"-115"0,2 0 62 0,2 4-62 0,-2 0-11 0,7 6-35 16,-5 4 25-16,4 8-5 15,0 4-68-15,-1 3-32 16,-1 2 43-16,4 0-51 15,-4 1 1-15,-1-9 1 16,-3 0 10-16,0-7-12 16,-2-6-92-16,-4-3-68 15,-1 0 98-15,-4-6-10 16,-4 0 62-16,2-12-13 16,1-3 13-16,8-5-2 0,7-9-54 15,4-3 4-15,4-1 52 16,7 2 10-16,5 0-1 15,9 6 1 1,3 4 0-16,3 10 38 0,3 2-1 16,-3 10 17-16,-3 10 57 15,-3 10-40-15,-10 8 29 16,-5 8-35-16,-11 0-23 16,-8 6 1-16,-2-6-43 15,-6 0-15-15,-9-6-19 16,4-3 13-16,4-5-167 15,-4-7-47-15,6-2-98 16,5-9-5-16,7-34-229 16</inkml:trace>
  <inkml:trace contextRef="#ctx0" brushRef="#br0" timeOffset="66063.23">15694 11997 726 0,'0'-6'357'0,"5"0"-150"0,3-4-114 0,-1 10 98 0,5 12-25 15,-4 11-37-15,1 10-31 16,-1 15-25-16,-4 8 32 16,0 1-78-16,-2-1-15 15,0-2 23-15,0-4-29 16,3-6-12-16,-5-8-93 0,2-5-146 15,-2-12 8-15,0-1-235 16,-11-9 24-16</inkml:trace>
  <inkml:trace contextRef="#ctx0" brushRef="#br0" timeOffset="67128.94">15549 12282 352 0,'-14'0'546'15,"-1"2"-361"-15,-7 2-91 16,4 4 49-16,9 0 32 16,5 4-71-16,8 0-19 15,8 2-40-15,9-6-10 16,6-4 17-16,12-6-32 16,5-8 17-16,16-6-25 0,5-10 11 15,13-6-35-15,8-10 12 16,8-8 0-16,4-3 3 15,-14-1-2-15,-16 13 1 16,-28 14 4-16,-25 15 10 16,-17 10-2-16,-18 4 32 15,-9 6-46-15,-9 10 75 16,-11 4-34-16,-2 9 11 16,4 5 5-16,4 0-37 15,6 6-2-15,6-2-18 0,16-4-8 16,7-2 1-16,18-8 7 15,7-6 0-15,10-8 0 16,8-6 9-16,13-8-4 16,4-8-5-16,9-12-41 15,4-6 19-15,8-10 8 16,2-8-32-16,-3-2-16 16,-9-3 10-16,-21 8-25 15,-18 4-46-15,-19 5-22 16,-18 6 79-16,-10 2 1 15,-12 2 65-15,-6 2 9 16,-3 4-8-16,4 2 12 16,7 0-13-16,8 8 0 15,7 0 22-15,9 8 10 16,7 6-22-16,4 8 1 16,2 10 22-16,3 12 52 15,9 10-64-15,1 4-7 0,8 2 40 16,0-4-32-16,6-7-20 15,2-11-2-15,1-8 6 16,-1-14-15-16,0-6 0 16,3-6 9-16,0-9 19 15,-2-6-19-15,-8-6-63 16,0-7-31-16,-5 3-55 16,-3-6 22-16,-7-1-5 15,-9-4-29-15,-4 4 104 16,-5-4-16-16,1 0-4 15,-4-2 32-15,-1 0 45 0,1 3-1 16,0 6 2 0,4 6-1-16,3 9 78 0,3 8 25 15,0 12-46-15,3 4-19 16,-3 14 91-16,4 15-12 16,2 12 55-16,4 14-77 15,3-1 26-15,9 2-50 16,3-2-13-16,4-8-32 15,2-8-25-15,-2-9 32 16,-7-12-33-16,0-9 0 16,-5-7-22-16,-5-10 40 15,4-6-27-15,-2-8 9 0,6-7-45 16,-3-6 36 0,-1-2-21-16,-3-1 30 0,-4 0-3 15,-2 5 3-15,0 10-3 16,-5 8-3-16,0 8 12 15,2 8 7-15,5 10 70 16,1 8 5-16,5 8 16 16,5 2-92-16,1-4 9 15,4-4-21-15,0-5-32 16,-2-10-22-16,-10-2-298 16,-20-15-352-16</inkml:trace>
  <inkml:trace contextRef="#ctx0" brushRef="#br0" timeOffset="68318.81">17022 11819 1064 0,'2'0'476'0,"7"0"-379"0,7 4-26 0,15 4-43 15,9 6 43-15,6 0-67 16,4-4 2-16,-1-4-12 15,2-8-64-15,-6-8 44 16,3-8 25-16,2-4-34 16,-6-3 35-16,-3 3-42 15,-14 7 42-15,-21 2 0 16,-10 1 27-16,-12 5 31 16,-7 3 50-16,-1 1-42 0,-3 7 5 15,1 10-13 1,3 3-40-16,8 11 47 0,10 8-44 15,10 4 0-15,8 2-15 16,14 4-6-16,4 0-2 16,0 0-10-16,0-1-36 15,-6-5 33-15,-16-6-7 16,-14-3-32-16,-22 2 42 16,-15-7-93-16,-11-2-24 15,-14-4 102-15,7-10-26 16,2-8 35-16,6-8 18 15,23-6 3-15,14-10-3 0,24-4-66 16,18-8 29 0,22 0 28-16,16-6 18 0,8-3 13 15,2 3-21-15,1-4-1 16,9 0 15-16,-1 0 80 16,-1 4-11-16,-7 6-60 15,-23 3-8-15,-24 12 38 16,-19 2-54-16,-24 6 0 15,-11 0 15-15,-8 1 14 16,-7 9 38-16,-2 5-32 16,-3 14-13-16,9 6 35 15,3 8-55-15,10 6 10 16,10 0 27-16,11 0-27 0,11-4-3 16,6-6 0-1,10-8-9-15,10-8 29 0,4-10-29 16,1-8-36-16,-3-8-8 15,-8-2-61-15,-4-4-9 16,-8 2 3-16,-1-6 27 16,-7 4 36-16,-3-2-18 15,2 2 28-15,-2 0 37 16,7 0-27-16,6 1 28 16,3-2 8-16,4 3-6 15,3 6 23-15,0 9-17 16,-6 12 31-16,-3 4 43 15,-11 10-32-15,-5 5 5 16,-8 4-5-16,-5-6-29 16,-3-4 31-16,6-10-52 0,4-4 0 15,-1-6 2 1,6-4 4-16,1-2-12 0,0 0-21 16,10-6-42-16,-3-2 45 15,1-2-26-15,-2 2 38 16,3 4 5-16,-3 8 14 15,3 2 1-15,7 6 8 16,2 2-5-16,14-8-11 16,2-4-3-16,4-8-66 15,5-8 25-15,-5-4 32 16,-6-3-24-16,-12 2-24 16,-17-5 21-16,-18 3 33 0,-5 0 12 15,-10 0 11 1,-1 1 95-16,-2 2-26 15,9 2-7-15,-1 2-10 0,13 0-18 16,4 4-42-16,1 2-9 16,3 0-27-16,3 6 20 15,-1 4 14-15,-2 6 1 16,4 6 2-16,0 2 31 16,4 8 23-16,5 8-59 15,-3 0 5-15,9 6 43 16,3-4-52-16,-2 1-1 15,0 1-54-15,-9-2-164 16,-7-2-265-16,-25 30-346 16</inkml:trace>
  <inkml:trace contextRef="#ctx0" brushRef="#br0" timeOffset="68494.94">18475 11793 1426 0,'0'-2'504'0,"0"2"-388"0,2-6-37 0,11 10-13 0,16-2 6 16,14 0 17-16,15-2-89 15,9 0-127-15,6-2-94 16,-2 0-65-16,94-11-565 16</inkml:trace>
  <inkml:trace contextRef="#ctx0" brushRef="#br0" timeOffset="68745.07">19402 11462 1080 0,'-9'2'291'0,"-3"6"-180"16,-9 12-5-16,-4 18 143 15,4 8-61-15,4 10-47 16,8 5-96-16,6-6-32 15,8 0 61-15,11-9-61 16,1-6-11-16,10-8 14 16,2-12-16-16,12-12-36 15,7-12-52-15,12-14-145 16,3-6-11-16,1-8-281 16,50-81-196-16</inkml:trace>
  <inkml:trace contextRef="#ctx0" brushRef="#br0" timeOffset="68995.07">19192 11492 976 0,'33'-8'212'0,"8"-4"-160"16,32-6 41-16,10-2 14 15,-3-2 31-15,-2 6-9 16,-11 3-62-16,-16 3-34 16,-20 9-33-16,-24 7-225 15,-21 10 9-15,-15 8-27 16,-84 52-284-16</inkml:trace>
  <inkml:trace contextRef="#ctx0" brushRef="#br0" timeOffset="69111.23">19431 11680 660 0,'2'5'292'15,"4"-1"-13"-15,8 1 6 16,17-6-61-16,11-10-49 16,14-3-172-16,9-4-3 15,-3-6 0-15,0 2-117 16,-12-4-195-16,29-40-208 0</inkml:trace>
  <inkml:trace contextRef="#ctx0" brushRef="#br0" timeOffset="70177.81">19975 11169 821 0,'0'0'325'15,"2"6"-190"-15,4 6-6 16,-2 12 125-16,5 14-50 16,3 9-51-16,5 3-62 15,1 2-59-15,7-6 55 16,-3 0-51-16,2-6-28 15,-5-10-8-15,-6-6-21 0,-3-6 6 16,-4-10-76 0,-4-4-55-16,0-4 86 0,-2-4-6 15,-2-6-42-15,-3-4-16 16,0-6 76-16,-3-2 40 16,-3 0-7-1,-5-4-10-15,-6 0 16 0,0 0 9 16,-5 5-18-16,2 8 18 15,-2 7 26-15,-2 14 35 16,5 3-26-16,-5 10-28 16,5 5 85-16,8 0-62 15,5 4-9-15,9-6-21 0,4-6 1 16,4-4 8 0,6-4-9-16,7-4 0 0,10-10 39 15,11-2-33-15,10-2-6 16,6-6-7-16,2 6 6 15,-6 6 1-15,2 6 16 16,-9 10-7-16,-21 10 48 16,-12 6-37-16,-28 13 22 15,-16-3-18-15,-14 2-12 16,-14-4 10-16,-9-8-22 16,1-6 6-16,10-8 6 15,21-12-12-15,22-14-10 16,15-8-67-16,10-12-70 15,17-4 102-15,9-9-9 16,9-2 3-16,1-2 51 0,6 3-30 16,-4 4 30-16,-1 4 20 15,0 8 34-15,-4 6 36 16,-1 0-6-16,-5 2-12 16,2 2 10-16,-4 0-81 15,-3 1 15-15,-10 5-5 16,-2-2-4-16,-6 3 32 15,-6-4-25-15,-1 5 20 16,-7 0 38-16,-3 5-61 16,-3 1 2-16,0 1-5 15,-6 6 10-15,-10 2 25 16,-5 12-41-16,-11 6 11 16,0 9 2-16,5 9 2 15,6-3-17-15,7 4 35 0,11-4-34 16,11-10 23-16,12-8-24 15,15-10 9-15,11-12 3 16,9-8-12-16,9-10-30 16,9-8 21-16,0-4-9 15,-3-2-15-15,-10 0 16 16,-19 6-5-16,-12 2 21 16,-23 5-77-16,-10 6 36 15,-9-3 19-15,-4 3-2 16,-6 8 24-16,0 4 2 15,2 10 11-15,-2 7 23 16,8 4-28-16,3 11 19 16,7 4 11-16,5-1-26 15,6 2 35-15,8-8-46 16,5-6 0-16,12-6 0 0,4-6-10 16,10-10 10-16,11-8-35 15,6-2-47-15,10-4 1 16,3 2-6-16,-4 6-122 15,-7 4-274-15,-2 6-2 16</inkml:trace>
  <inkml:trace contextRef="#ctx0" brushRef="#br0" timeOffset="71842.53">20985 11111 607 0,'2'-2'251'0,"-2"-2"-112"0,4-4 34 0,-2-2 56 0,-2 2-4 0,0 2-34 16,0-2-92-16,-2 2-48 0,-4-2 91 15,4-4-46 1,-2 2-19-16,-3-4-32 0,-3 2-9 15,-7-1 12 1,0 2-48-16,-8-1 0 0,-4 3 25 16,-8 0-1-16,-8 3 5 15,-9-2-29-15,-1-1 6 16,-1 4 15-16,-6 1-21 16,2 1 1-16,-5 6 21 15,3 5-20-15,-6 6 2 16,-1 5-4-16,-2 6 0 15,0 3-3-15,4-2 3 16,0 0 0-16,7-4 27 16,2 2-25-16,5 0 1 15,-3 4-3-15,-4 4 0 0,0 4 0 16,-5 4 7-16,5-2-7 16,0 2 47-16,0 3-46 15,4-3 18-15,2 0-19 16,1 2 0-16,6 0 4 15,3-4-4-15,3 0 0 16,5-6 29-16,5 4-18 16,2-5-20-16,8-2 9 15,0 4 0-15,5 1-6 16,3 4 7-16,3 8-1 16,5 6 37-16,5 4-35 15,2 6 1-15,9-4-3 16,7 3-2-16,4-9 2 15,9-2 0-15,5 0 12 0,9-2-12 16,6 0 26-16,10-4-31 16,12-5 5-16,7-7-12 15,6-6 12-15,8-8 16 16,7-8-15-16,7-10 13 16,64-16-8-16,20-26-12 15,8-21 5-15,-70 17 1 16,-75 28 4-16,-8-2-4 15,-3 2 9-15,39-18-2 16,-16 0 4-16,-11 0-17 16,-9 0 6-16,-3-8 0 0,-2-2 6 15,-1-7-6 1,-4-1 8-16,-1-6 8 16,-3 0-14-16,-6-4 7 0,-4-2-9 15,-10 0-8-15,-13 2 8 16,-7-3 14-1,-6 1-13-15,-9 6 13 0,1 1-13 16,-4 9-2-16,0 9-8 16,0 6-6-16,-6 9 15 15,-5 6 2-15,-5 6 5 16,2 6-5-16,-1 4-2 16,4 2 12-16,2 0-12 15,8 4 0-15,8 0 5 16,5 0-5-16,5 4-9 15,6 4-15-15,2 4-51 0,5 8-11 16,0 10-139-16,4 11-118 16,-5 7-280-16,-8 96-74 15</inkml:trace>
  <inkml:trace contextRef="#ctx0" brushRef="#br0" timeOffset="72942.66">20322 11117 628 0,'0'-4'306'0,"0"-2"-54"0,0-8-45 0,0-2 26 15,0-6 2-15,0-3-122 16,2-1-46-16,7-6 1 16,2 0-32-16,9-2 36 15,7-6-71-15,10 0 15 16,15-6-16-16,10-4-6 16,11-2 4-16,4 2-7 15,0 0 18-15,-1 5-4 0,-9 7-4 16,-13 6-1-16,-12 8 0 15,-15 4-10-15,-17 10 10 16,-7 8-1-16,-10 2 2 16,-1 0 58-16,-1-4-50 15,-1 2 1-15,2 0-8 16,1 2 7-16,-1 2-9 16,2 0 0-16,2 2 7 15,0-2-7-15,1 2 0 16,-1-2-19-16,0 0-28 15,0 6-116-15,-8 4-34 16,-1 2-82-16,-3 6-276 16,-42 16-59-16</inkml:trace>
  <inkml:trace contextRef="#ctx0" brushRef="#br0" timeOffset="73996.07">21135 10078 749 0,'-2'-8'343'0,"2"4"-158"0,-3-6 16 0,3 0-8 15,-2 4-2-15,-2-2-32 16,-3 4-98-16,0-2-26 16,-4 4 52-16,-6 2-48 15,-8 6 19-15,-8 4-25 16,-8 10 12-16,1 12 26 16,-4 12-59-16,3 10-11 15,6 14 73-15,10 5-51 16,14-1-1-16,14-6-22 0,15-16 1 15,15-10-9 1,16-16 2-16,17-13-46 0,11-9 28 16,10-12-39-16,4-7-29 15,-9-5-32-15,-10-2-49 16,-10-2-20-16,-18 2-133 16,-17-4-40-16,-11-2 93 15,-19 2 0-15,-8-4 92 16,-4 6 181-16,-1 2 173 15,1 6 35-15,3 4-43 16,8 2 3-16,2 4 59 16,4 3-61-16,0 4-13 15,0 1-34-15,0 1-26 16,-2 4 21-16,0 4-65 16,-2 9-2-16,0 11 74 0,0 7-32 15,-2 6-32-15,-1-2-38 16,5-8-18-16,7-6 22 15,6-10-23-15,14-6 0 16,8-7-9-16,8-6 9 16,5-11-14-16,0-6-38 15,-6-6 7-15,-11-6 44 16,-13-4-23-16,-11 4-4 16,-10-2 13-16,-14 0 19 15,-10 2-4-15,-9-3 8 16,-4 5-2-16,0 8 49 15,3 11-55-15,-4 2 0 16,5 13 24-16,7 5-17 0,14 2-7 16,3 6-15-16,10 1-44 15,12 1-40-15,1-2-138 16,4-1-244-16,12-2 110 16,66-12 37-16</inkml:trace>
  <inkml:trace contextRef="#ctx0" brushRef="#br0" timeOffset="74548.88">21857 10122 740 0,'11'-2'369'0,"7"-1"-189"0,6 3 32 0,5 7-8 0,-9 7-63 16,-7 12-14-16,-13 6-56 16,-6 5-19-16,-5-1-12 15,-5-4-39-15,-1-6 48 16,1-2-48-16,5-8 4 15,-2-8 15-15,8-4-5 16,2-4-26-16,1-2 11 16,2-4-46-16,-2-2 45 15,2-8-30-15,-2-2 23 16,0-6 2-16,4-5-19 16,2 0 16-16,6-7-42 15,7 1 43-15,4 8 2 16,3 6 6-16,2 10 0 15,-1 6 9-15,4 13 5 0,-2 3-13 16,0 7-1-16,-5 5 0 16,-7-1 0-16,-8-5 6 15,-5-3-6-15,-2-8 23 16,-2-4-22-16,0-2 12 16,2-2-13-16,0 0 0 15,2-2-17-15,0-4 17 16,5-6-67-16,6-4 23 15,5-7 1-15,8 0 32 16,1-2-25-16,4 5 23 16,1 4 12-16,-8 8 2 15,1 6 15-15,-10 8 35 16,1 4-14-16,-9 6 2 16,-7-2-39-16,-3 6-4 15,-1-2-32-15,0-4 34 0,6 3-122 16,-2-8-172-16,4 1-197 15,9-8 39-15</inkml:trace>
  <inkml:trace contextRef="#ctx0" brushRef="#br0" timeOffset="74973.95">22470 10076 586 0,'4'2'279'0,"1"0"-148"0,-1 8 83 0,2 14 70 0,4 15-43 16,-1 15-67-16,4 10-84 15,-4 2-16-15,-2-2-32 16,-1-6-36-16,-4-14 82 0,-2-14-76 16,0-12-6-16,-4-9 0 15,2-9-5-15,-3-3 47 16,-2-4-48-16,-6-10 12 16,2-3 2-16,-3-8-4 15,-1-8-10-15,4-6-1 16,0-12 1-16,4 0 2 15,5-9-2-15,4 2-1 16,5-8-11-16,4 1 12 16,11 0-15-16,3 8 7 15,4 10-22-15,2 15 8 16,-4 21 20-16,2 10 2 16,0 16 3-16,-3 11-3 0,1 7-1 15,-7 12 1-15,-2 2 7 16,-13 2 30-16,-13 0 2 15,-13-4-21-15,-8-2 60 16,-9 0-66-16,-1-8-12 16,2-1-59-16,1-8-144 15,3 0-145-15,-32 35-404 16</inkml:trace>
  <inkml:trace contextRef="#ctx0" brushRef="#br0" timeOffset="75538.67">22748 10108 826 0,'-7'-2'255'0,"1"2"-140"0,-5-2 46 0,6 0 52 0,5 0-50 0,3 2-56 15,-1-2 38-15,0 0-17 16,7-4-37-16,-3 4-5 15,8-4-74-15,8 0 6 16,10-4-17-16,12 0 17 16,12-4-9-16,4 2-9 0,7-4 0 15,4-4-22 1,0 0 10-16,-4 4-72 0,-16-2-60 16,-15 4-2-1,-23 6 88-15,-13 4-52 0,-18 2-172 16,-91 14-192-16</inkml:trace>
  <inkml:trace contextRef="#ctx0" brushRef="#br0" timeOffset="75754.13">22904 9908 49 0,'5'-2'889'0,"3"2"-677"16,8-5-89-16,2 12 64 15,2 1-10-15,5 10-45 16,-8 6-36-16,6 6 47 0,-3 4-89 16,1 8-3-16,0 4-32 15,1 0-19 1,-4 1-43-16,-4-7-209 0,-6-2-382 16,-12 22-349-16</inkml:trace>
  <inkml:trace contextRef="#ctx0" brushRef="#br0" timeOffset="76373.7">23609 9806 880 0,'0'-9'339'15,"2"5"-85"-15,-2-10-77 16,2 10 7-16,-2 3 20 16,0 1-136-16,0 1-56 15,2 7 31-15,-2 10-16 16,0 10 29-16,0 15-1 0,-2 4-11 15,-2 2 10-15,0-1-54 16,4-6 0-16,0-10-8 16,4-10 5-16,-2-10-4 15,2-8-25-15,-2-4 5 16,2-4 18-16,-1-6-28 16,3-6-17-16,-2-12 52 15,2-4-5-15,-2-2 7 16,-2-8 6-16,0-1-5 15,1 0 12-15,1-5-13 16,0 1-6-16,0 5-9 16,2 2 15-16,0 2-1 15,3 8 1-15,-1 6 0 16,6 6 0-16,1 10-16 0,-1 8 1 16,4 8-2-16,-2 8 25 15,5 12-8-15,4 8 24 16,2 2 13-16,0 4 1 15,0 2-38-15,-3-1-8 16,-6-5-8-16,-2-2 17 16,-8-10-2-16,-3-4-46 15,-5-10-64-15,2 0-50 16,-2-4-107-16,2-4-83 16,-4 0-26-16</inkml:trace>
  <inkml:trace contextRef="#ctx0" brushRef="#br0" timeOffset="76621.17">23447 9898 980 0,'0'-2'576'0,"6"2"-450"0,-6-2 70 0,6 0-1 0,7 2-88 16,12-5 8-16,10 1-103 15,19-7-3-15,4-5 48 16,7-3-56-16,-5 1-1 16,-4 0-59-16,-10 0-106 0,1 6-82 15,-13-3-256 1,-3 4-13-16,19-25-88 0</inkml:trace>
  <inkml:trace contextRef="#ctx0" brushRef="#br0" timeOffset="76819.85">24056 9659 315 0,'0'-6'584'0,"0"4"-282"15,2-8-5-15,-2 4-59 16,2 4-10-16,0 0-76 16,3 4-85-16,0 0 4 15,1 8-44-15,5 2-26 16,3 10 84-16,1 10-44 16,1 4-14-16,-1 4-17 15,-1-6-8-15,1-1-2 16,-4-7-60-16,-1-6-131 15,-2-4 13-15,1-6-136 0,-5-2-136 16,8-18-75 0</inkml:trace>
  <inkml:trace contextRef="#ctx0" brushRef="#br0" timeOffset="77553.03">24602 9463 793 0,'0'2'349'0,"-2"0"-179"0,-2 10-71 0,-8 3 49 0,3 17 76 0,-4 5-97 0,-5 5-14 16,5 2-13-16,-1 4-31 15,-1 6 6-15,1 6-70 16,-1 5 10-16,-5 5 19 16,-1 0-25-16,2-2-9 15,1-6-17-15,0-12-67 16,9-11-59-16,4-13-163 15,5-8-247-15,29-24 82 16</inkml:trace>
  <inkml:trace contextRef="#ctx0" brushRef="#br0" timeOffset="78269.53">24669 9775 1088 0,'0'-4'347'0,"0"4"-260"15,-2-2 105-15,2 2-24 16,0 2-60-16,0 8-78 16,0 6-18-16,-5 11 82 15,-1 9-7-15,-6 2-63 16,-1 6 83-16,1-4-55 16,4-4-29-16,1-8-11 15,5-8-11-15,2-8-1 0,2-10 0 16,0-2-6-16,3-2-33 15,3-8 39 1,4-4-28-16,5-8-8 0,2-6 3 16,-1-4 31-16,-5 2-47 15,-5-4 7-15,-1 0 42 16,-4 0 0 0,-3-3 1-16,0 3-1 0,0 4 0 15,2 6 14-15,-2 8-14 16,0 10 0-16,4 6-2 15,-1 4 2-15,-1 4-13 0,4 8 4 16,1 6 9 0,0 4 34-16,2 1-28 15,-1-4 9-15,1-2 37 16,1-10-52-16,-4-1 0 0,3-6-6 16,2 0-1-1,-2-1-4-15,0-3 11 0,-1-3 0 16,2-2 17-16,1-3-17 15,-3-2-11-15,2-4-16 16,1-3-27-16,0-1 33 16,0-5-13-16,-2-4 25 15,0-3-20-15,2-6 29 16,-2 0-18-16,-5 4 8 16,3 4 7-16,-3 8-6 15,1 10 9-15,-2 4 0 0,-1 8 15 16,4 4-5-1,-2 12-10-15,-1 10 12 0,-1 18 9 16,0 8 59-16,-4 10-31 16,2-2-26-16,0-4 35 15,0-7-58-15,2-11 0 16,0-14-10-16,3-8-83 16,-5-8-8-16,0-4-190 15,3-6-309-15,5-24 276 16</inkml:trace>
  <inkml:trace contextRef="#ctx0" brushRef="#br0" timeOffset="78593.03">25126 9621 705 0,'4'-6'183'0,"0"4"-94"0,3-4 110 0,0 4-10 0,-3 0-27 0,1 8-57 15,-1 6-46-15,-2 6 92 16,-2 16-28-16,-6 8 23 16,-1 6-1-16,-4 3-103 15,2-9 2-15,7-6-29 16,6-14-3-16,3-10 1 16,11-4-5-16,6-10 10 15,12-8 9-15,10-6-27 16,8-12-21-16,-7 0-18 15,-7-1-62-15,-13 5 28 0,-12 6-26 16,-11 13 25-16,-12 2-142 16,-15 13-157-16,-10 10 58 15,-96 73-228-15</inkml:trace>
  <inkml:trace contextRef="#ctx0" brushRef="#br0" timeOffset="79134.84">22774 10900 973 0,'6'-1'379'0,"2"2"-200"0,7 5-110 0,4 6 114 0,-3 10 19 0,-6 9-104 0,1 6 2 16,-4-1-44-1,4 3-32-15,0-11 60 0,7-8-84 16,7-12 1-16,13-10 53 16,16-14-53-16,19-16 4 15,14-8 1-15,13-15-5 16,2-3 5-16,3-6-6 15,-3-2 0-15,-6 2-9 16,-17 4 9-16,-21 11 0 16,-23 20 12-16,-18 8-10 15,-17 16-2-15,-6 5-2 16,-5 1-71-16,-7 10 23 16,-11 7-112-16,-11 6-165 0,-70 46-362 15</inkml:trace>
  <inkml:trace contextRef="#ctx0" brushRef="#br0" timeOffset="87378.69">26790 4560 1006 0,'-14'-6'320'0,"1"-2"-215"0,-16-3-2 0,2 1 7 0,5-1-38 15,-2 0 48-15,3 0-45 16,1-1 22-16,-1-2-19 16,-2 1-63-16,0-1 30 15,-1 0 11-15,0 0-32 0,-5-2 39 16,-7-2-56-1,-9 2 10-15,-11-2-17 0,-19 0-5 16,-21 6 5-16,-84-8 0 16,-34-4 1-16,-23-6 16 15,79 16-16-15,-16-2 4 16,-9 12-5-16,4-1-18 16,-6 2 18-16,11 13 0 15,5 0 7-15,1 8 11 16,6-2-18-16,19 12 0 15,18 0 0-15,77-8 9 16,5-2-9-16,5 2 0 16,-35 22 9-16,13 7 5 15,4 6-8-15,4 9-6 16,8 5 0-16,1 3-24 0,6 3 24 16,-1 1 7-16,2 6-6 15,3 12 10-15,-23 62-11 16,40-99 0-16,-17 59-8 15,-13 60 5-15,5 9 3 16,12 23 0-16,16-57 2 16,8-3 19-16,8 1-21 15,-8 3-5-15,7 22-5 16,-13 13-8-16,-2-1 18 16,4-17 10-16,5 3 1 15,2 5-4-15,10-1-7 16,5-4 0-16,10-5-10 15,-3 5 8-15,0 19 2 0,-4 6 2 16,-1-7 5-16,-6-10 2 16,0 15-9-16,-5 5-3 15,9-1-9-15,1-8 24 16,7-9-12-16,4 17 2 16,4 1-2-16,-2-17 5 15,-4-11-5-15,-1 10-5 16,-2-3-8-16,2 9 25 15,3-11-12-15,4 1 6 16,2 7-6-16,1-5 6 16,7 7-6-16,11-37-10 15,6 5-5-15,-4-5 25 0,6 6-10 16,7-11 1-16,-1-5 19 16,11-16-20-16,0-3-2 15,8 3-10-15,6-10-1 16,7 5 22-16,10-7-9 15,-46-66 1-15,121 77 11 16,-42-53-6-16,-2-2-6 16,2-10-13-16,7 0-2 15,6-14 30-15,-1 1-11 16,15-9-3-16,3-7 29 16,7-4-30-16,15-10-8 15,13-6-8-15,9-5 16 16,8-8 16-16,20-5-2 0,3-10-14 15,11-3 18-15,25-13-18 16,1 11-7-16,-27-4-2 16,-27 18-14-16,-4-16 44 15,-11 14-22-15,-16-16 2 16,5 4 18-16,-8-4-19 16,1-18-2-16,-1-6 2 15,-10-5 0-15,4-5 2 16,-2-8 14-16,-4-16-7 15,-3-6 18-15,-6 4 11 16,-5-7-38-16,-1 5 0 16,-4-8 1-16,-13-4 0 15,-16 3 13-15,3-5-13 16,-4-13-1-16,-17-9 0 16,-1-2-10-16,-6 0-13 0,-8-9 13 15,-19 5 20-15,-2-18-5 16,-15-17-4-16,-12 11-1 15,-4-7 12-15,-3 7-12 16,-5 0-9-16,-4-13-5 16,-12 0 15-16,-11 7-2 15,-1-2-7-15,-14 7 8 16,-2-5-6-16,-23-12-6 16,0 9 3-16,-6 13 8 15,-5 1 2-15,-7-3 13 16,7-3-13-16,3 1 0 15,8 6 9-15,-4 5-10 16,-5 1-16-16,-5-14-8 16,-9-9 24-16,7 10-8 15,-8-1-1-15,0 8 9 0,-5-4 2 16,0-5-2-16,-1 8-4 16,3 3 4-16,-4 8 0 15,4-5 15-15,-6-5-15 16,-2-4 0-16,-5 3-17 15,-6 3 7-15,-1 5-2 16,-8 13 12-16,-3 4 0 16,-2-1 15-16,-11 7-15 15,51 66 0-15,3-2-1 16,-1 2 1-16,-45-51 0 0,2 3 3 16,-1-2-2-1,0 2-2-15,-5-1 0 16,-4 1 1-16,-3 10-2 0,-7 1 2 15,-2 9 0-15,-1 6 4 16,-3 4-3-16,5 2 18 16,-2 3-19-16,-3 5 0 15,5 2 12-15,0 4-12 16,-1 2 0-16,4 2 30 16,1 2-29-16,0 5 40 15,7 5-41-15,-4 3 0 16,6 5 38-16,3-3-38 15,4 9 0-15,4 2 27 0,10 2-26 16,11 8 25 0,7-2-26-16,10 4 0 0,7-2 11 15,7 4-11-15,8-2 0 16,4 2 44-16,8 2-36 16,4 4 29-16,5-2-37 15,-1 4 2-15,5 0 37 16,-2-2-39-16,-2 4 0 15,4-6 9-15,-2 3 1 16,-1 2-16-16,1-1 6 16,0-2-25-16,-2 2 16 15,1 0-36-15,1 0-60 16,2-4-11-16,0 2-124 16,0 0-269-16,22-24-295 15</inkml:trace>
  <inkml:trace contextRef="#ctx0" brushRef="#br0" timeOffset="88495.82">28722 3730 712 0,'-8'-5'374'0,"2"4"-146"0,-5-7-105 0,-1 4-47 0,0 1 17 0,-1 3-49 15,-8 3 19-15,5 5-20 16,-5 2-22-16,0 6 48 16,-6 8-37-16,-2 6 13 15,0 10 19-15,0 4-46 16,0 6 12-16,3 2-30 16,-3 3 1-16,0 0 53 15,2-2-42-15,3-2 6 16,-1 2 15-16,2-3-20 0,4-2 5 15,-4-4-18-15,8-2-4 16,-3-5 4-16,3-4 7 16,1-1 13-16,-3 1 3 15,1-1-22-15,1 0 4 16,-4 6-5-16,3-6-6 16,1 4 6-16,-3-6 9 15,3 3-8-15,-3 0 0 16,0 0 7-16,0-1-13 15,1 0 5-15,-1-4-12 16,-1 2 12-16,0 2 1 16,1-4 13-16,1 2-14 15,0 0 12-15,2 0-26 0,-3 0 14 16,2 4 0-16,1 4 4 16,-3 5-3-16,3-3 6 15,-6 0-7-15,6-2 9 16,-1-2-17-16,-1-4 8 15,3 4-13-15,-1-4 13 16,-4 4 9-16,7-4-9 16,-2 3 6-16,-4 1 0 15,-2 4-7-15,-3-2 1 16,-1 4 0-16,-4-2 9 16,-5 2 10-16,5-6-11 15,2 0-2-15,1-6-6 0,7-4 0 16,0-2-1-1,2-3-7-15,3 1 8 0,-5 0 8 16,5 0 7-16,-1 0-15 16,-1-4 13-16,7-2-16 15,0-6 3-15,2 2-3 16,1-6 3-16,1 0 17 16,-5 2-17-16,2-2-1 15,0 2 1-15,-1 4 4 16,-1-2-4-16,-5 4-2 15,1 2 2-15,-5 2 20 16,-4 6-19-16,2-2 20 16,-2 2-20-16,3-2 15 15,4 0-16-15,4-5 0 0,4-3 19 16,0-6-10-16,3-4-18 16,0-4 3-16,8 0 6 15,-4 0 12-15,2-2-12 16,0 2 1-16,-2 0 33 15,0-2-2-15,0 2-13 16,0 0-19-16,0-3 1 16,0 3-5-16,5 0 4 15,-3-5-80-15,0 3 44 16,3-2-132-16,-2-3-150 16,5-29-331-16</inkml:trace>
  <inkml:trace contextRef="#ctx0" brushRef="#br0" timeOffset="89119.04">26906 6002 812 0,'4'-9'301'0,"3"5"-206"16,6-4 2-16,-4 4 44 0,-2 4 2 15,-5 8 41-15,2 10 4 16,-2 8-52-16,3 6-40 16,-5 11-36-16,-5 3 24 15,-1-2-16-15,-3-2-19 0,-2 2 40 16,-5 3-73-16,0-2 17 15,1 4-25-15,-7-2 10 16,5-2 12 0,0-7-20-16,9-8-9 0,3-8 14 15,3-8-15-15,4-4-15 16,3-8-1-16,1-2 13 16,1-2 3-16,9 0 7 15,3 0 14-15,10-4 38 16,10-4-59-16,3 0-10 15,-2-2 9-15,-1 2-8 16,-4-2 9-16,-4 4 21 0,-5-2 0 16,-6 4 1-16,-4 2-8 15,-9 2-14-15,-3 0 1 16,-4 0 11-16,0 4 36 16,0-4-27-16,0 2 3 15,0 0-13-15,-2 0-11 16,4 0-8-16,-2 0 8 15,0 0-1-15,0 0 1 16,0 0 0-16,-2 2 15 16,2-2-15-16,-2 0-16 15,0 0-32-15,2 0-32 16,-3 2-128-16,1 2-101 16,-25 26-656-16</inkml:trace>
  <inkml:trace contextRef="#ctx0" brushRef="#br0" timeOffset="91478.65">26761 6789 735 0,'-2'-1'189'0,"2"-5"-96"0,-2 2 6 0,-5 0 57 0,2 0 27 16,-2 1-105-16,-1 0-29 15,-1-1 67-15,2 0-22 16,-2 0 11-16,0-1-25 15,-2 0-7-15,-4 2 5 16,-8-2-78-16,-4 10 11 16,-2 3 16-16,-9 9-26 15,-6 7 23-15,-3 3-23 16,1 8 6 0,-2 3 29-16,13 4-36 0,2 6 0 15,4 2 11-15,8 0-4 16,6 0 26-16,9-1-1 15,6-1-8-15,6-2 35 16,5 0-59-16,3-8-5 16,1-2 5-16,1-4 1 0,1-6 26 15,6 2-19-15,-3-3 1 16,6-7 24-16,-1 1-33 16,6-1 0-16,8 0 19 15,0-3-10-15,8 3 21 16,4-4-30-16,1-6 6 15,1-2 6-15,-6-2-12 16,-1-6-7-16,-5-4 7 16,-1-4 1-16,-3-8 22 15,-1-7-9-15,3-2-13 16,-6-12 57-16,-2 0-58 0,-2-6 12 16,-2-5 24-16,-1 0-35 15,-4 2 28-15,1 6-28 16,-10 2 4-16,-1 4 45 15,-2 4-50-15,-5 3 1 16,-5 4 84-16,0-2-62 16,-5-1 14-16,1 0-37 15,-7-2 1-15,4 0 30 16,-4 4-31-16,-2-4 0 16,-5 6 38-16,0-1-32 15,-2 10 20-15,0-3-26 16,-5 4 0-16,0 2 6 15,-3-1-6-15,2 8 0 0,3-2 25 16,3 4-24-16,2-4-2 16,4 3-3-16,-1 0 4 15,7 1-12 1,0 0 12-16,2 2 0 0,-1 1 10 16,-4-3 11-16,4 1-34 15,3-2 13-15,-3 4 0 16,5-2-9-16,-2 0 9 15,0 2 0-15,0 0 16 16,0 0-10-16,2-2-12 16,-2 2 2-16,-1 0-1 15,1-2-10-15,-3 2 15 16,2 2 0-16,1-2 33 0,-3 0-27 16,1 0-12-1,4 2-9-15,-5-2 9 0,5 0-6 16,-3 2 12-1,1-2 0-15,1 0 23 0,3 2-14 16,-2-2-18-16,2-2-3 16,2 2-29-16,1-2 41 15,-1 2 0-15,-2 0 0 16,2 0 16-16,-2 0-1 16,2 0-30-16,-2 0 5 15,0-2-10-15,3 4-14 16,-3-2 34-16,0 0-47 15,2 0 14-15,-2 0-54 16,2 2-46-16,1 9-74 0,-3-2-50 16,2 7 32-16,-4 4-359 15,-21 43 36-15</inkml:trace>
  <inkml:trace contextRef="#ctx0" brushRef="#br0" timeOffset="96855.59">24987 12936 786 0,'-4'-2'24'0,"1"0"3"0,-1-7-27 0,4 9 7 0,0-1 13 15,4 1-20-15,-1 1-57 16,-1-1 6-16,0 3-60 15,-2-1 19-15,-2 2 22 16,-3-2 70-16,-3 0 40 16,1-2-22-16,0 0 18 15,-2 1-36-15,-1 3-31 0,-33 19-115 16</inkml:trace>
  <inkml:trace contextRef="#ctx0" brushRef="#br0" timeOffset="97221">24854 12996 127 0,'-5'2'140'16,"1"4"-13"-16,0 0 47 15,-2-2 32-15,0-2 7 16,2-2 52-16,1 0 25 16,-1-2-1-16,0 2-26 15,2-2-113-15,-1-4 6 16,0-2-21-16,3-4-32 16,-4-8 13-16,11-10-115 15,9-12 0-15,15-13 6 16,22-17 11-16,25-12-18 0,18-10 0 15,80-56 9-15,27-13-6 16,22-24-3-16,-71 61 0 16,-3 2-21-16,-1 14 33 15,-15 27-12-15,-81 57 12 16,-19 10-6-16,-6 6-6 16,21-8-43-16,-27 12-44 15,-15 10 63-15,-12 0-11 16,-8 6 35-16,-8 6 2 15,-2 6 7-15,-7 5-9 16,-2 2-32-16,4 1-61 16,2 5-16-16,12-2-127 15,11 6-222-15,42 63-172 0</inkml:trace>
  <inkml:trace contextRef="#ctx0" brushRef="#br0" timeOffset="97753.55">28501 12819 777 0,'-3'0'235'0,"1"-1"-83"0,-2-6 107 0,-3-3 14 0,3-4-51 0,-2-6-55 16,0-2 49-16,0-6-41 15,2-4-23-15,-1-2-43 16,1-6-32-16,-3 2 22 15,2-6-99-15,1-2 9 16,-5-11 25-16,1 1-23 16,-11-8 22-16,-5-10-15 15,-14-4-8-15,-14-8-7 16,-14-1-3-16,-18 3-22 0,-13 6 21 16,-5 7 2-16,0 8 21 15,10 4-22-15,10 13 0 16,15 6 6-16,18 12-6 15,15 6-13-15,17 10 4 16,10 4 15-16,7 6-12 16,5 0-27-16,6 4-36 15,9 4 49-15,11 8-140 16,11 6-136-16,8 6-52 16,16 70-424-16</inkml:trace>
  <inkml:trace contextRef="#ctx0" brushRef="#br0" timeOffset="98253.93">25132 10939 733 0,'-15'-17'585'0,"3"7"-354"0,-17-12-150 0,8 8 13 0,5 8 52 16,7 4-50-16,1 0 6 15,8 2-77-15,6-2-16 16,5 2-3-16,13-2-6 16,18 0 62-16,21-6-56 15,24 0 0-15,73-16 60 16,31-2-32-16,21-4-5 16,-80 10-29-16,-77 8 1 15,-10 6 25-15,-14 0-26 16,30-4 0-16,-28 4 30 15,-22 4-30-15,-9 0 51 16,-9 2-15-16,1-4-23 0,-3 2 41 16,-9-6-54-16,0 6 1 15,-6 0-2-15,-1 0-84 16,1 6-55-16,3 0-155 16,6 4-244-16,-12 8-63 15</inkml:trace>
  <inkml:trace contextRef="#ctx0" brushRef="#br0" timeOffset="98753.32">25236 8227 651 0,'-13'-22'220'0,"1"0"-7"0,-15-20-19 0,4 8-17 0,3 8 61 0,7 6-67 16,8 10-63-16,5 2 44 16,3 6-77-16,1 2-51 15,0 2-24-15,14 8 16 16,6 2-16-16,17 10 0 15,17 4-13-15,9 2 13 16,18-4 1-16,15-6 33 16,6-4-5-16,2-4-29 15,-13 3-36-15,-12-6-223 16,-16 5-221-16,-11-4 6 16,21-8-274-16</inkml:trace>
  <inkml:trace contextRef="#ctx0" brushRef="#br0" timeOffset="99886.95">26594 7758 453 0,'-3'-2'255'0,"1"0"-75"0,0-6 29 0,-5 2-19 0,5-4-4 16,0 2-15-16,2 2-36 15,-2 0-16-15,0 6 20 16,-3 0-92-16,3 6-47 15,-5 2-6-15,-4 16 6 16,-12 24 16-16,-10 16 26 16,-5 11-18-16,5-2 26 15,4-6-50-15,6-13 0 16,11-10 0-16,2-12 1 16,6-12 1-16,4-12-1 15,2-6-1-15,0-2 66 16,1-2-65-16,-1-4 29 0,3-1 14 15,-1-14-43 1,4-5 22-16,9-10 15 0,-2-4-11 16,5-4-26-16,-3-2-1 15,4-3 0-15,-1-1 0 16,2 2-6-16,-2 2 5 16,-2 8 2-16,0 6-1 15,-2 8 12-15,-3 2-12 16,-2 6-9-16,-2 8 1 15,-5 2 8-15,-2 2-6 16,1 8 12-16,-1-2-6 16,0 2 0-16,2 4-30 15,6 6 17-15,-2 6 11 0,1 6 4 16,3 0 25 0,1 4-27-16,-7-1 24 0,4 2-17 15,-4-4-7-15,-1-2 0 16,1-3 0-16,1-4 1 15,0 0 3-15,-3 0-4 16,3-1 6-16,-3-1-6 16,3 0-102-16,-2-2-24 15,-5 0-31-15,-3-2-137 16,-4-2 27-16,-8-2-48 16,-9 2-32-16,-59-2-272 15</inkml:trace>
  <inkml:trace contextRef="#ctx0" brushRef="#br0" timeOffset="100101.29">26260 8093 756 0,'-8'-2'271'0,"2"-2"-56"0,-7 0 41 0,11 2-25 0,2 0 8 16,4 0-92-16,3 0-44 16,1 0-13-16,4-4-66 15,5-2 26-15,12-2-7 16,14-8-35-16,10-2 44 15,11-5-52-15,2 6 0 16,-1 1-18-16,-13 1-118 16,-4 6-110-16,-9 4-38 0,-5 0-176 15,-3 0 140 1,18 2-62-16</inkml:trace>
  <inkml:trace contextRef="#ctx0" brushRef="#br0" timeOffset="100417.89">26857 7852 611 0,'0'-3'175'15,"2"-1"-8"-15,-2-7 41 16,2 1-59-16,0 4 2 16,0 0-25-16,0 0-40 15,-2 2 29-15,0 0-40 16,3 2 24-16,-3 0-1 16,0 2-52-16,3 0 11 15,-3 0-18-15,-3 2-24 16,3 2 12-16,-3 6-27 15,6 7 0-15,0 8 20 0,-1 9-8 16,0 5 33 0,2-1-20-16,-2-6-23 0,1-2 16 15,-3-6-18-15,2-8-17 16,-2-2-8-16,0-6-86 16,2-4-5-16,-2 2-20 15,2-4-62-15,0-2-53 16,6 4-101-16,15-2-270 15</inkml:trace>
  <inkml:trace contextRef="#ctx0" brushRef="#br0" timeOffset="101301.1">27126 7782 1069 0,'0'-6'344'16,"0"4"-206"-16,3-6-5 15,-1 0-31-15,2 6 35 16,-4 0-46-16,-4 4-31 16,-1 0 24-16,1 0-36 15,0 4-34-15,-1-2 34 16,0 8-42-16,-3 16 28 16,-9 8 2-16,5 17 0 15,-1 2-13-15,-1-1-23 16,12-5-20-16,-1-7 20 15,6-10 0-15,-1-8 7 16,4-8-7-16,2-8 0 0,-4-6-1 16,0 0 0-16,1-2-35 15,-5-2 27-15,2 2-12 16,2-2 21-16,6-4 3 16,3-4 18-16,5-2-15 15,3-8-6-15,4-4-12 16,4-2 3-16,0 4 18 15,-4 0-2-15,2 6-7 16,-10 3 8-16,1 6-8 16,-7 1 0-16,-7 4-18 15,-2 2 10-15,1-3 16 16,-3 6-7-16,2-3-1 16,5 0 0-16,6 0-1 0,8 0-122 15,10 0-103-15,9-3 50 16,5 3-74-16,1-1 8 15,-2 2-8-15,-1-2 52 16,-5 1 99-16,-7 0 51 16,-6-3 48-16,-8 2 30 15,-3-3 7-15,-8 4 64 16,-6 0 95-16,2-2 94 16,-4-2 29-16,2 1-92 15,0-1-85-15,2 1 52 16,1-4-68-16,1-2-23 15,8 0-47-15,-4 1-46 16,3-3-2-16,5 4-8 16,7 1-69-16,12-2 34 0,9 4-73 15,12 3 8-15,4 1-5 16,-4 4 19-16,0 0 85 16,-7 0-35-16,-4-4 36 15,-16 1 0-15,-12-2 65 16,-13 1 83-16,-8 0-19 15,-3 0-22-15,3 0 25 16,0 0-54-16,2 0-48 16,0-4 60-16,-2 4-60 15,2-3 33-15,2 3-57 16,0-1 3-16,2 1-5 16,-2 0-4-16,0 0-49 15,-2 1 20-15,0 2-121 16,-7 2-163-16,-9 5-149 15,-6 7-125-15,-47 6-158 0</inkml:trace>
  <inkml:trace contextRef="#ctx0" brushRef="#br0" timeOffset="102288.76">28307 7798 901 0,'-4'-8'532'0,"-1"0"-326"0,-1-6-34 0,-4-2-43 0,-1 0 65 0,1 2-97 15,-4-4-50-15,3 2 38 16,-9-2-65 0,0-2-10-16,-9-2 43 0,-4-2-52 15,-8-1-1-15,-7 2-9 16,-10-1-2-16,-12 2-4 15,-8 0 15-15,-9-1 0 16,-4 1 3-16,-7 0 9 16,0 2-24-16,2 4 5 15,7 0-4-15,6 6 5 16,6 0 6-16,3 6 0 16,3 6 14-16,-2 2-2 15,1 8-24-15,1 4 1 0,-3 6 4 16,-2 8 5-1,-2 0 2-15,-2 4 0 0,2 4 18 16,3 3-16-16,0-1-4 16,7 4-7-16,5 2 3 15,7 4-10-15,6 8 29 16,2 2-13-16,6 7 24 16,7-3-16-16,6-4-16 15,6-2-4-15,13-8-13 16,7-1 14-16,8-4 11 15,10-3 0-15,12 2 10 16,8 3-8-16,13 3 17 16,7 6-19-16,10 2-25 15,4 4 25-15,8-5 1 0,8-3 6 16,11-8 8-16,5-8-7 16,12-10-16-16,65 8-16 15,9-18 9-15,-2-12 0 16,-50-20 17-16,-9-2-2 15,-5 0 16-15,-71 2-14 16,0 2 2-16,-6 0-4 16,37-12-4-16,-17 0 4 15,-12 0 10-15,-19 2 19 16,-6 0 31-16,-8 1-26 16,0-1 41-16,0 3-75 15,6-4 14-15,6-3 17 16,6-6-10-16,9 0-13 0,3-8-7 15,2 2 7-15,-2-6-1 16,-7 2-7-16,-7-1 0 16,-6 1 3-16,-10 8 27 15,-8-4 8-15,-5 6 2 16,-6 2-28-16,-2 2 21 16,-5 0-33-16,3 2 0 15,-2 0 32-15,-4 0-32 16,1 0 0-16,-1 2-1 15,-2-1 1-15,3 2-6 16,-2 1 3-16,-3 4-13 0,6 4 16 16,1 3 15-1,3 8-15-15,2 0 0 0,2 6-19 16,0-3 10-16,0 0-50 16,-2 3-176-16,-4 12 26 15,-4 3-29-15,-9 10-212 16,0 4-56-16,-43 42-44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4.31053E-6" units="1/dev"/>
          <inkml:channelProperty channel="T" name="resolution" value="1" units="1/dev"/>
        </inkml:channelProperties>
      </inkml:inkSource>
      <inkml:timestamp xml:id="ts0" timeString="2025-06-06T14:19:13.1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21995 6272 847 0,'0'-2'261'0,"0"2"-155"0,0-2-47 15,2 0 43-15,-2 2 43 16,0-2-107-16,2 2-26 0,-2 0 70 16,2-4-1-1,0 2 41-15,-2-4-47 16,0 2 1-16,4 0 26 16,-8 0-70-16,8 4-32 0,-8 0 71 15,4 0-65-15,0 0 13 16,0 0-18-16,4-4 22 15,-2 4-23-15,6-2-15 16,1-2 13-16,9-2 1 16,9-2 2-16,6-4 11 15,5 2-11-15,2-2 9 16,3 2-10-16,-1-2-2 16,-7 2-11-16,-1-2 13 15,-8 6 0-15,-7 0 10 16,-4 0-10-16,-3 0 0 0,-2 0 13 15,9-2-13 1,-2-4-11-16,8-1 1 0,1 2 20 16,3-1-10-16,1-1 0 15,-7 6 12-15,4-5-11 16,-4 6-1-16,-5 2-13 16,-7 0 12-16,-5 1 2 15,-4 2 14-15,0 1-3 16,-4 0-1-16,2 0 38 15,-2 0-49-15,0 0 9 16,2 1 44-16,-2-1-37 16,2 0 19-16,-2 0-25 15,2-1-10-15,0 1 21 16,2 0-21-16,-2 0-18 16,-2 0 11-16,2 1 7 0,-2-1 0 15,-1 3-20-15,3-3-8 16,0 0 8-16,0 1-88 15,-2 2-64-15,2-2 29 16,-4 8-47-16,-1 5-125 16,-2 6-224-16,-6 14-203 15</inkml:trace>
  <inkml:trace contextRef="#ctx0" brushRef="#br0" timeOffset="732.67">22830 5825 372 0,'-2'-6'303'0,"0"2"-80"0,0-8-32 0,0 4 1 0,2 2 39 0,0-2-65 16,2 4-43-16,-2 0 38 15,2 0-64-15,-2 2-13 16,2 0 11-16,-2 0-55 15,0 4-40-15,2 4-6 16,6 6-19-16,-2 12 25 16,9 14 9-16,-1 6 12 15,-1 6 16-15,-2-1-26 16,5-3-8-16,-7-10-3 16,0-6-36-16,-2-6 25 0,-5-14-47 15,-2 0-134-15,-2-4-23 16,-5-2-32-16,-2 4 119 15,-2-2-115-15,-5-2-106 16,-8-28-175-16</inkml:trace>
  <inkml:trace contextRef="#ctx0" brushRef="#br0" timeOffset="1100.43">22842 5837 814 0,'2'-10'247'16,"-2"2"-151"-16,2-10 48 15,5 0 41-15,1 2-113 16,4 0 9-16,-1-2-50 16,7 6 17-16,2-5-1 15,6 2-25-15,3 3 20 0,7-2-27 16,-5 8-15-16,-4 2 69 16,-9 8-57-16,-9 7-11 15,-7 6 6-15,-4 9 2 16,-9 6 39-16,-11 8-33 15,-7 8-2-15,-5 4 47 16,-3-4-39-16,3-8-6 16,12-9 0-16,6-16-4 15,9-3-11-15,7-9-9 16,4-3-54-16,12-4 63 16,9-3 13-16,13-4 5 15,16-7-8-15,14-7-9 16,3-1-2-16,-6 2-41 0,-13 8-174 15,-19 8-31-15,-15 8-240 16,-38 14-145-16</inkml:trace>
  <inkml:trace contextRef="#ctx0" brushRef="#br0" timeOffset="1818.25">23279 5725 1053 0,'4'-4'362'0,"-4"1"-232"0,2-4-25 0,2 3 39 15,-2 1-48-15,3 3-94 0,-2 0 56 16,-3 7-22 0,2 0-3-16,0 6-1 0,3 7-23 15,-1 8 10-15,2 6 20 16,3 0-31-16,1 4 47 15,0-6-54-15,-1-6-1 16,3-6-4-16,-6-6-17 16,-1-7 21-16,-1-6 0 15,-2-2 0-15,0-4 21 16,-2-4-20-16,2-8 15 16,1-2-16-16,4-14 5 15,-3 3-5-15,5-2 0 0,-5-6 9 16,0 6 10-1,2-2-19-15,-4 6-1 0,0 3 0 16,0 6 1-16,-2 6 3 16,-2 4 25-16,2 7-26 15,-2-1 31-15,2 6-32 16,0-1-2-16,2 2 0 16,-2-3-8-16,0-1 9 15,0 0 0-15,0 0 0 16,0-1 15-16,0 1-6 15,0 1-18-15,0-1 0 16,2 0-3-16,-2 0 12 16,0-1 10-16,2 1-8 0,1 0-1 15,-3 0-1 1,2 0-12-16,0 0 11 0,0 0 2 16,0 0 9-1,6 0-9-15,-6 1-1 0,0-2 16 16,-2 2-16-16,2-1-10 15,-4 0 8-15,2 0-5 16,0 0 7-16,0 0 12 16,0 0 0-16,0 0-11 15,-2 0-1-15,4 0-6 16,-2 0 5-16,0 0-35 16,0 0 34-16,0 0-107 15,-4 8-62-15,-4 1-131 0,4 7-198 16,-21 20 149-1</inkml:trace>
  <inkml:trace contextRef="#ctx0" brushRef="#br0" timeOffset="2287.35">23294 5711 700 0,'-3'-2'340'0,"1"0"-131"0,0-5-88 0,4 2 16 0,0-4 25 15,1 5-86-15,-1 1 4 16,-2 3-11-16,-2-2 37 16,2 2 8-16,0 2-85 15,-3 0-1-15,6-2-28 0,-3 4-32 16,5 10 32 0,-1 5 11-16,3 10 43 0,3 5-38 15,0 4-10-15,-1 2-6 16,-3-6 6-16,1-4 9 15,-1-4 5-15,4-8-8 16,-8-8-11-16,0-6-1 16,0-4-12-16,0 0-3 15,3-2 15-15,-1-3-22 16,8-3 22-16,9-9 22 16,14-1-4-16,9-6-18 15,5 0-15-15,4 2 15 16,7 0-10-16,0 2 20 15,-4 6-4-15,-12 4-4 0,-15 4-2 16,-15 4 0-16,-9 2-30 16,-8 2 13-16,-1 0-29 15,0 2-52-15,-4 0-10 16,0 2-4-16,-7 8-92 16,-39 34-309-16</inkml:trace>
  <inkml:trace contextRef="#ctx0" brushRef="#br0" timeOffset="2864.11">23015 6352 996 0,'0'0'361'0,"-2"2"-202"0,0-2-97 16,2 6 23-16,0 4-31 16,4 11-15-16,6 9 90 15,1 10-37-15,-1 4-47 16,2 2 25-16,-3-4-70 15,4-2 9-15,-4-6-9 0,-4-16-3 16,1-6 3 0,-4-7 12-16,0-8 3 0,1-1-13 15,-3-10-2-15,0-6 0 16,0-8-24-16,0-8 30 16,0-4-6-16,0 0 9 15,0-5 1 1,-3 8-2-16,1-3-8 0,4 5-35 15,1 5 35-15,4 10-3 16,-5 4 3-16,2 4 7 16,1 8 20-16,1 0-6 15,5 0-21-15,7 6 0 16,0 0 20-16,6 10-14 0,3 2 30 16,6 6-6-1,6 6 1-15,-3 2-17 0,-3 7-14 16,-8-3-38-16,-6-1 37 15,-9 2-143-15,-10-3-32 16,-6 0-67-16,-9-2-205 16,-47 34 67-16</inkml:trace>
  <inkml:trace contextRef="#ctx0" brushRef="#br0" timeOffset="3880.56">23011 6605 1036 0,'-2'-4'336'0,"4"2"-192"0,2-4 73 0,4 2-68 0,7 0-104 15,1-4 43-15,13-6-59 16,8-4 25-16,10-6-12 16,9-6 9-16,6-2 18 15,-2 0-69-15,-4 1 6 16,-12 7-3-16,-10 4-2 15,-10 9-2-15,-12 4-10 16,-8 3 11-16,-8 8-7 16,-6 0-13-16,2 0 20 15,-5 3 6-15,1 4 2 16,1 1-10-16,5 5 2 16,-2-3 0-16,16 1 0 15,-2 2-20-15,5 2 8 0,7 4 12 16,4 1 9-1,3 2 5-15,-5 2-14 0,-5-2 0 16,-3 0-1-16,-10 0-9 16,-8 0-38-16,-13 0 48 15,-3-2-37-15,-5-4-1 16,1-4-5-16,3-9 23 16,5-6 7-16,7-5 2 15,7-6-41-15,8-8 40 16,5-6-72-16,9-4 39 15,5-8 45-15,1 4 6 16,5-2 40-16,4 2-1 0,10 2-22 16,3-4 70-1,6 2-44-15,-8 2 17 0,-9 7-31 16,-12 7-25-16,-11 6 25 16,-12 9-35-16,-8 1 0 15,2 0 34-15,-5 4-2 16,-9 1-10-16,-3 5-22 15,-3 7 0-15,4 2 2 16,1 2-2-16,10-2-11 16,7-1 1-16,2-3 11 15,4-7-2-15,5-2-20 16,5-6 21-16,7 0 19 16,5-6-14-16,8-4 2 15,3-7 32-15,-2-1-38 16,-6 7 2-16,-9 4-3 0,-9 2-18 15,-7 9 8-15,-2-3-1 16,0 3 8-16,-2 3 3 16,4-1 9-16,5 2 2 15,1-2-11-15,9-4 0 16,-2-2 7-16,3-2-5 16,1-11 5-16,-1 2 22 15,3-14-29-15,-10-3 0 16,-5-8-1-16,-4 0-7 15,-6-4-13-15,-5 2 21 16,-1 0 0-16,-7 0 23 16,5 10-13-16,2 8-20 15,3 10 4-15,5 8 6 0,0 4-15 16,4 4 16 0,0 6-1-16,3 6 34 0,7 8-33 15,0 8 13-15,9-4-14 16,0 0-9-16,6-6-4 15,-2-6 13-15,0-2-50 16,-5-8-58-16,-7-2-130 16,-4 2-37-16,-7-4-211 15,-11 13-32-15</inkml:trace>
  <inkml:trace contextRef="#ctx0" brushRef="#br0" timeOffset="4047.13">24093 6377 375 0,'0'0'614'0,"0"-3"-348"0,-2 3 25 0,4-2-15 0,1 0-5 0,6 0-65 16,9-3-115-16,15-6 34 16,18-3-86-16,20-8-27 15,8 0 18-15,-4 6-30 16,-17 8-101-16,-17 8-157 16,-19 6-482-16,-51 24 12 15</inkml:trace>
  <inkml:trace contextRef="#ctx0" brushRef="#br0" timeOffset="5679.52">23004 7588 775 0,'-6'-2'242'0,"2"-1"-154"0,-13-1 32 0,9-1 35 16,-4-1 13 0,6-1-98-16,1 2-1 0,-1-5 0 15,10-1-34-15,3-3 64 16,4-5-92-16,9-9 13 15,11-5-19-15,12-7-1 16,15 0 0-16,11-8 3 16,13-2 11-16,9-2 12 15,0 5-25-15,-6 7 5 16,-2 2-6-16,-6 4-15 0,4-4-6 16,-3 2 15-1,0-2 6-15,0 0 6 0,2 4-5 16,7-2 19-16,9-3-20 15,13-1-24-15,81-28 24 16,28-12 18-16,0 8-9 16,-89 30 27-16,-75 23-35 15,-10 8 17-15,-3-3-18 16,38-12-3-16,-4 1-5 16,-9 3 7-16,-3 7 1 15,3-6 18-15,3 1 5 16,14 2 28-16,17-4 12 15,74-12-50-15,30-4 22 16,-19 26-16-16,-131 10-7 16,0-2 0-16,-3 2-10 15,47 0-2-15,-2 0 0 0,-3 0-14 16,-5-2 14-16,-7-4 0 16,-2-2 1-16,1 0 12 15,-4-2-2-15,-5 4 28 16,-7 4-33-16,-8 0 1 15,-13 4-7-15,-12 2 0 16,-14 0 6-16,-10 0-13 16,-7 0 7-16,-2-2-8 15,-5 2-1-15,3-2-111 16,2 2-37-16,-7 0-58 16,0 4 16-16,-7 4-107 15,-60-2-314-15</inkml:trace>
  <inkml:trace contextRef="#ctx0" brushRef="#br0" timeOffset="5930.39">27284 5992 878 0,'23'-3'297'0,"4"-1"-229"0,21-2 142 0,8 4-12 0,0 9-77 16,-10 6-23-16,-8 15-76 0,-11 7-8 16,-17 5 2-1,-18 4-15-15,-11-2 20 0,-10 2-21 16,-9-4-63-16,-7 0-111 16,-7-5-325-16,-106 30-217 15</inkml:trace>
  <inkml:trace contextRef="#ctx0" brushRef="#br0" timeOffset="7360.67">22801 7780 100 0,'2'-4'685'0,"-2"0"-531"0,6-8-101 0,2 2 10 0,-3 2-12 15,1-2-51-15,1 2 56 16,0 4-31-16,2-8 32 16,6 0 2-16,1-4 5 0,6-4 4 15,7-4-68 1,11-4 18-16,12-6 9 0,17-11-15 16,15-5 10-1,12-6-5-15,4 0 5 0,-4 0-11 16,-5 2-11-16,-6 6-5 15,0 2 4-15,-1 0 2 16,3 1 5-16,-4-5-6 16,2 2 0-16,3-4 9 15,13 2-9-15,5-2 0 16,75-33 45-16,31-5-8 16,31-14 32-16,-83 34-21 15,-19 24-19-15,-19-7 7 16,-67 30-36-16,6-2 0 15,-6 1 4-15,55-22 5 0,-12-2 6 16,-7 6 14-16,-9 0 17 16,1-2 43-16,0 0-59 15,2-1-23-15,3-3 59 16,5 2-51-16,10-2-13 16,6-2-2-16,70-30 0 15,14-1 38-15,-1 11-37 16,-137 48 11-16,-5 8 60 15,-10 2-58-15,42-12-14 16,-15 8 0-16,-11 2-3 16,-7 0-6-16,-5 2 18 15,4-2-9-15,0 2 33 16,4-4-32-16,1 2 6 16,5-6-7-16,14-4 0 15,15-10 32-15,68-22-2 0,28-11-23 16,17-1 32-16,-66 32-10 15,-78 22 8-15,-7-4-37 16,-1 6 0-16,46-14 8 16,-11 2-8-16,-15 8 18 15,-9 6 22-15,-19 2-40 16,-18 6 0-16,-2 2-6 16,-1 2-9-16,2 2 15 15,6-2 9-15,11-2 9 16,11-2 16-16,16-2-33 15,13 0 21-15,18-5-22 16,73-4 0-16,22-10 40 0,3-6-23 16,-143 22 1-1,-8 2 13-15,-10-2-29 0,36-3-1 16,-22 2-1-16,-18 1-13 16,-9 0 13-16,-14 5 10 15,-8 2-4-15,-2 0-6 16,-3 0-37-16,-1 5-86 15,-8 3-132-15,-2 10-67 16,-11 7-249-16,-51 56-381 16</inkml:trace>
  <inkml:trace contextRef="#ctx0" brushRef="#br0" timeOffset="8427.5">25092 7630 348 0,'-12'0'464'0,"4"0"-335"0,-7-2-5 0,7 2 91 0,10-2 25 15,8 0-14-15,1 2-116 16,11-2-82-16,20 2 86 15,25 2-19-15,24 0 13 16,86 5-17-16,53 14-41 16,41-1 19-16,-57-8-44 15,24 2-24-15,20-6 58 16,12 0-58-16,-25-2-2 0,-39 12-9 16,-28 0-9-16,-18-6 18 15,3-6 1-15,-14 2 0 16,-13-8 6-16,-9-4-4 15,13-12-4-15,6-6 2 16,16-4 0-16,-2 2 30 16,0 0 21-16,10-8 2 15,13 6 44-15,6-5-79 16,-13 8 11-16,-36-1-29 16,-5 3 0-16,-11-9 5 15,-71 14-4-15,-6 4 6 0,-7 0 4 16,43-12-11-16,-14 0-9 15,-13-2 8-15,-5 0 1 16,0-2 5-16,-4 2-5 16,4-4 6-16,9-2 9 15,16 0-15-15,16-7-19 16,12 5 17-16,-1-4-17 16,-7 0 19-16,-12 4 6 15,-8 2 0-15,-5-4-6 16,-7 8-20-16,-3-2 16 15,-14 8-8-15,-14 2 24 16,-18 3-24-16,-7 6 12 0,-14-6 0 16,0 2-9-1,-3 0-56-15,3 5 16 0,-4 5-61 16,4 2-113-16,-5 7-71 16,-14 3-307-16,-79-2-438 15</inkml:trace>
  <inkml:trace contextRef="#ctx0" brushRef="#br0" timeOffset="8712.04">31523 6641 1360 0,'8'-4'217'0,"3"0"-145"0,9-6 113 0,5 0 26 16,6 0-86-16,7 8-80 0,8 4-32 15,6 4 82 1,-3 8-46-16,-2 4 44 0,-4 4 5 16,-4 2-58-16,-5 4 14 15,-19-1-49-15,-10-2 14 16,-19 1 10-16,-17 6-20 16,-27 8 16-16,-26 3-23 15,-84 23-2-15,-27 0-132 16,141-47-174-16,4-1-323 15,-166 50-279-15</inkml:trace>
  <inkml:trace contextRef="#ctx0" brushRef="#br0" timeOffset="9924.79">30023 7315 1151 0,'0'2'365'0,"2"4"-349"0,0 8-5 0,2 8 26 0,1 16 68 16,-5 20-6-16,-2 16-19 15,-5 12 16-15,-11 9-96 16,-8 1 16-16,-13-6 10 15,-7-5-11-15,-14-13 24 16,-5-8-12-16,-13-6 15 16,-18-10 16-16,-80 12-58 15,-44-18 1-15,-14-17 12 16,64-11-13-16,-25-8 17 0,5 6-16 16,14-8 8-1,-13 10 73-15,-16 2-82 0,5 10 17 16,3-2 14-16,22 2-4 15,0 0 26-15,1 2-34 16,-4 4 4-16,11-2-14 16,-7-3-9-16,3 2-6 15,-3 6 6-15,5-16 7 16,3-2-1-16,6 3-6 16,0-8 0-16,0-10 6 15,2-4-6-15,11-20 0 16,14-5 19-16,76 12 11 0,1-3 29 15,5 1-34-15,-51-19-2 16,8-4 32-16,7 0-55 16,9-2 0-16,13 2 17 15,5 6-10-15,11 4 11 16,6 7-18-16,8 4 0 16,-1 1-7-16,3 4 7 15,-4 2-6-15,-9-2-5 16,-4 5 20-16,-6 4-15 15,-2 1 6-15,-4 4 0 16,6 4-4-16,0 0 4 16,7 0-9-16,14-1-23 15,6 1 17-15,15 3-55 0,7-7-91 16,20 0-112 0,16-7-54-16,32-7 9 0,240-78-249 15</inkml:trace>
  <inkml:trace contextRef="#ctx0" brushRef="#br0" timeOffset="10982.3">28543 5919 996 0,'-4'-2'363'0,"2"1"-129"0,-3 1 0 0,0-3-47 16,3 3-37-16,2 3-27 16,-2-3-76-16,4 1-16 15,0 1-31-15,3 2-1 16,0 10-10-16,-5 10 19 16,0 18-8-16,-12 16 48 15,-3 15-26-15,-12 17 11 16,-8 8-33-16,-39 63-15 0,-18 7 15 15,-16 9 1-15,25-63 16 16,-4 0 1-16,36-70-5 16,0 1-16-16,-7-4 3 15,-54 46-4-15,-70 33 4 16,-13-10 0-16,-18-7 0 16,42-39 14-16,-12-10-8 15,9-8-2-15,-7 8-4 16,0 7-4-16,-8-11 3 15,14-14 2-15,11 10-1 16,0-8 22-16,8 6-21 16,11-12-1-16,5-2-12 15,6 0 9-15,0-4 3 0,1-4 2 16,-3-10-1-16,11-3 17 16,2 2-16-16,67-7-1 15,-2 0-1-15,-1-1-19 16,-117 8 18-16,118-7 2 15,-58 5 6-15,7-1 5 16,10 0-11-16,8-2 2 16,11 2-3-16,4-4 0 15,5 2 23-15,-4-1 2 16,-2 5-16-16,6-1-9 16,7-3 8-16,10 1 11 15,3-2-19-15,6-1 8 0,8 0 25 16,-4 0-14-1,6 2-13-15,-5 0 0 0,4-4-6 16,1 2 11 0,4-2-11-16,8-2 0 0,3 0 16 15,9 0 19-15,6 0-13 16,3-2-14-16,4 2-2 16,-2 0 21-16,3 0-27 15,-3-2 7-15,0 2 19 16,-3 0-25-16,3 0 18 15,-4 2-19-15,1-4 0 16,-1 0 7-16,-5-2-7 16,5 0 0-16,2-1 2 15,-1 5-1-15,3-1-1 16,0 1-1-16,3-2-6 0,-1 2-16 16,0 0 14-1,-2-2 9-15,2 2-16 0,0 0 16 16,-2 0-36-16,0 0-63 15,0 0-86-15,5 2-44 16,-5 1-233-16,0 30-364 16</inkml:trace>
  <inkml:trace contextRef="#ctx0" brushRef="#br0" timeOffset="12281.35">24118 10804 738 0,'-2'-14'657'0,"2"4"-390"0,-4-14-105 0,4 12-38 0,0 4 53 16,2 2-33-16,-2 6-106 15,4 2-5-15,3 8-23 16,2 8-4-16,2 14 23 15,-2 8-28-15,0 13 28 16,0 5 19-16,2-2-39 16,1 0 27-16,-2-8-36 15,3-14 0-15,-1-10-12 16,-8-8 0-16,-2-10 10 0,-2-6 1 16,-4-8 2-1,0-6-2-15,-4-10-12 16,2-10 2-16,-1-6 10 0,3-4-51 15,0-7 40-15,2 0 3 16,4-2 9-16,2 3-12 16,3 4 0-16,9 8 11 15,-1 12-8-15,3 8-18 16,-1 8 27-16,2 8 0 16,3 4 6-16,2 8 16 15,3 8-21-15,2 8-1 16,4 8 30-16,-4 2-24 15,2 4 13-15,0-4-4 16,-4-2-14-16,-2-5 8 16,-8-7-9-16,-3-4-96 15,-7-3-4-15,-3 2-128 16,-6 1-68-16,-5 2-176 0,-42 28-60 16</inkml:trace>
  <inkml:trace contextRef="#ctx0" brushRef="#br0" timeOffset="12460.84">24185 11053 1109 0,'4'-9'468'0,"8"2"-362"0,15-15-16 0,15-3 75 0,14-1-87 0,13-2-78 15,9 2 15-15,2 2-15 16,-4 2-114-16,-7 2-192 15,45-20-363-15</inkml:trace>
  <inkml:trace contextRef="#ctx0" brushRef="#br0" timeOffset="13554.83">24793 10507 1130 0,'3'0'338'0,"3"-2"-214"16,8 0-5-16,3 4 37 16,14 6 39-16,3 10-83 15,9 11-7-15,1 4-54 0,-1 11-4 16,-6 3 22-16,-5 1-69 16,-3 0-14-16,-10-6-1 15,-5-6 16-15,-10-9-2 16,-4-9-52-16,-4-7-13 15,-7-4 47-15,-5-6-40 16,-2-1 34-16,-2-4 24 16,4-6 1-16,3-2-2 15,-3-6-38-15,1 0 16 16,-1-2 24-16,-5-2-33 16,-4 4 15-16,0 2-12 15,-4 8 29-15,2 8 1 16,-2 6 13-16,0 8 14 15,2 6 11-15,1 6-38 0,4 0 0 16,11 0 31-16,6-2-30 16,12-2 17-16,8-5-18 15,4-7 0-15,7-6 39 16,6-7-39-16,7-4 0 16,6-10-39-16,13-5 39 15,0-6-36-15,0 0-8 16,2 2 44-16,-16 4-16 15,-5 4 4-15,-16 8 7 0,-2 8 5 16,-5 4 17 0,1 10 43-16,-3 12 0 0,-5 10-6 15,-1 6 24-15,1 6-66 16,-6 1-3-16,-1-1 42 16,0-8-42-16,-6-6-9 15,-8-4-29-15,-1-8-14 16,-7-4 20-16,-5-12-44 15,-2-8 1-15,6-12 57 16,3-8-5-16,9-8-5 16,7-10-34-16,10 0-26 15,13-4 46-15,3 0-45 16,12 6 31-16,0-3 47 16,1 9 8-16,-3 14 28 15,-8 4 13-15,-3 12-17 0,-8 4 41 16,-1 4-31-1,-8 4-1-15,1 2 43 0,-1 0-44 16,-1 2 10-16,2-2-50 16,4-2 1-16,-2 2-14 15,0-6 11-15,2-4-23 16,7-2 11-16,-3-2 25 16,8-2-26-16,-2 2 13 15,4 0-11-15,2 4 12 16,4 2 2-16,5 0-1 15,2 0 40-15,0-2-39 16,0-4 7-16,-5-10-8 16,-2-8 0-16,0-8-7 15,-8-6 7-15,-6-6-11 16,-12-3-7-16,-10 0 18 0,-12 4-22 16,-6 0-14-16,-4 2 36 15,3 3 36-15,2 8-36 16,6 4 22-16,7 10 37 15,7 12-47-15,2 6-12 16,5 10-17-16,-1 14 17 16,5 8 66-16,4 12-3 15,8 6-19-15,-2-5-2 16,10-3-41-16,0-8-2 16,-4-2-95-16,-6-8-139 15,-5-4-131-15,-16 8-513 16</inkml:trace>
  <inkml:trace contextRef="#ctx0" brushRef="#br0" timeOffset="13724.6">25718 10746 901 0,'-2'-4'678'0,"4"-2"-471"0,0 0-30 0,10 2-12 0,14-4 45 15,17-4-120-15,15 0-35 16,15-2-55-16,0 2-13 15,-7-1-148-15,-11 6-355 16,19-15-335-16</inkml:trace>
  <inkml:trace contextRef="#ctx0" brushRef="#br0" timeOffset="13906.42">26440 10553 1787 0,'0'-2'467'0,"3"1"-411"0,-3 1-10 16,4 0 47-16,7 7-93 16,3 4-73-16,1 8-157 15,-2 8-332-15,-8-1-17 16,-28 46 57-16</inkml:trace>
  <inkml:trace contextRef="#ctx0" brushRef="#br0" timeOffset="14028.19">26520 10800 684 0,'0'-2'503'15,"2"-2"-215"-15,3 0-15 16,-3-6 22-16,0 6-83 0,1 0-44 16,-3 0-84-16,2 2-57 15,0 0-27-15,5-2-149 16,-1 2-194-16,19-14-357 16</inkml:trace>
  <inkml:trace contextRef="#ctx0" brushRef="#br0" timeOffset="14223.02">26844 10650 1388 0,'-12'0'483'16,"10"-2"-377"-16,-7 0-2 0,9 2 56 15,4 2-77-15,13 1-83 16,2 4-54-16,6 3-173 15,-3-4-112-15,24-11-429 16</inkml:trace>
  <inkml:trace contextRef="#ctx0" brushRef="#br0" timeOffset="14539">27380 10379 198 0,'2'-6'894'0,"0"4"-894"16,10-14-267-16,3 10 267 16,10-2 120-16,4-4-82 15,4 4 68-15,3-2 118 16,-1-4 88-16,3-4 22 15,9-4-112-15,16-4-37 16,24-6-43-16,75-23-65 16,37 3 23-16,-148 46-91 15,-8 2-9-15,34-4-67 16,-28 8-218-16,-29 6-272 0,-104 46-376 16</inkml:trace>
  <inkml:trace contextRef="#ctx0" brushRef="#br0" timeOffset="14723.47">27889 10355 926 0,'13'-4'348'0,"0"4"-80"15,13 0 59-15,-1 2-136 16,0 10-41-16,-5 6-44 16,-2 10-71-16,-5 4 38 15,-4 8-26-15,-2-2 4 16,3 2-51-16,0-8-2 15,3-1-131-15,5-13-110 16,-3-5-291-16,35-22-289 16</inkml:trace>
  <inkml:trace contextRef="#ctx0" brushRef="#br0" timeOffset="14959.73">28325 10401 1606 0,'2'-2'305'0,"3"0"-248"16,-1-2 126-16,5 4-57 16,11 4-42-16,5 8 3 15,6 2-51-15,0 8 6 16,-8 0 12-16,-2 0-54 16,-5 2 64-16,-1-4-64 0,-1 0 0 15,-5-5-20-15,-5-4-190 16,-8-4-117-16,-14-3-389 15,-84-16-406-15</inkml:trace>
  <inkml:trace contextRef="#ctx0" brushRef="#br0" timeOffset="15806.78">28392 10403 1227 0,'17'-8'546'0,"8"2"-438"15,20-12 13-15,8 10 178 16,0 4-116-16,-7 12-84 16,-7 8-53-16,-7 4-37 0,-12 4-1 15,-9 0 1-15,-9 2-2 16,-2-8 16 0,-4-3-23-16,-3-4-18 0,0-1 3 15,-2-6-78-15,-2-2 39 16,5-6 52-16,-2-1-40 15,4-8 20-15,2-1-62 16,6-8 4-16,4-6 41 16,5 0-13-16,2-2 52 15,5 4 4-15,3 6-4 16,3 10 53-16,-2 4-32 16,5 10 24-16,-2 4 39 15,2 4-53-15,-2 6 31 16,-4 2-2-16,-4 2-14 0,-3 0-4 15,-5-2-42-15,1-8 0 16,-8 0-19-16,-2-6 16 16,-2-4 2-16,-2-2-20 15,0 0 21-15,0 0 12 16,2-4-12-16,-5-2-29 16,5-8 28-16,0-2-44 15,2-8 9-15,5-2-21 16,1-4 52-16,1 2-20 15,7 6 13-15,-3 6 0 16,1 10 3-16,3 6 18 16,2 4 10-16,-1 10 17 0,3 2 11 15,0 6 22-15,1 2-69 16,-4-4 0-16,6-2 10 16,-3-8-2-16,6-4 2 15,-2-10-2-15,0-4-8 16,0-10 0-16,-5 0-5 15,-3-6-20-15,-5 2 13 16,-3 0 24-16,-5 4-9 16,1 8-2-16,-1 2 24 15,-2 5-5-15,0 8-20 16,8 3 0-16,3 6 9 16,11 10 12-16,1 12 34 15,4 4-43-15,2 2 14 0,-2-2-13 16,3-4-13-16,-6-4-12 15,-6-3-10-15,-6-10 34 16,-12-6-24-16,-12-1 10 16,-5-6 2-16,-14 2 42 15,-11 0-42-15,-9-2-66 16,-3-2 60-16,4-4-63 16,3-3-66-16,5-2-107 15,7-8-244-15,-32-42-284 16</inkml:trace>
  <inkml:trace contextRef="#ctx0" brushRef="#br0" timeOffset="15986.3">29261 10131 1825 0,'4'-5'357'0,"6"3"-253"0,9-5 70 15,6 7-66-15,6 9-102 0,-2 9-12 0,-9 13-132 0,-18 11-170 16,-16 12-304-16,-79 106-109 16</inkml:trace>
  <inkml:trace contextRef="#ctx0" brushRef="#br0" timeOffset="16310.89">28216 11203 1242 0,'2'-2'344'0,"7"-4"-164"15,9-4 18-15,11-4-3 16,20-4 22-16,22-6-80 15,31-6-4-15,106-28-49 16,77-12-28-16,65-1 47 16,-123 43-32-16,-42 14-47 15,-42 14 27-15,-99 0-51 0,-9 0-49 16,-16 0-100-16,12 0-104 16,-52 4-55-16,-39 2-2 15,-91 16-5-15,-92 28-272 16</inkml:trace>
  <inkml:trace contextRef="#ctx0" brushRef="#br0" timeOffset="16970.54">26468 12342 1477 0,'0'-2'333'0,"0"0"-224"0,4-6 67 0,0 4 1 0,9 0-71 16,9-2-26-16,10 2-80 15,10 0 1-15,9 2 23 16,7 0 5-16,18-4-22 16,8-2-7-16,-1-4-12 15,-5 4-3-15,-22 2-132 16,-17 0-162-16,-18 6 47 15,-13 0-103-15,-41 0-146 16</inkml:trace>
  <inkml:trace contextRef="#ctx0" brushRef="#br0" timeOffset="17202.39">26736 12256 936 0,'4'-2'550'15,"4"-2"-417"-15,7-6 7 0,10 0 56 16,6 4-38 0,4 6-32-16,1 8-56 0,-7 10-64 15,0 10 104-15,-4 8-94 16,-12 10 2-16,-2 2-18 16,-4 1-8-16,1-3-23 15,-1-8-175-15,0-4-163 16,4 16-287-16</inkml:trace>
  <inkml:trace contextRef="#ctx0" brushRef="#br0" timeOffset="17818.4">27416 12046 1078 0,'8'-5'372'16,"6"3"-269"-16,3-2 37 15,8 8 73-15,-2 10-45 16,-1 12-50-16,0 9-52 16,-2 6 5-16,-1 4-29 0,-9 1-29 15,-1-8 31-15,-9 2-44 16,0-10-15-1,-4-8-72-15,-3-6-60 0,3-10-21 16,2-4 19-16,-3-6 47 16,-2-8-49-16,3-8-26 15,-1-6 100-15,1-10 22 16,2 0 34-16,-5-6 21 16,-2-2 60-16,0-4-5 15,0-2 7-15,3-1-55 16,4 3 22-16,6 2-11 15,3 8-12-15,6 8 40 16,9 6 2-16,3 10-28 0,8 8 14 16,5 6-32-1,2 6 41-15,3 10 46 0,-8 4-19 16,-10 6 34-16,-10 6-19 16,-15 6-11-16,-17 4 34 15,-15 2-39-15,-11-2-9 16,-5 0 12-16,3-6-20 15,14-7 49-15,9-11-55 16,15-6-23-16,19-4-23 16,19-2-24-16,21-6 24 15,25-10 6-15,21-10-6 16,74-20-9-16,-112 23-89 16,51-6-1-16,-16 6 39 15,-27 16-319-15,-30 13-192 16,-61 48 83-16</inkml:trace>
  <inkml:trace contextRef="#ctx0" brushRef="#br0" timeOffset="18535.36">26990 13122 752 0,'-4'-4'348'0,"1"2"-99"0,-1-2-1 0,2 0 16 16,2 0-66-16,0 0-26 15,2 2-13-15,0-2-69 16,3 2-30-16,4 0 48 15,6-4-67-15,10 0 20 16,15-4-23-16,16 0 1 16,10-4-35-16,9 2-4 15,-9 0-105-15,-3 4 15 16,-15 6-207-16,-12 0-289 16,15-2-244-16</inkml:trace>
  <inkml:trace contextRef="#ctx0" brushRef="#br0" timeOffset="18917.83">27708 12897 1321 0,'0'-3'560'0,"0"3"-387"0,0-4-32 15,7 5-41-15,1 4 61 16,10 8-104-16,0 10-3 15,6 11-26-15,-3 10-8 16,1 4 23-16,-2 2-43 16,2-4 0-16,-4-4-48 15,-2-8 29-15,-8-7-128 16,-3-9-93-16,-10-4-141 16,-6-10-213-16,-47-22-85 15</inkml:trace>
  <inkml:trace contextRef="#ctx0" brushRef="#br0" timeOffset="19373.37">27712 12859 280 0,'-2'-23'685'15,"2"2"-448"-15,5-21-38 16,10 10-47-16,12 0 16 16,18 4-104-16,17 2-41 15,13 4 83-15,12 4-13 16,0 8 33-16,-7 8-43 15,-18 8-56-15,-21 12-3 16,-16 8-24-16,-23 4 0 16,-18 8 51-16,-17 0-6 15,-17 8 37-15,-5-4-49 16,-3-2-33-16,2-8 65 16,9-7-50-16,14-7-9 0,13-6 43 15,11-6-31-15,7-4-18 16,7-2-4-16,4-2-4 15,3 2 8-15,11 0 26 16,2 0 1-16,8 2 28 16,5 2-38-16,2 2-5 15,2 4-12-15,3-2 0 16,-2 2-11-16,-1-2 17 16,-1-4-6-16,5 2 30 15,-7 0-21-15,-3 2-18 16,-16-2-31-16,-7-2-113 15,-11-4 60-15,-6 2 3 16,0 0-80-16,-11 2-125 16,1 4-2-16,-4-4-21 15,-16 2-190-15</inkml:trace>
  <inkml:trace contextRef="#ctx0" brushRef="#br0" timeOffset="19601.68">28779 13064 1977 0,'3'-2'243'0,"1"0"-160"0,1 0-83 0,8 0-68 0,7 2 67 15,7 4-200-15,-4-2-347 0,-21 12-44 16</inkml:trace>
  <inkml:trace contextRef="#ctx0" brushRef="#br0" timeOffset="21732.27">29896 9760 1108 0,'-4'-7'521'15,"-2"1"-335"-15,-7-10-60 0,1 4-55 0,-2-6 71 16,-2 0-14-16,0 4-34 16,-4-4-4-16,-2 0-90 15,-4-2 0-15,-1-4 9 16,-9 0 2-16,-9-2 13 16,-10-2-8-16,-7 0 2 15,-17-1 18-15,-16 7-36 16,-82-7-33-16,-45 14 18 15,-52 5 17-15,62 18-3 0,0 0 2 16,-13 11 0 0,-9 0 8-16,7 6-9 0,15-7-9 15,10 6-11-15,3-2 40 16,1 0-11-16,14-2 9 16,1 6 4-16,6-6-10 15,-7 4-12-15,15-4-22 16,-3 2 11-16,0 0 22 15,3 6-7-15,-7 3-4 16,-14 2 9-16,24 6-6 16,12 5-3-16,2 8-5 15,16 14 5-15,81-36 1 16,3 0 26-16,9 2-1 0,-34 36 19 16,17 17-5-1,0 71-40-15,22 31-1 0,26-9 1 16,17-60 0-16,4-66 15 15,6 1-15-15,6-6 9 16,23 48-9-16,18-5-8 16,23-5 8-16,18-8 8 15,86 34-8-15,56-13 15 16,59-12-14-16,-80-43-1 16,-3-7 3-16,22-29-3 15,19-13-24-15,22-21 24 16,3-23 1-16,29-11 0 15,-4-15 11-15,9 4-11 16,-5 4 23-16,-4-7-24 0,-22 1-6 16,0-8 6-16,-8 0 7 15,-22-9 1-15,-23 13-8 16,-23 2 0-16,-31-8-5 16,-21-8 5-16,-30-3 0 15,-79 47 39-15,-10-6-22 16,66-112 35-16,-60-14-34 15,-47 65 0-15,-22 0 27 16,1 60-45-16,-2 4 0 16,-6 3 32-16,-21-50-22 15,-2 7 25-15,1 12-35 16,3 10 1-16,8 19 11 16,5 12-12-16,4 18 0 0,8 8 4 15,1 12-4 1,7 14-39-16,-7 14-106 0,2 17-59 15,-2 9-6-15,0 12-144 16,2 4-380-16,-11 74-1 16</inkml:trace>
  <inkml:trace contextRef="#ctx0" brushRef="#br0" timeOffset="22948.41">24067 13359 667 0,'-3'0'238'0,"6"0"-146"0,-3-6 80 0,0 4 148 16,3-6-61-16,-1-4-76 15,-2 4-48-15,2-3 39 16,-2 4-37-16,2 3-25 16,-4 4 49-16,2 2-119 0,-4 2-28 15,1 14-14-15,-4 12 0 16,1 18 17-16,-3 14-14 16,5 10 4-1,12 5 28-15,5-4-35 0,12 0-9 16,8-9 7-16,10-24-17 15,10-16 19-15,3-20 19 16,-2-18-19-16,6-18 0 16,-6-16-6-16,-2-20-15 15,0-11 15-15,-8-3-8 16,-11-2 14-16,-14 8 14 16,-22 6-13-16,-17 6-1 0,-11 5-12 15,-11 5 8 1,-10 10-2-16,-6 16 1 0,-6 20 4 15,-1 16 2-15,-6 18 0 16,9 12 11-16,2 6-12 16,18 5-21-16,13-3 4 15,17 0-74-15,10-6-16 16,16 0-40-16,7-8-39 16,10-4-82-16,8-8-313 15,-6-2 206-15,38 2-222 16</inkml:trace>
  <inkml:trace contextRef="#ctx0" brushRef="#br0" timeOffset="23181.41">24315 13543 551 0,'2'-2'306'0,"5"0"-121"0,3-6-28 0,11-4 97 0,3 0-32 16,8 0-26-16,3 4-11 16,5 4-101-16,0 6-14 15,-2 10 2-15,-6 8-57 16,-11 12 56-16,-9 5-64 15,-10 4 40-15,-8 1 28 16,-2-3-44-16,-1-7 4 16,7-6-19-16,4-12-4 15,5-2-15-15,11-8 3 16,11-8-37-16,5-6-65 16,5 0-126-16,4-6-227 15,46-36-375-15</inkml:trace>
  <inkml:trace contextRef="#ctx0" brushRef="#br0" timeOffset="23365.41">24893 13609 1340 0,'3'0'363'16,"-1"-2"-220"-16,9-1 14 15,16-8-26-15,20 1 7 16,17-8-93-16,10 4-39 15,-3 0-6-15,-13 6-174 16,-11 0-120-16,33-2-362 16</inkml:trace>
  <inkml:trace contextRef="#ctx0" brushRef="#br0" timeOffset="23932.24">25346 13184 1466 0,'2'0'318'16,"-2"-2"-154"-16,4 2-41 15,8 2-24-15,3 10 33 16,6 13-84-16,-4 11 34 16,-1 14-16-16,-7 10 8 15,-5 6-1-15,-6 0-73 0,2 4 0 16,0-12 2-1,0-8-2-15,4-9-1 16,4-15-58-16,0-12-65 16,5-6-11-16,10-16-129 0,4-6-29 15,2-4 44 1,0-10 96-16,-8 7 116 0,-3 2 37 16,-1 2 3-16,-4 3 99 15,-1 2 10-15,7 2 23 16,5 2 42-16,10 0-4 15,3-2-88-15,5 0-41 16,6-8 4-16,3-6 13 16,-2-6-40-16,-4-4 0 15,-12 2 18-15,-16 2-21 16,-15 6 11-16,-10 2-19 0,-15 8-8 16,-10 0 44-1,-9 10-46-15,-7 4-10 0,-2 11 2 16,-1 6 16-16,3 9 10 15,7 10 1-15,4 2 22 16,16 4 11-16,9 2-52 16,13 1-7-16,15-9-7 15,12-4 14-15,10-13-36 16,15-11-66-16,13-9-48 16,6-11 17-16,5-2-139 15,3-7-536-15,118-44 557 16</inkml:trace>
  <inkml:trace contextRef="#ctx0" brushRef="#br0" timeOffset="24163.54">26416 13465 360 0,'0'-14'556'0,"-5"4"-212"0,2-14-56 0,-7 2 48 0,-6 4-101 0,-8 6-79 0,-1 2-55 16,-4 10-47-16,-4 6 22 16,-1 2-62-16,3 8-14 15,0 0 90-15,4 4-50 16,9 2 22-16,7 2-46 15,5 0-10-15,14 2 29 16,6 0-35-16,12 0 0 16,10-4 19-16,9-6-19 15,6-8-8-15,-2-5-124 16,-4-7-110-16,-8-5-28 16,-12-3-269-16,-6-22-152 15</inkml:trace>
  <inkml:trace contextRef="#ctx0" brushRef="#br0" timeOffset="24862.65">26375 13507 37 0,'5'-8'1150'16,"2"2"-782"-16,8-8-169 15,12 0 11-15,8-2-54 16,6 8-16-16,3 2-85 16,1 6 20-16,-3 6 42 15,-6 8-54-15,-14 6-17 16,-9 10-46-16,-9 2 0 15,-12 0 22-15,-7-4-20 16,-12-3 34-16,-2-6-12 16,-7-2-18-16,2-11-12 15,8-6-18-15,8-14-17 0,9-9 25 16,11-4-10-16,11-9-20 16,14-1 4-16,7-1-26 15,3 6 68-15,6 10-23 16,-3 6 1-16,-7 10 22 15,-1 6 21-15,-3 10 34 16,-5 8 53-16,-3 4-72 16,-6 0 6-16,-7-2-42 15,0-10 0-15,-6-4 4 16,2-6 16-16,-2-2-13 16,-2-4-7-16,5-4-19 15,3-6 8-15,2-6-11 0,7 0-10 16,4 2 23-16,6 10 18 15,-3 6-9-15,2 4 0 16,-3 10 8-16,1 6 61 16,-5-2-69-16,2 4 16 15,-5-2 13-15,-1-6-4 16,1-4-11-16,6-6-11 16,1-6 10-16,3-4-10 15,-1-6-3-15,2 0-4 16,-5 4 4-16,-2 4 1 15,0 8-1-15,-2 4-3 16,0 10 3-16,2 10 34 16,2 8-34-16,5 6 30 0,-5 2 29 15,3-1-52-15,-12-10-7 16,-7-4-11-16,-6-11-22 16,-8 1 32-16,-13-2-33 15,-6-1 16-15,-6 2-22 16,0-2 16-16,-1 2-71 15,1-4-128-15,0 2-83 16,-5-2-342-16,-69-16-372 16</inkml:trace>
  <inkml:trace contextRef="#ctx0" brushRef="#br0" timeOffset="25046.56">27077 13307 1864 0,'12'-2'349'0,"5"-5"-235"0,6 2 59 0,10 1 8 0,-4-1-181 0,-6 14-22 0,-11 1-164 16,-9 3-159-16,-21 5-198 16,-89 17-404-16</inkml:trace>
  <inkml:trace contextRef="#ctx0" brushRef="#br0" timeOffset="25836.43">23653 14468 1654 0,'-2'-4'527'0,"6"4"-410"0,12-5-116 0,19 5 94 15,28 3 40-15,37 1-65 16,122-4-20-16,127-18-50 15,109-33 0-15,-99 4-20 0,8 4 25 16,22-5-5-16,-27 16 13 16,-61 22 2-1,-69 4-15-15,-53 8-100 0,-52-16-62 16,-88 8 57-16,-16-2 19 16,-17 0 86-16,9-10 3 15,-28 0 21-15,-20-2-24 16,-18 0-109-16,-10 12-182 15,-10 16-78-15,-105 24-219 16</inkml:trace>
  <inkml:trace contextRef="#ctx0" brushRef="#br0" timeOffset="34905.46">28080 11841 270 0,'-2'0'100'0,"0"0"-100"0,-6 2-115 0</inkml:trace>
  <inkml:trace contextRef="#ctx0" brushRef="#br0" timeOffset="36387.19">28020 11831 165 0,'4'-4'150'0,"-4"0"-18"0,5-7-24 0,-3 2 27 16,0-1-26-16,0-3 11 16,-2 4 0-16,-2-5 9 15,0 0-16-15,0 0 56 0,-1-3-46 16,-3 1 20-16,2 0-52 16,-4-2-28-1,-1 2 47-15,1 0-10 0,-1-2-22 16,0 0 30-16,0 4-78 15,0-2-4-15,0 2 2 16,-2 2-27-16,-2 0 57 16,-3 0-38-16,-9 2-8 15,-8-2-12-15,-7 2-3 16,-7 2 3-16,-4 4-14 16,-7 2 31-16,-4 4-13 15,-3 2-3-15,-9 4 9 16,-1 4-10-16,-6 4-1 0,0 4-1 15,-2 2 1-15,-4 6-14 16,2 4 15 0,1 4 12-16,1 1 10 0,7 0-22 15,7-2-10-15,2-1 4 16,7 2-2-16,4 4 16 16,-2 2 10-16,5-2-17 15,8 2-1-15,1 0 0 16,7 3-15-16,-2 0 15 15,3-2-12-15,10-3 28 16,4-6-8-16,8-8-7 16,5-4-1-16,1 2 0 15,6 0-10-15,4 0 8 16,9 0-7-16,-1-2 18 16,4 4 5-16,6 6-8 15,-2 7 4-15,4 1-10 16,-2 2-25-16,2-2 25 0,-1-2 2 15,6 0 11-15,-1-4-19 16,5-2 6-16,7-3 0 16,4-6-16-16,10-5 8 15,10-8 8-15,7-6 16 16,23-8-15-16,8-11 39 16,78-24-40-16,13-17 0 15,-135 38-12-15,2-2 12 16,58-20 0-16,-5 4 9 15,-8-4 4-15,-5 1-5 16,-13 2-8-16,-10 1-3 16,-10 1-15-16,-16-1 31 15,-9 2-13-15,-9-8 12 0,-6-2 8 16,-6-6 38-16,-7-4-58 16,-7-7 0-16,-5 1 2 15,-7-2 22-15,-7 4-21 16,-5 0 9-16,-4 2-5 15,-2 6 8-15,-4 1-15 16,3 12-6-16,-3 6 5 16,0 7 2-16,3 10 14 15,1 6-4-15,5 6 4 16,0 2-15-16,6 6-6 0,3 2-17 16,2 0 13-1,5 0 16-15,4 2-6 0,-3-2 0 16,6-2 2-16,-1 5-2 15,2-2-8-15,6 4-62 16,-4 1 43-16,7 4-75 16,3 5-36-16,4 9-102 15,0 11-111-15,31 101-292 16</inkml:trace>
  <inkml:trace contextRef="#ctx0" brushRef="#br0" timeOffset="38501.72">28541 12697 978 0,'-2'-4'288'0,"0"0"-169"0,-8-4-59 0,6 0 51 0,2-2 7 0,-2 4-61 0,-1 0 5 15,1-4-50-15,-6 4 6 16,-5-4 55-16,-3-6-17 16,-7 0 28-16,-1 0-41 15,-5-2 2-15,-5-2 45 16,-2 0-55-16,-6-1-2 15,-8 6 33-15,-1-6-59 16,-2 5 34-16,-1 2-41 0,0 3 0 16,-4 4 1-1,0 5 0-15,-5 4-1 0,5 5 40 16,2 4-39-16,0 3-2 16,4 4-12-16,3 3 2 15,-7 1 5-15,5 4 12 16,-3 0 2-16,-4 2 10 15,5 6-9-15,-1 0-12 16,-2 0 3-16,6 4-9 16,4-6 9-16,5 0 7 15,5-4-6-15,3-1 17 16,8 3-10-16,-2 2-16 16,4-3 8-16,8 2-7 15,3 3 7-15,1-4 10 16,6 4 2-16,0 6 23 15,1 4-34-15,-3 4 5 0,-4 8-6 16,1 2 0-16,6-3 2 16,1-1 4-16,3-2 0 15,4-4-6-15,5 0-5 16,-1-3-8-16,10-4 13 16,2 4 0-16,11-5 6 15,4-2 6-15,10-2-8 16,5-6 7-16,4-2-11 15,-3-2 24-15,2-2-24 16,-4-10-7-16,0 4 7 16,2-6 0-16,-3 1 10 15,4-8-23-15,-1-3 28 16,0-4-12-16,4-7-3 0,5 0 0 16,3-3 61-16,7-6-55 15,5-2-6-15,2-4 0 16,0-2 0-16,-1-2 9 15,-9-2-9-15,-5 4 1 16,-10-4 16-16,-5 4-11 16,-5 0-7-16,-6 2 1 15,-10 2 0-15,-1 0 25 16,-4-1-25-16,2-3 6 16,-1 0 45-16,4-2-43 15,-2-6-16-15,5 0 4 0,0-2 4 16,-2 2 1-16,2 2 16 15,-8-2-11 1,1 3 27-16,-7 6-32 0,-3-1-1 16,-6 1 6-16,1 1 6 15,-5 2 30-15,-5 0-35 16,5 0 10-16,-2 2 8 16,2-2-25-16,0-2-11 15,0 2 10-15,2 0-2 16,3-2 3-16,-5 0 10 15,0-2 5-15,-5 1-15 16,-2 2-1-16,0-4-9 16,-1 5 9-16,-3-2 2 15,-1 2 8-15,6 4-1 16,-1 2 11-16,1 0-19 0,-2 6-13 16,2-2 8-16,-5 2-1 15,5-2 12-15,-6 0 3 16,-1 0-9-16,-7 2 10 15,2-4-10-15,-4 4-9 16,1-4 9-16,2 4-1 16,3 0 7-16,-2 4-6 15,7 2 6-15,2 0 9 16,3 2-15-16,-2 4-35 16,4 0 34-16,-5-2-10 15,3 2 22-15,-4 0 7 16,6-2-18-16,-3 2 0 15,5-2 0-15,0-2-13 16,0 2 13-16,2 0 0 0,0 0 7 16,0 0 1-16,2 2-8 15,-2-2 0-15,0-2-1 16,-2 4-20-16,2-2 21 16,0 0 10-16,0 0-8 15,0 0 11-15,0-2-13 16,0 2-1-16,0 0-17 15,0 0-6-15,0 0 24 16,0 0 12-16,0 0-4 16,0 0-8-16,9 2-3 15,-9-2-3-15,0 2-20 16,0-2 19-16,-3 0 7 16,3 0 0-16,0 0 0 15,0 0 7-15,0 0-7 0,0 0-9 16,0-2-16-1,-2 2 41-15,4 0-16 0,-2 0 15 16,0 0-7-16,0 0-4 16,3 0-4-16,-6 0-16 15,6 0 1-15,-3 0 27 16,-3 0-12-16,3 0 6 16,0 0 3-16,0 0-8 15,0 0-1-15,0 0-6 16,0 0-7-16,0 0 22 15,0 0-9-15,0 0 0 16,0 0 21-16,0 0-21 0,0 0-3 16,0 0-16-16,0 0-1 15,0 0 40-15,0 0-19 16,0 0 8-16,0 0 0 16,0 0-9-16,0 0 0 15,0 0-22-15,0 0 22 16,0 0 1-16,0 0 12 15,0 0-13-15,0 0 0 16,0 0 6-16,0 0-6 16,0 0-14-16,0 0 14 15,0 0 0-15,0 0 7 16,0 0-7-16,0 0 0 16,0 0 9-16,0 0-9 15,0 0-12-15,0 0 11 0,0 0 2 16,0 0-2-16,0 0 1 15,0 0-53-15,5 8-32 16,-3 6-52-16,-4 10-107 16,0 6-22-16,-3 6-304 15,-3 40-318-15</inkml:trace>
  <inkml:trace contextRef="#ctx0" brushRef="#br0" timeOffset="39668.16">29776 11751 253 0,'-5'-4'348'0,"3"1"-204"0,-5-5-39 0,-2 2-13 16,5 2-2-16,-1 0 72 15,3 3-35-15,0-2-32 16,2 2 10-16,0-4 3 0,-2 1 16 16,2-1-23-1,-2 0-23-15,2 3 43 0,0-1-85 16,0-1 20-16,2 0-32 15,2-1-23-15,-2 1 40 16,7 2-33-16,5-4 11 16,1-2-16-16,10 4 3 15,6-4-6-15,11-4 0 16,7 2 0-16,0-4 3 16,2 4-2-16,-6 0 0 15,-3 2-1-15,-6 4 0 16,-11 2-23-16,-6-2 1 0,-5 0 10 15,-8 4 10 1,-1-2 4-16,2 2 4 0,-5-2-6 16,1 2-42-16,-1 0-21 15,-2 0-21-15,0 2-72 16,-2 4-11-16,-3 0-55 16,-2 4-64-16,-13 22-53 15</inkml:trace>
  <inkml:trace contextRef="#ctx0" brushRef="#br0" timeOffset="40117.36">29873 11504 464 0,'-2'-2'198'0,"2"-2"-65"0,2-4-34 0,1 2 18 0,1 2 48 15,6-4-15-15,-6 4 3 16,4 0-75-16,1-2 9 16,1-4 14-16,-2 8-52 15,-3 0 20-15,-1 2-18 16,-4 2-34-16,0 0 23 15,0 8-31-15,0 0 2 16,2 8 56-16,2 8-31 0,1 4 12 16,2 8-16-16,2 4 5 15,4-2 40-15,-1 6-77 16,0-6-6-16,2 1-11 16,-3-7 26-16,-4-8-9 15,-5-2 0-15,2-6-9 16,-4-6-9-16,2 0-100 15,-2-4-47-15,0-4 36 16,0 6-81-16,0-4-47 16,-2 6-40-16,0 4-72 15</inkml:trace>
  <inkml:trace contextRef="#ctx0" brushRef="#br0" timeOffset="41383.44">30746 11365 294 0,'0'-4'180'0,"3"-2"-17"0,-3-2-62 0,3-3 23 0,-3-4 49 15,4 1-61-15,-2 0 34 16,0-1-11-16,1 0-77 16,-1-1 37-16,-2 2 32 15,0 4-28-15,-2 0-13 0,2 4-32 16,-3 2 4-16,1 2-26 15,0 0-22-15,-2 2 61 16,-2 0-37-16,0 2 20 16,-5 2-8-16,-5 8-45 15,-11 4 14-15,1 14-15 16,-8 3 0-16,6 7 3 16,8 0 24-16,1 3-21 15,6 4 2-15,7-1-1 16,4-2 16-16,6-2-23 0,5-10 1 15,9 0 14 1,-1-5-14-16,10-5-1 16,2-3 0-16,5-6 1 15,5-8 11-15,4-2-12 0,-1-7 7 16,0-3-7-16,-3-4 14 16,-6-1 3-16,-13-7-17 15,-2 1-2-15,-12-2 2 16,-4-4 0-16,-4 0 9 15,-4-2 18-15,-7-2-12 16,-3 4-15-16,-1 4 0 16,-6 2 8-16,3 8 13 15,-7 4-21-15,0 4 0 16,3 4 30-16,-7 4-30 16,2 4-7-16,6 4 5 15,1-2-4-15,9 4 6 16,3-4 0-16,8-2 1 0,2-2-2 15,8 2-52-15,2-4-50 16,3 0-55-16,10-2-104 16,4 2 4-16,0-2-190 15,28-2 83-15</inkml:trace>
  <inkml:trace contextRef="#ctx0" brushRef="#br0" timeOffset="41882.44">30898 11480 751 0,'0'-8'264'0,"0"0"-119"0,8-6-25 0,-6 0 21 0,2 0 26 0,-2 6-29 15,0 2-27 1,0-1-53-16,-2 6 23 0,-2-1 6 16,0 4-42-16,0-2 38 15,0 1-59-15,0 6-5 16,0-1-2-16,-6 10-5 15,6 2-6-15,-2 12-6 16,4 0 16-16,0-2-4 16,4-2-6-16,8-2 0 15,1-4-6-15,3-4-19 16,10-6 16-16,5-4-5 16,5-8 7-16,2-4-22 15,2-10 23-15,-3-4-13 0,-3 0 1 16,-7-8-33-1,-9-2 27-15,-7-2 18 0,-5-2 0 16,-10 2-13-16,-5-3 13 16,-7 2 0-16,-6 1-1 15,-2 7-4-15,-5 5 5 16,-2 12 38-16,-3 10-38 16,-1 4 30-16,-6 13-30 15,3 0 0-15,5 2 0 16,2 8-9-16,6 0 9 15,8-1 0-15,7-4 0 16,10-6-12-16,8-6-118 16,7 0-88-16,12-6-5 15,10-4-83-15,92-10-68 16</inkml:trace>
  <inkml:trace contextRef="#ctx0" brushRef="#br0" timeOffset="42881.52">31478 11205 765 0,'-5'-6'279'0,"1"2"-99"0,-3-10-17 0,0 8 26 0,-2 0-1 16,5 0-89-16,0 6-75 15,2-2 25-15,-6 2-49 16,0 0 30-16,-8 8-19 15,-4 2 10-15,-9 8 6 16,0 6-27-16,2 4 0 0,8 2 10 16,9 2-8-16,10-4 8 15,8-2-9-15,9 1 1 16,5-3-2-16,14 0-21 16,1-4-66-16,9-2 75 15,-2-8-20-15,-1 0 7 16,-10-2 19-16,-9 0 0 15,-17 4-44-15,-14-2-55 16,-15 4 105-16,-9-2 6 16,-12 4-4-16,-5-4 16 15,-2 0 3-15,6-8 18 0,11-2-3 16,10-2-36 0,7-4 0-16,16 0 25 0,10-8-25 15,9-2 0-15,14-8-1 16,10-2 10-16,6-2-23 15,5-2 14-15,-1 2-21 16,8 1 21-16,-1-4 1 16,4-1 8-16,-1-5-8 15,-12 6-1-15,-11 2 32 16,-15 5-32-16,-17 6 0 16,-8 4 39-16,-6 0-18 15,-4 4 17-15,-5 4-4 16,1 0-34-16,-3 4 34 15,-6 6-34-15,-1 2 1 16,-2 8 21-16,-1 4-16 0,0 4 15 16,2 3-21-16,9 2 1 15,1-3 20-15,11-1-21 16,6-5 0-16,9-4 3 16,3-5 12-16,7 0-8 15,16-8-7-15,7-4 0 16,12-9 33-16,0-2-33 15,4-6 0-15,0-2 12 16,-5-9-11-16,5 0-2 16,-10-2-25-16,-13-1 15 15,-12 6 5-15,-14 4 12 16,-7 2-4-16,-4 2 17 0,-9 2-5 16,3 2-2-1,-5 4-12-15,-3 4 0 0,-6-2 30 16,0 10-30-16,-9 4 7 15,-2 4 25-15,-2 8-26 16,2 4 39-16,-3 8-45 16,3 2 6-16,11 0 18 15,5-2-15-15,9-4 4 16,12-6-13-16,9 1 18 16,10-7-19-16,12-5 1 15,15-2-21-15,14-7-24 16,10-4 39-16,2-7-128 15,-9 5 37-15,-11 2-89 0,-22 0-30 16,-16 4-131 0,-18 4 40-16,-11 3-34 0,-49 25-147 15</inkml:trace>
  <inkml:trace contextRef="#ctx0" brushRef="#br0" timeOffset="43498.39">29755 13160 789 0,'0'0'234'0,"5"-2"-159"0,-3-2 0 0,7 0 113 0,6 0-86 16,8-2-15-16,6-2-26 15,11-2 5-15,11-2 42 16,3 0-34-16,3-2-10 16,5 0-28-16,1-2-36 0,7-2 0 15,-2-4-4-15,1 0 22 16,-11 8-36-16,-13 0 13 15,-21 8-73-15,-12 2-30 16,-10 4-88-16,-6 0-37 16,-1-4-70-16,-24-6-75 15</inkml:trace>
  <inkml:trace contextRef="#ctx0" brushRef="#br0" timeOffset="43766.12">30106 12847 889 0,'-4'-1'316'0,"4"-2"-209"0,4-1 7 16,2 4 49 0,3 0-89-16,7 4 5 0,5 7-8 15,4 4 10-15,-2 13-2 16,-4 12-41-16,-5 11 14 15,-3 7-5-15,-5 6-40 16,2-2 5-16,0-4-12 16,-1-8-1-16,-1-7-28 15,2-7-236-15,-2-10-115 16,23 4-176-16</inkml:trace>
  <inkml:trace contextRef="#ctx0" brushRef="#br0" timeOffset="44397.27">30939 12829 264 0,'-2'-1'625'0,"-1"-2"-453"0,0-1-56 0,1 2 29 0,-2 2 25 0,2 0-58 15,0 2-106-15,-3-2 3 0,-3 7 59 16,-15 4-41-1,-8 4 25-15,0 7 17 0,-3 2 17 16,8 4 10 0,9 2-95-16,9-6 25 0,8 0-17 15,11-2-3-15,11-4-3 16,14 2-3-16,9-2-25 16,9-10 24-16,-4 2-58 15,-3-8-28-15,-5 2 73 16,-15 0-2-16,-16 0 15 15,-11 2-75-15,-15 0 76 16,-8 0 12-16,-12 6-12 16,-12 0 1-16,0 2 4 15,0-4-5-15,7 1-60 16,5-8-248-16,-34-13-233 0</inkml:trace>
  <inkml:trace contextRef="#ctx0" brushRef="#br0" timeOffset="44597.39">30825 12823 959 0,'15'-12'349'16,"1"-2"-230"-16,20-10 11 16,6 2 29-16,5 2-13 15,7 6-62-15,-6 2-78 16,-1 8-6-16,-11 4-177 0,-12 4-201 15,12 22-171 1</inkml:trace>
  <inkml:trace contextRef="#ctx0" brushRef="#br0" timeOffset="44967.96">31217 12846 721 0,'-2'-3'609'16,"-1"3"-429"-16,-1 0-122 15,-3 4 113-15,-6 4-21 16,-3 15-34-16,-6 3 4 16,4 10-47-16,4-2 10 15,2 2-83-15,7-4 16 16,5 0 19-16,5-8-8 16,5-8-27-16,4-2-1 0,6-8-8 15,11-8-14-15,8-8 11 16,2-6-147-16,5-8 99 15,-4-4-49-15,-7-4-34 16,-12-2 49-16,-8 2 80 16,-13-2 5-16,-11 2-13 15,-13 1 22-15,-12 1 24 16,-3 12-6-16,-7 8 12 16,1 10-11-16,-2 13-7 15,12 2 36-15,4 6-48 16,15 2-30-16,8-2-1 15,14 1-235-15,13-10-46 16,74-6-246-16</inkml:trace>
  <inkml:trace contextRef="#ctx0" brushRef="#br0" timeOffset="45748.24">31598 12669 899 0,'-2'-6'518'0,"-2"2"-399"15,-5 0 1-15,-7 2 4 16,0 4-53-16,-6 8-2 16,-3 8-23-16,1 8-11 15,4 6 1-15,4 2-24 16,8 2-18-16,8-4 6 16,8-3 0-16,13-4 9 15,5-3-9-15,10-4 0 0,4-1 9 16,-7-5-9-16,-8 0-15 15,-17-4-45-15,-8-2-49 16,-10 0 97-16,-17 4 12 16,-11-2 21-16,-5 4-21 15,1-6-6-15,7-6-3 16,14 0 0-16,11-2 18 16,10-2-24-16,13-4 0 15,9-6-53-15,16-6 58 16,9-2-17-16,13-6 7 15,-2 0-26-15,-3-4 20 16,1 2 26-16,-2-1 27 0,-6-1 51 16,-7 6 17-16,-12 6-52 15,-14 8 23-15,-11 4-1 16,-6 2-49-16,-2 4 76 16,-3 2-59-16,-3 2 21 15,-9 4-39-15,-1 2-8 16,-4 4-7-16,0 8 23 15,1 1-23-15,10-2 44 16,-1 3-43-16,10-4-1 16,4-4 0-16,4 3-15 15,10-9 15-15,1-1 1 16,10-7 6-16,10-4 26 16,7-2-33-16,6-6-13 0,3-6-13 15,-2-2-50-15,-4-2 44 16,1 2 19-16,-8-2 13 15,-7 4 27-15,-15 2-27 16,-14 2 0-16,-8 4 39 16,-6-4-39-16,-10 6 27 15,-2 2 0-15,-10 8-11 16,-7 6 44-16,2 10-60 16,-1 6 6-16,4 6 50 15,12 8-55-15,1 1 23 16,14 1-10-16,9-4-14 15,11-7-20-15,14-7-118 16,8-3-97-16,3-3-74 16,5 0-353-16,36 18 144 0</inkml:trace>
  <inkml:trace contextRef="#ctx0" brushRef="#br0" timeOffset="46251.05">29762 14490 612 0,'-13'4'362'0,"8"-4"-251"0,-9 0-68 0,10 0 52 0,4 0 55 0,7 0-41 15,7 1-29-15,6 2 43 16,8 1 40-16,8-8-70 16,15 0-12-16,16-13-25 15,18-5-10-15,15-10 55 16,9 0-61-16,-9 5-26 15,-15 2-14-15,-20 9-75 16,-22 4-17-16,-20 2-97 16,-9 0-39-16,-20 0-106 15,-81-2-230-15</inkml:trace>
  <inkml:trace contextRef="#ctx0" brushRef="#br0" timeOffset="46494.56">30156 14247 1174 0,'2'-4'348'0,"1"4"-235"15,4-2-68-15,4 2 159 16,6 8-50-16,-1 8-19 16,5 6-135-16,-9 10 30 15,-3 8 24-15,-7 1-7 16,1 4-26-16,-3-2-5 15,5-5-16-15,3-8-37 16,3-8-223-16,5-8-246 16,57-36-308-16</inkml:trace>
  <inkml:trace contextRef="#ctx0" brushRef="#br0" timeOffset="47078.44">31130 14195 195 0,'-2'0'223'0,"0"0"-155"0,0 0-46 0,2 0-22 0,0 0 34 15,-2 4-29-15,2-4-5 16,2 0-18-16,-2 0-24 15,-6 2-93-15</inkml:trace>
  <inkml:trace contextRef="#ctx0" brushRef="#br0" timeOffset="47710.37">31008 14127 153 0,'-2'-2'129'16,"-1"0"-23"-16,-1-2-17 15,1-2 19-15,-4 0 6 16,1 0-17-16,0-4 55 15,1 2-29-15,3 0 64 16,0-2-20-16,-1 2 7 0,1 2 6 16,4-2-65-16,1-2-29 15,-1-2 40-15,7 2-50 16,4-4 2-16,5-3-30 16,9-1-10-16,10 2-4 15,7 0-34-15,10 2 0 16,2 6 0-16,0 4 0 15,-10 8 9-15,-7 10-8 16,-13 6 1-16,-1 10 32 16,-9 9-22-16,-8 2-12 15,1 4 72-15,-5-5-57 16,1 0 19-16,2-8-25 16,2-6-9-16,-3-4-26 15,6-8-145-15,-8-6-188 0,-4 0-99 16,-12-4-13-16,-54-2 174 15</inkml:trace>
  <inkml:trace contextRef="#ctx0" brushRef="#br0" timeOffset="48144.14">31056 14283 929 0,'0'-2'324'0,"2"0"-172"15,6-10-26-15,11-4 91 16,14-8-85-16,17-4-52 15,12-2-64-15,11-6-8 16,8 4 7-16,4-8-15 16,-3 1 0-16,-15 7 12 0,-14 8-11 15,-28 12 7-15,-11 6-8 16,-16 6 0-16,-6 2 69 16,4 10-9-16,-5 5 28 15,1 2 49-15,-2 5-73 16,6 1 4-16,6-3-62 15,2-4 10-15,8-4-22 16,1-6 18-16,7-6-10 16,7-8 41-16,9-6-43 15,-5-2 0-15,-4-3-57 16,-12-2-19-16,-15-2 76 16,-7 1-48-16,-13-2 21 15,-9 4 12-15,-9 0 25 0,-6 8-20 16,-5 6 10-16,0 10-3 15,4 4-6-15,7 8 10 16,14 0-1-16,13-2 0 16,13-2-105-16,13-5-108 15,24-4-129-15,96-27-382 16</inkml:trace>
  <inkml:trace contextRef="#ctx0" brushRef="#br0" timeOffset="48759.71">31990 13794 1123 0,'-2'0'329'0,"2"0"-223"0,-4-2 70 0,-4 4-22 0,2 4-128 0,-9 6 73 16,-1 6-50-16,-1 6 7 16,-2 2-1-16,11 0-38 15,6-6 8-15,6 2-25 16,7 1 0-16,7-4 5 15,1-1 2-15,6-5-7 16,-9-1 0-16,-5-6-30 16,-9-1 0-16,-6-2-21 15,-7 1-77-15,-7 0 128 16,-9 2 0-16,0-6-36 0,8 0 35 16,5 0-17-16,11-6 17 15,8-5-85-15,11 4-100 16,11-9 151-1,6-3 20-15,7 1 14 0,2-2-5 16,1 0 6-16,-1 6 34 16,-9 0 62-16,-8 6-60 15,-10 0 71-15,-10 8-28 16,-7-2 13-16,-1 4-20 16,1 2-39-16,-3 2 21 15,5 2-11-15,0 8-1 16,3-2 41-16,1 4-77 15,5-4-12-15,7-4 0 16,6-6-11-16,11-5 8 16,7-10 9-16,8-3-39 0,-4-6 38 15,-13 4-53-15,-9-2 41 16,-6 2 12-16,-11 4 1 16,-7 0 15-16,-8 8 3 15,-1 2-17-15,0 2 63 16,0 4-37-16,0 2-10 15,-3 2-17-15,10 0 13 16,-5 6-10-16,5 0-3 16,-5 3-30-16,-1 2-120 15,4 2-321-15,-14 26-158 16</inkml:trace>
  <inkml:trace contextRef="#ctx0" brushRef="#br0" timeOffset="49659.23">29936 15584 810 0,'-5'-4'354'0,"-1"-1"-40"0,2-8-65 16,1 3-77-16,6-2 55 16,5 6-115-16,5-6-29 15,10 2-59-15,10 2-18 16,14-2 24-16,16-4-30 15,21-4 0-15,17-4 0 0,5 0 9 16,-12 0-18 0,-28 10-29-16,-25 2-106 0,-24 10 26 15,-19 0-43-15,-13 4-52 16,-7 0-100-16,-14 2-169 16,-82-6-225-16</inkml:trace>
  <inkml:trace contextRef="#ctx0" brushRef="#br0" timeOffset="49864.3">30259 15332 609 0,'0'-4'345'15,"3"2"-93"-15,5-8-68 16,1 0 43-16,3 6-2 16,7 0-47-16,4 4-53 0,3 18-56 15,1 8 19-15,-3 22-26 16,-4 16-22-16,-4 4-2 15,-3 7-37-15,-4-11-2 16,-2-8-114-16,6-6-247 16,6 24-355-16</inkml:trace>
  <inkml:trace contextRef="#ctx0" brushRef="#br0" timeOffset="50924.9">31006 15222 340 0,'2'-13'306'0,"-2"8"-124"0,2-9-55 0,-2 6 23 16,0-5-36-16,-2-1 8 15,0 0-26-15,-1 2-11 16,1-2 62-16,0 4 12 15,-3-2-4-15,0 6 16 16,-5 2-99-16,-1 4-32 16,-3 4-2-16,-9 2-29 15,4 8 63-15,-4 8-42 16,5 4 16-16,3 6-5 0,9 7-41 16,8-3-10-1,13 0 9-15,7-4 2 0,10-6-31 16,5 0 18-16,6-8 12 15,1-4 0-15,-2 2-36 16,-1-6 15-16,-10 0 21 16,-13 4-26-16,-11 2 16 15,-17-2-37-15,-7 4 47 16,-14 4 12-16,0-9 5 16,0 1-14-16,8-10 24 15,3-3-26-15,11-2 53 16,5-3-48-16,6-13-5 15,4 2-1-15,8-16-63 16,4-3 48-16,6-8 14 16,3-6 1-16,4-6-9 0,0 2-3 15,-8 2 12-15,-8 9 3 16,-11 11 13-16,-8 10-16 16,-7 6 26-16,0 6-19 15,-5 8 34-15,0 0-41 16,-1 0 0-16,-3 6-9 15,5 2 23-15,1 0-14 16,-1-2 7-16,7-2 1 16,6 4-8-16,0-3-18 15,8-1-59-15,2 1 11 16,7 1-132-16,3 2-46 16,9 1-77-16,6-9-32 15,45 4-137-15</inkml:trace>
  <inkml:trace contextRef="#ctx0" brushRef="#br0" timeOffset="51291.23">31342 15176 784 0,'0'-3'467'0,"0"3"-221"0,-2-1-9 0,2 2-31 0,-2 2 1 0,-1-2-96 16,3 8-50-16,-3 9 35 15,1 0-96-15,2 8 24 16,0 2 3-16,5-2-27 15,4-4 11-15,2-2-10 16,7-4 0-16,2-6-1 0,9-2-12 16,6-8-49-1,4-12 59-15,-2-4-52 0,-1-10 35 16,-7 0-1-16,-11-6 20 16,-11-2 0-16,-14 2-18 15,-11-5 9-15,-11 7 9 16,-9 4 1-16,-2 10 10 15,-2 12-5-15,4 8 9 16,0 12 27-16,9 4-42 16,13 3-26-16,10-1 16 15,14-4-107-15,6-3-105 16,13-2-92-16,2-5-53 16,73-16 2-16</inkml:trace>
  <inkml:trace contextRef="#ctx0" brushRef="#br0" timeOffset="52057.46">31758 15043 82 0,'0'-10'961'16,"0"2"-622"-16,0-14-163 15,-2 8-8-15,0 4 43 16,-2 4-61-16,-3 6-48 16,-5 2-79-16,-3 12 13 15,-9 0 31-15,-3 10-44 16,0 6-4-16,5 0-19 15,8 6 0-15,8-5 0 16,8 1 0-16,9-6 0 16,9-2-9-16,9-2 9 15,5-10-33-15,1-2-24 0,0-6-52 16,-10 0 95-16,-7-2-52 16,-15 6 2-16,-10-4-26 15,-9 6 66 1,-7-2 15-16,-2 0 9 0,-4 2 0 15,0-6 61-15,6-4-41 16,9 0 28-16,10-4 24 16,8-6-57-16,8 2-15 15,13-8-6-15,10-4 6 16,11-2 10-16,8-6-10 16,8-1-37-16,-6 0 7 15,-7 0 30-15,-2 5 1 0,-11-2-1 16,-7 6 0-1,-19 8 11-15,-4 2 31 0,-12 6-6 16,0 2 9 0,-3 2-2-16,-5 4-1 0,4 4-42 15,-1 0 0-15,-5 6 14 16,5 8 2-16,2-4 1 16,0-4-17-16,0 4 1 15,7-4-6-15,2-1 5 16,6-5 0-16,1 2-7 15,2-6 7-15,6-4 0 16,12-4 1-16,11-9 5 16,9 2-6-16,4-2-25 15,0-5-67-15,-5-2 86 16,-11 0 6-16,-6-2 0 0,-16 4-2 16,-11 2 2-16,-8 0 29 15,-5 4-10-15,-3 2-5 16,-3 6 79-16,1 4-69 15,-7 6 9-15,4 8-23 16,-4 6-1-16,3 8 36 16,2 2-32-16,12-3-12 15,6 0 5-15,6-4-6 16,10-5-39-16,6-5-60 16,11 0-42-16,13-9-22 15,4-2-179-15,93-22-376 16</inkml:trace>
  <inkml:trace contextRef="#ctx0" brushRef="#br0" timeOffset="52777.31">32572 14869 705 0,'-2'-14'482'0,"-1"10"-253"0,-2-17-40 0,-1 6-1 0,-5-3-113 0,-5-3-11 16,-3-3 31-16,-8 2-74 16,-7-6 72-16,-2 0-36 15,-2-4 18-15,1 4 9 16,-5 6-60-16,-3-4-2 0,-6 6-2 15,-7 8-10-15,-12 4 14 16,-7 8-23 0,-13 8 8-16,-7 12-9 0,-11 8-26 15,4 6 26-15,-1 8-4 16,2 4 13-16,5 2 4 16,1 2-13-16,12 7 0 15,12 3-1-15,8 10 8 16,13 2-7-16,7 12 29 15,8 7-11-15,6 3 78 0,6 6-96 16,5-14 1 0,9-4 34-16,6-15-29 15,10-11 18-15,9-6 0 0,10-10-6 16,7 0 7-16,3-4-25 16,3 0-4-16,3-4-13 15,1-1 5-15,3-5-7 16,-2-4 2-16,3-12 13 15,2-2-14-15,4-8-23 16,3-8 38-16,6-6-22 16,9-4 31-16,11-8-6 15,7-10 13-15,4-1-7 16,2-11 17-16,-5 0-23 16,-16 2-9-16,-28 2 9 0,-24 4 1 15,-20 4 36-15,-14-4-2 16,-15-1-4-16,-2 5 23 15,-5 4-54-15,-1 10 1 16,6 4 13-16,6 14-13 16,0 4-1-16,4 8-60 15,-6 10-121-15,-14 6-85 16,-5 2-500-16,-133 19-115 16</inkml:trace>
  <inkml:trace contextRef="#ctx0" brushRef="#br0" timeOffset="53872.72">31018 15811 1395 0,'-24'4'527'0,"-5"0"-404"0,-28 6-93 0,-17 2 88 0,-18 2 130 16,-77 10-112-16,-40 16-46 15,-21 9-36-15,63-9-36 16,-16 0 23-16,-29 0-41 15,6 4 0-15,-24 6 7 16,-4 2-5-16,-6-2-1 16,-8-9-1-16,12-5 0 15,16-10-4-15,-19-4 4 16,21-4 0-16,4-4 49 0,20-4-47 16,5-6 38-1,25-10-40-15,25-12 2 0,16-4 46 16,74 10-43-16,5 2-4 15,1-2 55-15,-41-16-55 16,5 1 2-16,8 1-3 16,5 2-9-16,-9 2-24 15,-16-8 33-15,-94-34-275 16,-62-54 275-16,-16-39 120 16,67 75-1-16,-20-10-119 15,-18-2-20-15,-18-37-4 16,-27-11 24-16,13-9 0 15,-4 3 6-15,-20-2 5 16,0-9-14-16,12-13 3 16,20-7-30-16,15-17 30 15,33-3 6-15,41-31 1 16,20-15 17-16,24-7-12 0,29 3-24 16,24-22 3-16,17 17-4 15,2 21 13-15,6-22 6 16,-16 25-6-16,5 23 0 15,-13 14-1-15,4 7-5 16,3 1 6-16,-10 19-18 16,9 12 12-16,9-3 12 15,6-5-2-15,-2 10 5 16,8 13 3-16,3 11-24 16,8-1 3-16,22 75-15 15,0 2 24-15,0 2 14 16,-9-50-14-16,4 3 0 0,0 1-15 15,7 6 0-15,3 2 15 16,4 1-10-16,2 7 9 16,2 2 1-16,2 2-12 15,5-2 3-15,5 4 9 16,-1-1-1-16,1 5 1 16,5 4 0-16,-3 4 18 15,-1 6-18-15,6 2-13 16,-3 5 5-16,1 5-25 15,4 6 33-15,-1 2 0 16,-2 8 11-16,7 4 20 0,-9 4-29 16,5 4-2-1,-8 8-2-15,-2 4-10 16,-2 2 11-16,0 4 1 0,10 2 0 16,-1 2 15-16,11 4-15 15,7-6-11-15,4 0 1 16,7-2-5-16,0 0 3 15,-2-2 12-15,-7-2 0 16,-9 2 4-16,-11 0-4 16,-5 0-16-16,-13 2 2 15,-4-2 2-15,-2 2 12 16,-2-2 17-16,1 0 16 16,3 0 6-16,2 0-39 15,-2 0 0-15,2-2-1 16,0 2 0-16,2-2-12 0,-2 2 13 15,2 0-41 1,-4 2-127-16,2 0-174 0,-4 6-265 16,-17 18-121-16</inkml:trace>
  <inkml:trace contextRef="#ctx0" brushRef="#br0" timeOffset="54172.01">20964 7840 810 0,'2'-4'366'0,"2"-4"-165"0,3 0-42 0,-1 2 38 0,8-2-20 15,1 8-89-15,8 8 55 16,10 5-79-16,7 5 11 15,7 7 11-15,3 1-68 16,0 5 21-16,-7 0-38 16,-15 0 17-16,-10-1-34 15,-18 2 16-15,-18 4-14 16,-13 8-1-16,-20 4-90 16,-7 2-73-16,-8 4-139 15,-104 71-371-15</inkml:trace>
  <inkml:trace contextRef="#ctx0" brushRef="#br0" timeOffset="55221.15">22252 8795 840 0,'-3'-4'474'0,"3"0"-345"0,-5-7 51 0,1 6-10 0,0-1-20 16,-5-1 1-16,-3 6-79 16,-1-1-31-16,-7 2 68 15,-7 8-77-15,-6 2-7 16,-5 8-25-16,5 6 0 16,4 4 50-16,6 2-27 15,14-2-11-15,9 2 12 0,11-4-2 16,12-4-43-1,4-4 21-15,10-2 0 0,4-1 12 16,5-5-12 0,0-5 0-16,-9 3 6 0,-6 1-6 15,-16-1-38-15,-8 3-29 16,-9 2-30-16,-11 1 96 16,-5 4 2-16,-8 2 13 15,-11-4 34-15,0 2-42 16,1-4 0-16,5-8-6 0,6-4 0 15,12-2 27-15,11-4-2 16,4-6-7 0,9-4-18-16,7-10-6 0,9-9-4 15,11-4-2-15,6-6-2 16,5 0 14-16,2-2 1 16,-10 9 8-16,-8 0-1 15,-10 10 5-15,-15 4-5 16,-6 6-8-16,-6 0-6 15,-8 0 6-15,-1 0 36 16,0-2-17-16,-3 4 2 16,1 4-10-16,1 0 8 15,4 6-19-15,0 1 18 16,3 2-10-16,3 1-8 16,2 0-36-16,-2 1-3 15,2 2-32-15,-1 3 11 16,1 7-85-16,2 8-115 0,2 1-19 15,5 6-199-15,24 44 121 16</inkml:trace>
  <inkml:trace contextRef="#ctx0" brushRef="#br0" timeOffset="55588.2">22505 8931 887 0,'-2'-4'592'0,"0"2"-411"0,-3-2-56 0,-2 2 127 0,5-2-80 0,0 4-83 16,-2 2-89-16,-3 0-14 16,3 10 14-16,-6 6 56 15,2 12-32-15,-1 6 43 0,5 5-52 16,4-7-15-16,6-6 0 16,5-2-12-16,7-12 12 15,7-8 0-15,6-10 6 16,3-8-3-16,-1-12-3 15,0-8-34-15,-8 0 23 16,-10 0-4-16,-11-3 6 16,-6 9 9-16,-11 0 0 15,-9 2 0-15,-3 6-23 16,-2 8-1-16,0 6 11 16,6 8-22-16,-4 8 22 15,9 6-59-15,7 2-92 0,11 0-16 16,12-2-187-16,10-6-83 15,67 0 142-15</inkml:trace>
  <inkml:trace contextRef="#ctx0" brushRef="#br0" timeOffset="55937.93">22973 8779 672 0,'15'-14'375'0,"-1"-2"-216"15,13-11 19-15,-16 8 74 16,-7 11-45-16,-10 9-43 15,-7 2-49-15,-5 5-62 16,-12 11 22-16,-7 4-66 16,-8 11-6-16,3 4 9 15,6-6 1-15,12 4-13 16,13-8 0-16,9-4 5 16,10-4-26-16,10-4 10 15,8-1-26-15,8-1 26 16,4-5-55-16,-2 4 12 0,-1-6 29 15,-10 1 25-15,-10 0-6 16,-11-3 6-16,-8 0-45 16,-7-2 45-16,-13 7 40 15,-5 2-11-15,-11 2-16 16,0 1-4-16,4-2-9 0,12-8-103 16,14-2-178-1,10-7-1-15,43-35-287 0</inkml:trace>
  <inkml:trace contextRef="#ctx0" brushRef="#br0" timeOffset="56570.35">23162 8983 696 0,'9'0'272'15,"1"0"-172"-15,9 0 85 16,-5 0-34-16,-5 0-95 16,-3 0-46-16,2 0 35 15,2-2-44-15,-1 0 10 16,0-4-5-16,0 0 12 15,0-2-9-15,-3-2-9 16,-1 4 0-16,-5 0 49 16,0 4 38-16,-3 0 20 15,-1 2-13-15,2 2-4 16,-7 0-6-16,7 0-84 0,-2 2 0 16,-1 2 49-16,0 4-35 15,-1 2 13-15,4 2-27 16,2-2 0-16,2-3-2 15,2-5-17-15,6-3-65 16,5-2 78-16,5-3-8 16,7-5-8-16,1 0-53 15,6-10-6-15,0-1 69 16,-7-2-24-16,-6-2 36 16,-7 6 7-16,-5 2 35 15,-11 2 39-15,-7 4-18 16,-3 2-34-16,-3-2 43 15,-3 4-56-15,1 6-15 0,-6 4 62 16,1 10-62-16,-8 6 40 16,6 0-20-16,0 2-13 15,6 4 59-15,7 0-59 16,4 0-7-16,10 2 64 16,1-3-59-16,9-4-6 15,1 0-5-15,5-9-19 16,12-6-6-16,5-6 27 15,11-6-87-15,9-6 21 16,9-9-46-16,-3 3 103 16,0 2-188-16,-13 7-53 15,-13 2 112-15,-21 1 63 16,-8 6-36-16,-11 4 30 16,-5-2 84-16,0 2 25 0,0 0-25 15,-2 2-104-15,0 2-121 16,-25 10-83-16</inkml:trace>
  <inkml:trace contextRef="#ctx0" brushRef="#br0" timeOffset="56904.14">23925 8805 808 0,'-2'-2'695'0,"-1"0"-518"0,-6-4-90 0,4 6 24 0,-1-2 71 15,4 2-137-15,-5 0-12 0,-4 2-3 16,-11 2-24-16,-3 8 43 16,-10 4-5-16,-4 6-28 15,4 2 113-15,3 4-45 16,13-2-39-16,9 2-30 15,10-4 0-15,8-6-18 16,9-4 3-16,12-4 0 16,16-6 42-16,12-14-42 15,13-8-88-15,3-2-101 16,-4-2-66-16,-9 4-24 0,36 0-385 16</inkml:trace>
  <inkml:trace contextRef="#ctx0" brushRef="#br0" timeOffset="57086.46">24081 8997 1382 0,'2'-2'383'16,"2"2"-118"-16,2-2 47 0,4-2-30 15,-1-2-117-15,4 0-121 16,-2-2 68-16,-2 0-28 16,-2 4-37-16,-7 2-19 15,0 0-28-15,-3 4-39 16,-1 2-57-16,-2 0-154 15,-8 14-298-15,-59 33-446 16</inkml:trace>
  <inkml:trace contextRef="#ctx0" brushRef="#br0" timeOffset="60350.39">21521 5883 843 0,'-10'-8'246'0,"4"2"-81"0,-10-4-49 0,3 2-14 0,4 2 24 0,-4 4-41 15,-3 0-28-15,1 2-21 16,-6 2-18-16,-1 0-13 16,-5-2 13-16,-4 4-2 15,-5 0 64-15,-6 4-31 16,-7 0-1-16,-7 2-22 15,-11 8-26-15,1 2 0 16,-5 4 16-16,-1 5-10 0,1-2 50 16,-7 8-55-16,-2 1 13 15,-5 4 4-15,-2 4-17 16,5 2-1-16,-1 4 14 16,-2 4-4-16,-4 12 25 15,-5 11-34-15,-3 13 17 16,-3 12-18-16,-54 63 6 15,9 17-6-15,103-128 32 16,2 4-26-16,-76 113 40 16,13 5-45-16,12 13-1 15,33-45 0-15,-2 5 14 0,17-5-14 16,1 4 6-16,2 13 4 16,-3 11 8-16,1 0-18 15,-5-9 0-15,-8 5-21 16,2 39 19-16,15 18 2 15,17-5 14-15,17-3 2 16,2 17-11-16,11 31-5 16,-3-22-5-16,23-7-14 15,16 3 29-15,15-2-10 16,20-13 14-16,7-5-4 16,2 22-10-16,1-7-4 15,10-13-5-15,7 9-15 16,12 3 43-16,16-15-19 15,12-15 14-15,4 5-5 16,16 1-9-16,27-27-3 16,16-9-21-16,14-12 24 0,-3 1 0 15,11-6 12-15,-7-5-12 16,7-7 7-16,-14-10-17 16,0-8-20-16,3-5 0 15,9-5 24-15,-22 4 7 16,-2-35-1-16,8-19 6 15,15-2-5-15,-8-12 13 16,6-16-14-16,4 0-24 16,1-1 24-16,-11 15 1 15,-30-6 23-15,6 4-19 0,-8-2-4 16,3-6 0 0,-14-4-1-16,-2-14-6 0,2-4 5 15,-4 0 2 1,4-6 13-16,-13-10-14 0,-9 2 0 15,4-10-3-15,-1 6 3 16,-5-4 0-16,0 0 3 16,-21 4-2-16,-11 0 17 15,-66 0-18-15,0 4 12 16,-9-4-14-16,40 0 2 16,-16 0 0-16,-22 0 24 15,-18-4-24-15,-14 0 0 16,-9 4 0-16,-6-4 0 15,-2 4 0-15,-4-2 0 16,1-2 0-16,-4 0 3 16,3-6 9-16,2 6-19 15,0 0 7-15,2 0-35 16,2 4 29-16,2-4-42 0,2 4 48 16,4-8-12-16,1 6 24 15,5-2-24-15,-5 0-1 16,4 0 2-16,10 0 10 15,4-2 2-15,6 2 7 16,14 4 16-16,5-4-18 16,6 4-6-16,11 0 0 15,7-2-3-15,9-2-6 16,11-8 17-16,9-2-8 0,67-16 15 16,-117 20-6-1,60-8-17-15,-12 0 8 0,-9 4-15 16,-21 6 15-1,-15 4 11-15,-15 0 1 0,-14 4-12 16,-11 0 18-16,-11 0-26 16,-6 4 8-16,-3-4 0 15,-3 0 2-15,0 0 14 16,3 0 2-16,0 0-3 16,0 0-9-16,0 0-7 15,3 0 1-15,-3 4-9 16,0 0 1-16,0 6 9 15,-5-2-1-15,3 10 11 16,-2 0-10-16,1 0 25 16,3 0-26-16,3 4 18 0,-1 0 18 15,2 0-24-15,1-4-3 16,0 4-9-16,3 0 6 16,-3 2 15-16,-3 2-21 15,-4 6 0-15,-5 7 19 16,-4-3-5-16,4 0-14 15,5-10-1-15,0-2-19 16,4-8 20-16,0-2 2 16,0 0 7-16,0-10 16 15,1 2-25-15,0 2-16 16,-1-8-4-16,2 0 7 16,-4 0 13-16,2 0 9 15,-4 0-8-15,4 0 22 16,-2 0-23-16,0 0-1 0,2-4-1 15,0 8-1 1,-2-4 3-16,0-4 2 0,0 8 7 16,0-8 6-16,0 4-15 15,0 0-12-15,0 0 0 16,0 0-12-16,3 0 1 16,-3 4 23-16,0-8-6 15,0 4 5-15,-3 0-56 16,3 0 9-16,0 0-29 15,0 0-107-15,0 14-49 16,0 2-311-16,-15 6-83 16</inkml:trace>
  <inkml:trace contextRef="#ctx0" brushRef="#br0" timeOffset="61766.18">29613 16780 621 0,'2'0'490'0,"3"0"-398"0,10 0-14 0,7 0-71 0,14 0 31 16,4-4-38-16,-2 4-147 15,2 0-116-15,51 4 52 16</inkml:trace>
  <inkml:trace contextRef="#ctx0" brushRef="#br0" timeOffset="62049.1">29824 16585 959 0,'-2'-6'345'16,"4"2"-89"-16,0-14-52 16,6 4-103-16,2 6 13 0,1-2-33 15,3 6-42 1,-3 4 19-16,1 10-44 0,-8 12 20 15,-4 4 4-15,-4 10-37 16,-6 8 31-16,4 1-17 16,-1-4-6-16,3-2 3 15,2-3-12-15,0-8-54 16,2-10-94-16,2 4-157 16,2-10-143-16,0 2-3 15,19-8 83-15</inkml:trace>
  <inkml:trace contextRef="#ctx0" brushRef="#br0" timeOffset="63466.64">30192 16547 859 0,'0'-4'263'0,"0"0"-86"16,2-8-77-16,7 6-50 16,7 2-2-16,4 0-29 15,5 8-18-15,-4 6 39 16,-7 6-34-16,-7 6 50 16,-10 14 11-16,-5 4 47 15,-8 10 38-15,-7 3-100 16,4-7 1-16,1-6 61 15,9-10-78-15,9-12-19 0,9-8-17 16,7-6 0-16,5-8 0 16,10-10-9-16,15-8-35 15,3-8 35-15,2 2-73 16,-2-4 49-16,-14 1 16 16,-8 4 17-16,-14 0 27 15,-3 9-18-15,-18 10 15 16,2-2 92-16,-1 10-53 15,-3 4 25-15,0 6-25 16,-3 8-34-16,4 4 53 16,6 5-82-16,6-4 12 0,8 0 2 15,7-11-14 1,0 2 0-16,9-14-7 16,8-4 7-16,5-10 0 0,3-4 0 15,-5-4-109-15,-14-1 97 16,-11 1-15-16,-8 4 7 15,-14-4-2-15,-6 4-2 16,-10 0 15-16,-2 0 9 16,-4 6 0-16,-2 10 18 15,-1 4-3-15,3 10-5 16,2 2-10-16,13 4-7 16,7 0-16-16,18-2-14 15,7-2-128-15,11-4-39 16,11-2-63-16,4-8 1 0,7-9 67 15,-1 0 19-15,-2-9 109 16,-4-4 50-16,-7 0 21 16,-8 0 108-16,-5 4 39 15,-9-4 14-15,-5 0 2 16,-6 4-8-16,-4 4 37 16,0 4-29-16,-4 6-20 15,0 4-43-15,2 2-74 16,-7 6 10-16,-7 10-11 15,3 4-10-15,-2 8 17 16,4-2-8-16,13 4-8 16,5-2-10-16,8-4 8 15,3 2-28-15,5-10 5 0,4-1-43 16,2-7 52 0,-4-1 22-16,-4-4-22 0,-5-1-9 15,-14 0-43-15,-9 0 13 16,-11 0-32-16,-11 6 68 15,-17-2 3-15,-4 6 8 16,0-4 1-16,8 2 7 16,19-12 14-16,17 0-27 15,10-4-3-15,19-8-18 16,13-2 18-16,15-10 3 16,16-11-3-16,3 4-31 15,4-6 2-15,-7 3 29 16,-1 2 0-16,-8 2 0 0,-9 6 44 15,-12 6-22 1,-17 10 10-16,-13 2 7 0,-14 6 10 16,-3 0 17-1,-3 0-31-15,-7 2-34 0,4 2 46 16,-4 4-47-16,4 2-5 16,0 2 4-16,2 6 2 15,3-4 1-15,2 4 10 16,6 0-6-16,5 4 1 15,2-4-7-15,6-8-6 16,5 2-3-16,-2-3 9 16,5-9 1-16,8 0-1 15,5-9 0-15,9-9-1 16,8-4-33-16,8-6 11 16,2 2 23-16,2 0-75 15,-10 4 74-15,-14 8-11 16,-16 4 12-16,-12 8 0 0,-8 2 9 15,-6 0-9-15,-11 2 54 16,4 4-39-16,-5 2 64 16,0 2-47-16,9-2 8 15,4 2-14-15,5 2-26 16,4-8-1-16,5 6 0 16,9-6 2-16,3 0-25 15,6-4 24-15,4 0-72 16,4-4-68-16,1 4-58 15,-3 4-130-15,23 38-288 16</inkml:trace>
  <inkml:trace contextRef="#ctx0" brushRef="#br0" timeOffset="63833.17">30441 17365 847 0,'-33'10'205'0,"7"-2"-140"0,-21 6 32 0,18-6 116 0,16-4-12 0,7 2-40 16,6-6-26-16,4 0-11 16,0-2 41-16,4 2-61 15,13-4-10-15,14 4 37 0,16-4-85 16,27-4 2-16,18-2-19 15,80-20-1-15,38 2 1 16,36-2-29-16,-81 12-14 16,-20 4 7-16,-91 6 14 15,-16 8-14-15,-11-2-10 16,25-2-26-16,-31 4 26 16,-25-4-64-16,-21 4-22 15,-16-4-8-15,-14 4-56 16,-5-4-19-16,9 4-57 15,14-4-231-15,20-14-601 16</inkml:trace>
  <inkml:trace contextRef="#ctx0" brushRef="#br0" timeOffset="64015.14">31803 17187 1157 0,'-16'-10'807'15,"10"6"-612"-15,-10-13-141 16,13 16 51-16,6 1 43 16,4 0-148-16,4 0-120 15,9 0-151-15,31 6-461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4.31053E-6" units="1/dev"/>
          <inkml:channelProperty channel="T" name="resolution" value="1" units="1/dev"/>
        </inkml:channelProperties>
      </inkml:inkSource>
      <inkml:timestamp xml:id="ts0" timeString="2025-06-06T14:42:42.1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10131 7877 252 0,'-5'1'1095'0,"3"-1"-831"15,-4 0-187-15,0 4-1 16,6-8 14-16,6 3 44 0,-4 1-59 15,-2-3-56 1,4 3 64-16,3-6-49 0,3-2 32 16,11-7 32-1,-1-6-65-15,6-1 16 0,3-8-49 16,14-14 0-16,19-12 2 16,16-16-2-16,21-17 0 15,72-53 13-15,18 4-12 16,-133 104-2-16,-7 5-29 15,49-25-107-15,-15 18 71 16,-16 14-55-16,-19 10-4 16,-17 6 1-16,-15 6 19 15,-11 6 75-15,-12 4-18 16,-5 10-41-16,-7 12-118 0,-53 97-279 16</inkml:trace>
  <inkml:trace contextRef="#ctx0" brushRef="#br0" timeOffset="512.26">10469 9118 1017 0,'-2'0'327'0,"2"0"-158"0,-4 0-67 0,4 0 42 0,2-3 20 16,0 3-118-16,5-1-1 16,1-3-25-16,15-5-10 15,14-13 76-15,15-11-85 0,15-16 0 16,13-7 14-16,9-8-15 15,7-8-10-15,4 0-10 16,-2 3-43-16,2 7 15 16,-13 12-84-16,-22 12-18 15,-16 16-90-15,-20 12-57 16,-18 12 75-16,-11 6 83 16,-9 12-31-16,-51 56-137 15</inkml:trace>
  <inkml:trace contextRef="#ctx0" brushRef="#br0" timeOffset="861.26">9584 9793 1020 0,'0'-6'303'16,"0"0"-211"-16,0-1-53 16,0 2 160-16,3 3-8 0,-3 2-94 15,4-2-5 1,8-6-91-16,12-2 19 0,20-12-8 15,27-10 1-15,28-22 5 16,97-54-18-16,47-37-18 16,-10 23-24-16,-183 94 17 15,-4 8-167-15,-3 0-270 16,126-54-184-16</inkml:trace>
  <inkml:trace contextRef="#ctx0" brushRef="#br0" timeOffset="2649.59">4010 9563 1111 0,'-2'2'284'0,"2"-2"-238"0,-3 0-32 16,3 0 67-16,3 0 10 15,1-2-34-15,8 0-42 16,1 0-1-16,7 0 38 15,5-2-52-15,6-5 1 16,4 6 41-16,-3-5-30 16,3 0 12-16,5 0-24 15,0-2 0-15,11-3 26 16,5 5-26-16,4-3 0 16,9 3-3-16,5-1 18 15,6 0-24-15,11 3 9 16,5-1 0-16,2 2 5 0,1-4-5 15,-1 4 0 1,-1-4 5-16,-1 1 13 0,4 0-36 16,-4 1 16-1,1-4 2-15,-7 5 3 0,-3 5-3 16,-6 1 0-16,-8 3-1 16,-1 3 12-16,-12 3-22 15,4-6 11-15,-1 1-3 16,4-2 2-16,1-4 2 15,9-4-1-15,2-6 27 16,8 1-21-16,0-6 28 16,0 7-34-16,-7-2 0 15,-6 6 0-15,-11 2 8 16,-5 2-8-16,-10 4 6 16,-5 4-5-16,-8-2-1 15,-11 6-3-15,-3-4-15 0,-11 0 17 16,-2 0 2-16,-6-4 7 15,2 4 4-15,-4-6-11 16,0 0 56-16,2 0-57 16,-2 3 13-16,0-3 25 15,-2 0-38-15,2 0 1 16,0 0-1-16,0 0-13 16,0 0-29-16,-6 1-138 15,-2 3-307-15,-29 14-64 16</inkml:trace>
  <inkml:trace contextRef="#ctx0" brushRef="#br0" timeOffset="3578.69">13100 8376 1151 0,'-6'-2'368'15,"4"2"-182"-15,-5-2-117 16,7 2 3-16,0-2 6 15,2 2-45-15,-2-2 39 16,7-1-66-16,-1 3 7 16,8-1-11-16,3-7 8 15,2 2 32-15,7-2-42 16,10-6 0-16,6-7 8 16,16-3-1-16,14-10 8 15,14-6-15-15,19-10 0 16,74-26-12-16,12-10 11 15,-135 60-68-15,-10 2 15 16,48-23-36-16,-27 10 13 0,-18 4-2 16,-20 15 67-1,-16 6 12-15,-3 6 54 0,-10 4 52 16,-6 0 32-16,6 0-90 16,-4 2 17-16,0-4-65 15,1 4 7-15,1 4-37 16,0-4 29-16,-2 0-53 15,2 2 0-15,-5 0-105 16,0 2-44-16,-8 0-266 16,-54 18-173-16</inkml:trace>
  <inkml:trace contextRef="#ctx0" brushRef="#br0" timeOffset="4524.42">13368 7247 535 0,'-7'-4'877'0,"3"4"-590"0,-8-4-185 0,10 4-5 0,2-4 22 0,0 4 2 16,0 0-6-16,4 0-115 15,2-2-7-15,5-4 6 16,13-3 1-16,10-9 12 15,10-4-12-15,9-3 0 16,8-4-9-16,10-3 13 16,3-1-4-16,3-8 0 15,0 1 1-15,0-4-1 16,-8 4 0-16,-13 8 0 0,-11 10 0 16,-18 6 0-1,-14 10 0-15,-9 2-1 0,-2 4 1 16,-2 0 54-1,-2-3-53-15,2 3 9 0,-2 3 8 16,0-3-6-16,2 1-12 16,-3-1 0-16,3 0 2 15,0 0 2-15,0 0-4 16,0 0 0-16,0 3-16 16,0-3 10-16,0 0 6 0,-2 0 1 15,2 0 7 1,0 0-8-16,0 2-6 0,0 0-29 15,-2-2 16-15,0 0 11 16,0 2 7-16,2-2-23 16,0 1-15-16,-2 2 23 15,-1-2-107-15,-2 6-59 16,1-3 49-16,-3 3-62 16,3 4-56-16,0-4-34 15,-17 16 8-15</inkml:trace>
  <inkml:trace contextRef="#ctx0" brushRef="#br0" timeOffset="8422.27">16819 5103 91 0,'-4'-4'896'0,"2"2"-590"16,-3-6-177-16,-1 4-10 15,6 4 2 1,0 0 34-16,0-2-41 0,0 2-42 16,0-2 28-16,0 2-46 15,-3-2-3-15,1 0 59 16,-3 0-77-16,-1 0 22 15,-1-4-11-15,-5 4-7 16,0-2-1-16,1 2-36 16,-5 2-13-16,-4 0-8 15,-4 6 42-15,-5 4-20 0,-7 4 7 16,0 4-8 0,4 2 21-16,1 4-21 0,2 2-6 15,1 4-26-15,6-2 64 16,-3 7-22-16,7-3-8 15,5 2-1-15,-2 4 12 16,3 0-13-16,5-6-9 16,3-2 8-16,6-2 2 15,-2 0 4-15,5 4-5 16,-1 2 0-16,-2 2-11 16,4 3 11-16,2-3 0 15,1 4 5-15,-1-4 11 16,-1 4-23-16,4-2 7 15,-2-4 0-15,5 2-12 16,-3-1 12-16,2 2 0 0,3 2 31 16,1 1-29-16,3 4-4 15,-1 0-16-15,0-2-4 16,-1 0 7-16,0 0 15 16,0-4 0-16,-5 2-9 15,-1 3 13-15,0 3-13 16,0 4 9-16,-1 0 0 15,2 0-6-15,1 4 6 16,-1 0 0-16,-4 4 15 16,2 5-1-16,-4 1-28 15,-3 0 14-15,-2 2-4 16,-2 7 2-16,-2 0 2 16,2 2 0-16,-4 5 0 0,-3-2 9 15,1 4-12-15,-6 4 3 16,3-1 0-16,-4 1-18 15,-9 5 32-15,1-1-14 16,-8 1 7-16,-2 0-5 16,-2-5-4-16,0-6 1 15,-5-2 1-15,-4-5 2 16,1-5-2-16,-1-2-1 16,-3-2 1-16,5-10 0 15,-2 0 9-15,2-5-9 16,0-7-14-16,2-2 14 15,3-4 0-15,1-6 6 0,7-2-6 16,-4-5 0-16,4-4 0 16,5-1 0-16,-3-5 1 15,6-5 29-15,-2-1-29 16,-1 0-2-16,-2-6-14 16,-1-1 4-16,-2 0 4 15,1-4 7-15,1-3 0 16,-2-5-14-16,5-1 14 15,0-1-9-15,6-2 3 16,1 4-19-16,6-2 24 16,7 0 1-16,4-6 0 15,11-6-12-15,14-6-26 16,10-4 14-16,13-2 5 0,10 2 13 16,-2 4-15-1,-1 8 21-15,-3 6-27 0,-11 10 25 16,-8 5-59-16,-1 10 55 15,-5 4 4-15,0 2 2 16,-8 9-3-16,4 1 12 16,-5 10-7-16,5 1-2 15,-1 4-5-15,1 2 5 16,-3 2 0-16,5 1 8 16,0 1 17-16,-6-2-25 15,6-1 0-15,-2 6 12 16,-2 1-12-16,-4 2-1 15,-1 6 1-15,-9 2 0 16,0 3 7-16,-4 1 4 16,-1 0-10-16,-4 0 8 0,-4-2 8 15,-3 1-17 1,-4-6 0-16,2-1 1 0,-7 5 18 16,1-5-19-16,-4 4 0 15,0 0-6-15,3-2 12 16,1 1-6-16,3-3 0 15,4 0 0-15,1 0 12 16,1 2-12-16,-2-2 0 16,4 0-20-16,2 2 23 15,-1 1-3-15,3-3 1 16,3 2-1-16,-1 0 17 16,2-2-17-16,-2 4-2 0,-2 0-23 15,0 4 41 1,0-3-16-16,6 5 8 0,-4 0 1 15,0-2-3-15,2 1-6 16,3-5-15-16,-3 0 6 16,2-4 18-16,-2-6-4 15,-4-2-5-15,2-8-14 16,-2-10 8-16,2-7-87 16,2-11-79-16,3-5 38 15,-3-5-70-15,5-5-30 16,2-12-114-16,18-61-236 15</inkml:trace>
  <inkml:trace contextRef="#ctx0" brushRef="#br0" timeOffset="9431.67">16485 11536 842 0,'0'0'309'16,"0"0"-137"-16,0 6-142 15,2 4 18-15,0 8 179 16,0 10-130-16,3 4-38 15,0 10-17-15,-1 4-23 0,3 5 22 16,-5-1-41-16,0 2 7 16,0 0 4-16,-2 0 4 15,-2 8-15-15,0-9 69 16,0-1-54-16,4-4 16 16,2-4-31-16,4-2 0 15,0-6 2-15,3-8-2 16,7-4-9-16,-3-2 9 15,3-4 0-15,0-2 0 16,0 0 0-16,5-3 0 16,-4-2 0-16,6-3-10 0,4-6 10 15,0-1 0 1,4-4 6-16,5-3-3 0,-2 7-3 16,0 1 0-16,-1 5 6 15,-4 4-6-15,1 0-12 16,-3 4 3-1,-5-4-5-15,0 4 14 0,-4-6 1 16,1 1 13-16,-6 1-14 16,-1-4-21-16,-6-2 21 15,1-2 0-15,-5-1 0 16,4-1 15-16,-4 1-15 16,-4-3 18-16,0 3-12 15,0 0 0-15,-2 0-6 16,0 0 0-16,0 0-39 15,-8 3-52-15,-28 15-445 0</inkml:trace>
  <inkml:trace contextRef="#ctx0" brushRef="#br0" timeOffset="12120.71">15400 12164 626 0,'-2'-2'209'16,"4"2"-145"-16,-4-4-14 16,4 4 25-16,-2 0 19 15,0 0 40-15,2-3-85 16,-2 2 2-16,0 1 27 15,0 0-42-15,0-3 3 16,-2 6-34-16,2-3 10 16,2 0-30-16,0 1-74 15,10-1-46-15,-1 5-90 16,18 19-223-16</inkml:trace>
  <inkml:trace contextRef="#ctx0" brushRef="#br0" timeOffset="51003.21">26468 5913 653 0,'-4'-2'261'0,"4"0"-144"0,-2-2-108 0,0 0-8 0,2 2-1 0,2 0-40 0,0-2-134 0,10-4-207 16</inkml:trace>
  <inkml:trace contextRef="#ctx0" brushRef="#br0" timeOffset="51855.69">26443 5815 1080 0,'-3'0'337'0,"-2"-2"-163"0,1 0-70 0,2-2 22 16,0 4 49-16,2 0-143 15,0 0-16-15,2 0 5 16,-2 4-7-16,2-4 31 15,-2 0-17-15,2 0-22 16,-2 0 35-16,4 0-40 16,8 2-1-16,5 0 51 15,8 0-36-15,6-4 9 16,9-6-24-16,7-2 0 16,9-8 0-16,11-10 0 15,8-6-3-15,10-8-6 16,4-6-15-16,-2-1 15 0,-6 3-13 15,-14 6-22-15,-5 4 35 16,-11 4 9-16,-6 10 0 16,-10 6-1-16,-6 4 18 15,-8 6-25-15,-6 0 8 16,-4 4 0-16,-4 0 9 16,-1-2 2-16,-1 4-11 15,-1 0 25-15,0 0-24 16,4 0-1-16,-6 0-10 15,0 0-28-15,0 0 28 16,-2 0-64-16,0 4-73 16,-2 2-72-16,-12 8-245 15,-63 56-325-15</inkml:trace>
  <inkml:trace contextRef="#ctx0" brushRef="#br0" timeOffset="52368.96">22940 6854 1381 0,'-4'-4'450'0,"4"1"-333"16,-5-1-81-16,7 4-17 16,5-5 160-16,10-9-106 0,17-10-35 15,17-9-10 1,23-13-26-16,14-4-2 0,13-8 0 16,10-2 1-16,1-4 12 15,0 2-12-15,-14 9 5 16,-11 9-6-16,-16 10-86 15,-13 6 15-15,-14 8 4 16,-13 6-17-16,-13 8 60 16,-13 4-44-16,-5 2-5 15,-7 8-52-15,-11 14-257 16,-69 92-150-16</inkml:trace>
  <inkml:trace contextRef="#ctx0" brushRef="#br0" timeOffset="53101.84">21608 6577 1120 0,'-8'-4'349'0,"4"0"-208"15,-3-2-27-15,1 4 11 16,6 0 11-16,2 0-19 16,-2 2-100-16,7-2-1 15,1-2-7-15,10-8 0 16,18-12 72-16,20-19-67 16,24-12-7-16,16-12 38 0,6-5-44 15,1 0 10 1,-2 12-11-16,-13 10-89 0,-12 14 14 15,-18 11-63-15,-18 18-40 16,-20 13-11-16,-20 17-42 16,-14 22 31-16,-21 17-107 15,-94 160-157-15</inkml:trace>
  <inkml:trace contextRef="#ctx0" brushRef="#br0" timeOffset="53584.48">20792 9178 106 0,'-2'-2'879'0,"-1"0"-579"0,1 0-221 0,2-1-17 15,0 2 142-15,2 1-15 16,3 0-33-16,3-8-90 16,11-1-12-16,12-10 73 15,16-7-103-15,18-15 6 16,21-13-25-16,81-58 8 16,58-36 17-16,-158 101-30 15,-14 15-7-15,50-32-8 16,-25 22-182-16,-24 18-7 15,-21 16 45-15,-13 4-57 16,-13 8-9-16,-14 12 0 16,-17 16 0-16,-82 115-338 0</inkml:trace>
  <inkml:trace contextRef="#ctx0" brushRef="#br0" timeOffset="54083.98">19310 10371 870 0,'-2'-2'216'0,"0"0"-137"15,2-2-46-15,6 2-21 16,3-4 144-16,5 2 32 0,5-4-47 16,6 0 7-1,6-6-46-15,8-4-36 0,7-6 33 16,19-15-79-16,13-15-19 16,18-8 33-16,8-12-33 15,8-4 10-15,-8 7-11 16,-12 16-53-16,-16 12-49 15,-26 18-60-15,-14 14-174 16,-18 11-9-16,-14 8 12 16,-41 42-229-16</inkml:trace>
  <inkml:trace contextRef="#ctx0" brushRef="#br0" timeOffset="54537.92">19383 11718 940 0,'-2'-6'369'0,"0"5"-155"0,0-6-82 16,4 3-49-16,12-7 92 15,5-6-11-15,20-11-70 16,14-10 5-16,21-10-87 16,15-8 11-16,13-6-2 15,0-5-14-15,2 5-4 16,0 6-3-16,-8 10-10 16,-7 12-47-16,-9 12-114 15,-15 4-51-15,-19 12-2 0,-19 6-229 16,-29 34 118-16</inkml:trace>
  <inkml:trace contextRef="#ctx0" brushRef="#br0" timeOffset="59118.89">20201 13018 129 0,'-4'-2'486'0,"2"0"-361"0,-4 0-76 16,2-2-4-16,4 0 6 15,0-2 17-15,0 2-26 16,0 0-2-16,0 2 59 15,-2 0-6-15,2 2 35 16,0-2 4-16,-2 4 4 16,2-2 17-16,-2 0-63 15,0 2-25-15,2-4 38 16,0 2-56-16,0 2 17 16,0-2-32-16,2 0-10 15,-2 0 38-15,0 0-60 16,4-2-1-16,6 0-17 15,3 0 36-15,7 0-9 0,7 0-2 16,6 2 1-16,3 0-2 16,-1 0-6-16,13 0-8 15,-4-4 2-15,7 0 12 16,0 0 3-16,3 2-9 16,2 2 0-16,-5-2-6 15,-2 2 6-15,0 0 0 16,-3-4-6-16,-1 0 18 15,-1-4-15-15,-4 2 3 16,1 0 0-16,-1 0 0 0,0 0 0 16,-2 2 0-1,-2 2-3-15,-1 0 20 0,1 0-25 16,-3-1 8 0,9 2 0-16,3-6 2 0,5 3-2 15,0-2 0-15,4 2 9 16,-2-5-3-16,2 4 6 15,-6 0-12-15,-4 1 0 16,-1 1-9-16,-8 6 10 16,-8-2-1-16,-2 3 30 15,-6 0-24-15,2 1 4 16,-1 0-10-16,4-1 0 16,3 0 20-16,8 1 28 15,8-4-12-15,6-1-8 16,4 0-19-16,-1 0-9 0,-2 0-9 15,2 3-22 1,-3-2 31-16,-7 6 9 0,-4-3 1 16,-2 0-5-16,-5-2 2 15,5-1-14-15,0-1 4 16,-1 0 3-16,7-1-3 16,8-3 4-16,-4 2-1 15,3-1 2-15,1 2 4 16,-4 1-3-16,-1 0-3 15,-3 1-15-15,-4 4 4 16,-3-1 20-16,1 0-9 16,-2 0 0-16,1-2 1 15,5-2 13-15,4 0-14 16,6-2 0-16,-1-1-2 0,2-1 2 16,0 1 0-16,-1 1 0 15,-4 2 0-15,-4 4 4 16,-1-4-4-16,-1 1 0 15,-1 2 3-15,0-2-2 16,1 2-1-16,0-3-6 16,0-3-5-16,-2 2 11 15,2-2 11-15,-2 2-11 16,-3-1 4-16,2 0-4 16,-2-3 0-16,1 4 0 15,-1-3 0-15,-2 1 13 16,-4 6-13-16,0 1 0 15,0-3-6-15,-4 2 5 0,6-1 0 16,3-2 1 0,-1 0 0-16,0 0 26 0,1 0-26 15,-3 2 0-15,-2 0 0 16,-2-4 0-16,4 2 0 16,2-2 0-16,1 0 7 15,1-1 4-15,8 2-2 16,3-6-5-16,4 3 16 15,6-2-20-15,1 1-1 16,3-2-7-16,2 4 8 16,-1-1 3-16,-8 1-3 15,-5 3 0-15,-9 0 0 16,-5 3-16-16,-3-2 16 16,-2 2 0-16,-2 0 6 15,4 1 10-15,-4 0-16 0,6-4 0 16,5 3-1-16,4-2 8 15,5 2-7-15,7-1 0 16,-2-1 1-16,0 3 6 16,-10 4-7-16,-3-3-3 15,-8 0-10-15,-2-1 20 16,-3 1-7-16,-6 1 0 16,5-4 0-16,-5 2 10 15,6-3-10-15,3 4 0 16,4-3-18-16,6 0 39 15,5-2-29-15,3 0 8 16,4 4 0-16,-1 0 6 0,-4-3-6 16,-3 2-4-16,-3-3-16 15,-3 2 32-15,-6 0-12 16,3-2 0-16,-1 2 0 16,-1-2 14-16,4 0-14 15,4 2-6-15,1 0-14 16,7 0 40-16,3-2-16 15,4-2-3-15,3 2 5 16,2-2 0-16,1 2-6 16,-1 0-9-16,-4 2 8 15,0 0 2-15,0 4 15 0,-8-4-16 16,-1 0 0 0,-3-2-2-16,0 0 2 0,-1 0 0 15,2-2 24-15,8 0-18 16,5-4 39-16,7 2-45 15,8-2 2-15,3 1 26 16,2 2-28-16,-4 1 0 16,1-2 2-16,-8 2 19 15,-7 0-41-15,-4 0 20 16,-4 2 0-16,-4-4 2 16,1 0-2-16,1 0 0 15,-2-5-9-15,4 4 28 16,2-4-22-16,-2 0 3 15,8 0-3-15,-4 1-12 16,-2 3 17-16,-2-1-2 0,-6-1 32 16,-4-3-31-16,-3 5-2 15,-8-4-5-15,-4 5 6 16,-10-1 6-16,3 2 17 16,-5 2 8-16,-1-2 10 15,-3 1-23-15,-2 2-8 16,-4 0-10-16,-3 2-16 15,0-2 16-15,-2 0 9 16,0 0 4-16,0 0-1 16,0-2-3-16,0 2-16 15,0 0 7-15,0 0 0 16,2 0-2-16,-2-2 2 16,3 2 0-16,1-2 0 15,-2 4 8-15,5-2 5 16,-1 2-13-16,2-2 0 0,-2 0-9 15,3 0 18-15,-1 0-7 16,0 0-2-16,-2 0 1 16,-2 0 12-16,-1 0-13 15,-3 0 0-15,0 0 5 16,0 0-5-16,-3 0 0 16,3 0 1-16,0 2 0 15,0-2 23-15,0 0-24 16,0 0 0-16,3 0 15 15,-3 0-15-15,0-2-1 16,-3 2 1-16,3 0-6 16,0 0 6-16,0 0 7 15,0 0-6-15,0 0 2 0,0 0-3 16,0 0-6-16,0 0 6 16,0 0 0-16,0 0 10 15,0 0-10-15,0 0 0 16,0 0-4-16,0 0 4 15,0 0 0-15,0 0 0 16,0 0 1-16,0 0 9 16,0 0-10-16,0 0 0 15,0 0 0-15,0 0-8 16,0 0 8-16,0 0 0 16,0 0 0-16,-10 6 1 15,8-6-1-15,2 3 0 0,0-3 5 16,0 0-5-16,2 0-6 15,-2 4-3-15,-2-8 9 16,2 4-17-16,-3 0 17 16,0 0 0-16,1 4-1 15,0-4-32-15,0 1 33 16,2-1-1-16,-5 2 1 16,3-2 2-16,0 0-2 15,0 2 0-15,0-2-11 16,2-2 13-16,0 4-2 15,0-2 1-15,0 0 0 16,0 0 14-16,0 0-15 16,0 0-9-16,-2 0-12 15,0 2 30-15,-1-2-9 0,3 0 8 16,-2 3-8-16,-1-2 6 16,-1 2-6-16,-1-2-11 15,1 2-5-15,-2-2 32 16,-6 5-22-16,3-3 6 15,-4 1-24-15,-1 0 23 16,1-3-97-16,-5 5-37 16,1 1 24-16,-8-3-85 15,1 2-29-15,-10 2-98 16,1 2-188-16,-43 8 42 16</inkml:trace>
  <inkml:trace contextRef="#ctx0" brushRef="#br0" timeOffset="98797.22">24321 3693 1172 0,'-2'2'314'0,"0"-2"-128"0,-3-2-89 16,5 0 35-16,0 2 3 15,0-3-91-15,3 0 55 16,-1 6-59-16,5 0-23 16,10 1 23-16,14 4-34 15,23 5 54-15,17-8-59 16,20 4 13-16,79 4 50 15,28 19-50-15,16 27 5 0,-90 21 26 16,-68-36-45-16,0 8 10 16,96 113-10-1,-23 45 0-15,-60-74 11 16,-3 19-11-16,-12 14 15 0,-11 21 19 16,-24 9-33-16,-7-1 40 15,-19-10-41-15,0 11 7 16,-8 7 22-16,-16 9-28 15,0-12 30-15,-6 1 8 16,6 3-21-16,3-1 6 16,6-37-24-16,8 1 0 15,11-27 3-15,13-1 14 16,3-10-16-16,0-78-1 16,7-6 9-16,5-5-12 15,25 41 3-15,16-18 0 16,12-14-2-16,11-18 2 0,7-16-6 15,4-18 0-15,5-18 2 16,-12-14-13-16,-8-6 16 16,-16-8 1-16,-20 0-14 15,-15 1 15-15,-21 4-1 16,-15 6 0-16,-9 3 1 16,-16 4 17-16,-12 14-18 15,-11 4-6-15,-15 22 6 16,-9 16 0-16,-8 19 0 15,0 19-1-15,1 10-15 16,12 12 16-16,11 10 1 16,-6 63 10-16,32 25 4 15,22 21-15-15,27-75-1 0,6 5 1 16,14 11 0-16,4 14 13 16,3 15-12-16,-2 3-1 15,1 9 33-15,1 1-33 16,-3 11-1-16,-8-5 0 15,-7-3 1-15,-10-9 4 16,-9 7-2-16,-12 1-2 16,-22-13 9-16,-2 3-9 15,-19-3-1-15,-16-15 1 16,-11 2 0-16,-10-11 23 16,-12-25-22-16,-18 3 14 15,-16-13 9-15,-6-6-23 16,-8-7-1-16,-24 1 0 15,-24-14 0-15,-7-2 22 0,-7-15-21 16,5-9 23-16,7-6-12 16,17-24 0-16,27-28-12 15,23-10 0-15,76-10 6 16,6-8-16-16,9-8 10 16,-30-32-44-16,24-28-26 15,26-85-136-15,61-62-245 16,72-45-204-16,2 75-190 15</inkml:trace>
  <inkml:trace contextRef="#ctx0" brushRef="#br0" timeOffset="99496.62">27037 7453 346 0,'0'-6'288'0,"-2"0"-118"0,-2-2 8 0,-1-4 26 0,-6 0 57 15,-4-4-9-15,1 0-87 16,-1 4 32-16,1 2-37 16,5 2-1-16,5 4 18 15,4 2-78-15,0 0-33 16,2 0 5-16,4 0-59 16,13-2-2-16,10-4-10 15,23-8 0-15,20-4 14 16,15-10-14-16,9-2 1 15,-7 0-2-15,-11 3-14 16,-20 11-20-16,-16 4-55 0,-22 9-84 16,-11 2 32-16,-11 6-89 15,-16 5-74-15,-11 6-342 16,-85 34-106-16</inkml:trace>
  <inkml:trace contextRef="#ctx0" brushRef="#br0" timeOffset="99701.62">27329 7271 665 0,'2'0'476'16,"1"2"-284"-16,1 2 48 16,7 6 129-16,0 8-66 15,3 18-48-15,5 14-71 16,-1 16-92-16,3 9-10 16,-4 3-82-16,-1 0 23 15,-3 0 5-15,-3-14-28 16,-4-8-28-16,-2-11-79 0,3-11-209 15,-5-10-316-15,7-5-537 16</inkml:trace>
  <inkml:trace contextRef="#ctx0" brushRef="#br0" timeOffset="100113.38">28070 7375 1202 0,'-10'-4'660'0,"8"0"-444"16,-7-2 42-16,2 4-10 16,7-2-95-16,0 4-95 15,5-2-43-15,1 0-13 16,15-4 4-16,16-10 10 16,26-2-16-16,26-14-1 15,17-2 1-15,6-7-1 0,4 5 2 16,-5 0 13-1,-17 10-14-15,-20 6-8 0,-30 11-5 16,-24 4-110-16,-13 5 27 16,-16 2-33-16,-5 1-71 15,-13 2-110-15,-8 1-319 16,-79 12-281-16</inkml:trace>
  <inkml:trace contextRef="#ctx0" brushRef="#br0" timeOffset="100346.72">28757 7034 766 0,'3'-4'840'16,"1"0"-568"-16,7-10-127 0,11 4 133 15,9-4-89 1,5 6-83-16,13 6 7 0,5 4-46 16,-6 10 29-16,-5 8-48 15,-11 4-18-15,-15 8 9 16,-11 4-39-16,-12 5 0 15,-11 9-3-15,-18 4 3 16,-11 2-27-16,-12 2-91 16,-9-6-209-16,-134 58-492 15</inkml:trace>
  <inkml:trace contextRef="#ctx0" brushRef="#br0" timeOffset="101396.81">29586 6627 318 0,'-2'-10'843'0,"0"4"-574"0,-3-8-79 16,3 4 131-16,2 4-70 16,-3 2-17-16,3 2-38 15,0 4-70-15,-2 2-3 16,0 2-115-16,2 4 19 16,4 14 15-16,3 12 6 15,9 22 3-15,4 11-8 16,2 7-29-16,0-6-14 15,3-10-8-15,-4-14-14 16,-2-14-7-16,-7-14 29 16,-6-8-39-16,-6-7 18 15,-2-3 15-15,-2-9-13 16,-6-4 19-16,-5-14-21 0,-5-13 12 16,-5-10 18-16,0-10-8 15,2 0 11-15,2-5-12 16,3 5 7-16,11 6-7 15,5 8 0-15,7 12 0 16,4 12 9-16,6 4-9 16,6 14-6-16,6 4 3 15,8 12-10-15,5 8 13 16,-2 12 0-16,0 6 10 16,-5 4 2-16,1 1 0 15,-5-3-12-15,-8-11 2 16,0-7-1-16,-10-9-1 15,-4-5 0-15,-5-8-33 0,-2-4 33 16,0-3-10-16,0-7-1 16,-4-9 11-16,-1-12-3 15,2-7 3-15,3-6 0 16,5-4 3-16,4 2-3 16,4 0-7-16,1 6 5 15,-1 9-8-15,3 10 10 16,-5 9 0-16,-2 10 2 15,-1 7 4-15,2 8-6 16,3 10-23-16,1 14 23 16,-1 11 0-16,3 10 29 15,-3 6-29-15,0-6-1 16,3-4-32-16,-3-10-219 0,3-10-110 16,-1-7-196-16,12-11-114 15</inkml:trace>
  <inkml:trace contextRef="#ctx0" brushRef="#br0" timeOffset="101762.28">30256 6537 1069 0,'-2'-18'524'0,"2"4"-349"15,-2-12 82-15,4 8 17 16,0 6-86-16,1 10-100 16,0 2-71-16,-3 7 2 15,6 4 23-15,0 11 14 16,1 10 10-16,-1 14-5 15,2 2-59-15,-2-2 13 16,5-6-15-16,3-10 7 0,-1-10-22 16,7-12 14-16,-5-5-37 15,-1-7 26-15,4-13 0 16,0-11 11-16,2-6-6 16,-7-8 7-16,-8 0 11 15,-8 4-11-15,-10 0 0 16,-9 6 22-16,-5 6 1 15,-2 3 23-15,-2 9-19 16,4 10-25-16,0 8 22 16,0 10-24-16,6 7-6 15,0 3-12-15,13 0-86 0,10 0-52 16,11-4-130 0,14-8 5-16,10-12-174 0,91-60-156 15</inkml:trace>
  <inkml:trace contextRef="#ctx0" brushRef="#br0" timeOffset="102566.86">30578 6180 1102 0,'0'-12'321'0,"0"-2"-87"15,0-10 50-15,2 6-40 16,-2 6-37-16,0 4-82 16,2 8-13-16,0 4-100 15,5-3-6-15,4 10 74 16,9 9-44-16,2 14 45 15,3 12-36-15,0 10-24 16,-6 4 12-16,4 1-33 0,-3-5-9 16,-5-8-23-1,6-12 28-15,-8-10-25 0,-7-14-38 16,4-8-38-16,-10-2 34 16,0-6-22-16,-3-2 6 15,-4-8 68-15,1-4 1 16,-5-8 18-16,-5-4 0 15,-4 2 12-15,-2 2 54 16,-5 5-17-16,-2 11-23 16,0 10 43-16,-5 14-54 15,-1 21 31-15,4 7-14 16,8 8-25-16,8-2 55 16,15-6-62-16,11-8 0 15,7-10-3-15,13-12 30 0,7-4-33 16,11-18 6-16,4-12-55 15,5-12 53-15,2-12-74 16,-4-2 29-16,-9 2 25 16,-9 6 22-16,-11 9-17 15,-14 12 17-15,-9 9 0 16,-4 6 84-16,-2 5-19 16,0 2-20-16,0 0-6 15,2 8-38-15,2 4 21 16,4 3-22-16,11 7 1 15,-2-5 19-15,7-8-20 16,5-8 0-16,4-6-6 16,7-10-3-16,2-14 0 15,-2-13-57-15,-10-7-63 0,-5-2 129 16,-9-2-3-16,-14 2 3 16,-8-2 13-16,-7 2-7 15,-7-1 44-15,2 2-50 16,-6 0 18-16,1 1 10 15,2 8-5-15,1 8 10 16,9 12 0-16,4 10-23 16,5 8 4-16,4 6-14 15,-6 14 0-15,4 22 19 16,-6 12-8-16,6 17-4 16,2 1-7-16,10-4 0 15,9-4 15-15,3-6-15 0,5-8-19 16,4-8 4-16,-5-9-78 15,-6-8-162-15,-9-3-372 16,-32 35-418-16</inkml:trace>
  <inkml:trace contextRef="#ctx0" brushRef="#br0" timeOffset="103526.99">31587 5675 1227 0,'-2'-7'681'0,"0"-2"-477"15,-8-5-9-15,4-4 66 16,-1-3-96-16,-4-1-75 15,0 2-29-15,-2-2-49 16,-8 0 57-16,-1 0-46 16,-7-2 4-16,-9 4-21 15,-6-4-6-15,-7 4-1 16,-5-2 1-16,-7 0 0 16,-12 2 4-16,-8-1-2 15,-8 7-2-15,-7 1 0 16,-2 7-14-16,-5 3 13 15,-4 7 1-15,-3 7 0 0,10 5 19 16,6 6-5-16,11 8-14 16,7 14 0-16,5 12 4 15,2 16-4-15,5 19 3 16,-27 67 5-16,-3 34 10 16,25 3-18-16,27-65 0 15,3-9 0-15,4 1 1 16,14-12-2-16,-1 2 1 15,13-59 0-15,6-5 12 16,1-2-12-16,0 42-7 0,6-12-13 16,4-5 14-1,10-6 6-15,2 0 0 0,11-3 6 16,8 2-12-16,8-7-6 16,8-2 2-16,13-6-10 15,5-11 29-15,8-2-9 16,13-10 1-16,9-12 8 15,7-6 8-15,75-12-17 16,8-18-14-16,2-8 13 16,-143 18 2-16,0-2 7 15,1-3-8-15,45-16 0 16,-2-10 19-16,-7-1-19 16,-3-14 0-16,-4-6 6 0,-2-12 6 15,-2-6 8 1,-12-11-2-16,-10-5-3 0,-16-6-5 15,-9-5-10-15,-14 0-16 16,-8 2 16-16,-7 9 0 16,-9 10 51-16,-6 13-6 15,-10 9-3-15,-4 12 21 16,0 8-63-16,-4 6 0 16,-5 9 19-16,0 6-18 15,0 6 10-15,0 5-11 16,3 9 0-16,3 3-15 15,1 2 15-15,9 2 0 16,4-1-2-16,9 2 10 16,2-2-16-16,5-1-11 15,-2 0-10-15,8 4 11 16,-4-4-28-16,0 0-32 0,2 0 49 16,0 0-97-16,1 9-25 15,1 9-230-15,-13 82-493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569E3-30CE-4A59-8AEB-CFCE855F2B26}" type="datetimeFigureOut">
              <a:rPr lang="en-IN" smtClean="0"/>
              <a:t>06-06-2025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85BF0-FB52-454B-ACEF-91D95D38C3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6086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E4878-D07C-0BE6-DC19-7FA7E31A02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D0000C-3990-5039-0CA5-6A23142B40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3E511-A02D-7F0D-9590-3610A26C0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5862-502C-465C-80D9-4A38FCB63B7A}" type="datetimeFigureOut">
              <a:rPr lang="en-IN" smtClean="0"/>
              <a:t>06-06-2025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18D8B-C48C-A29F-900D-877F37276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4B37C-5A2F-2690-7567-3D6CDCEC7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C908-3AF1-4EDB-96D3-AA3C01DF4D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4296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0F247-0B87-F88A-B116-76D5FDE96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829D07-BFA8-A1C3-EE08-F1C3E14871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AFD60-8AB3-D7F5-EFCF-8BB0FD126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5862-502C-465C-80D9-4A38FCB63B7A}" type="datetimeFigureOut">
              <a:rPr lang="en-IN" smtClean="0"/>
              <a:t>06-06-2025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B4745-7449-6842-861D-8707698C2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343DF-FF24-180F-8172-8C074F3B2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C908-3AF1-4EDB-96D3-AA3C01DF4D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8654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FCE6CC-9EDF-8724-AD7C-560F3014D9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990677-69CB-9647-47A1-DCDEB42069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DB2E0-27D2-333F-366E-330AFC6E5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5862-502C-465C-80D9-4A38FCB63B7A}" type="datetimeFigureOut">
              <a:rPr lang="en-IN" smtClean="0"/>
              <a:t>06-06-2025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B12C4-4277-E5DF-6D76-0F3DAB835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0BC5A-00EA-B6D6-BF55-0CC922AEF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C908-3AF1-4EDB-96D3-AA3C01DF4D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7714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96870-8159-533F-1001-49735526A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57B4B-64FD-67E9-2D3F-C8C158D44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F6C2F-C1C7-A60D-F965-B5877C987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5862-502C-465C-80D9-4A38FCB63B7A}" type="datetimeFigureOut">
              <a:rPr lang="en-IN" smtClean="0"/>
              <a:t>06-06-2025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6BED9-C844-89B1-8687-B1BDF450B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69B1A-0A76-E9DF-D3D8-C5B591C9B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C908-3AF1-4EDB-96D3-AA3C01DF4D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7214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88AB1-B884-2B9B-1A91-A4E57CDE5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B0DA13-DD69-A91E-B336-4C928E1B7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6AF0F-E3B6-2051-C2CA-8A8137B12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5862-502C-465C-80D9-4A38FCB63B7A}" type="datetimeFigureOut">
              <a:rPr lang="en-IN" smtClean="0"/>
              <a:t>06-06-2025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11C2B-72B5-2C2D-7573-B6663A7EA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C5DE9-4A6B-A885-F77E-773B8C2B0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C908-3AF1-4EDB-96D3-AA3C01DF4D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4495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5C340-ACA8-9349-2898-9CC053A49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DB554-66CB-55E2-F8F1-D20E235A06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1A69DA-F25E-6DFB-D35A-61398F6518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0332FC-1DBB-0F47-60D0-D70547088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5862-502C-465C-80D9-4A38FCB63B7A}" type="datetimeFigureOut">
              <a:rPr lang="en-IN" smtClean="0"/>
              <a:t>06-06-2025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55032A-2C51-1554-0660-D23AF754B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B1C6ED-43D8-358C-1D62-9B456D08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C908-3AF1-4EDB-96D3-AA3C01DF4D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1375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CD051-1512-DE22-6CBA-57717CE69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239BA-04E0-E1B5-201F-042F35BB5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FF3F33-ADF4-2FD9-9484-754BB530DA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88C461-A573-9844-60E6-4495585A1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29C1B0-A1E2-9111-7920-0055C5F7D8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9CB188-B13C-7406-E8F5-A80A5684E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5862-502C-465C-80D9-4A38FCB63B7A}" type="datetimeFigureOut">
              <a:rPr lang="en-IN" smtClean="0"/>
              <a:t>06-06-2025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6A700B-6CD4-4D1E-E1C8-A808A1779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480FEE-08A2-5B16-5D14-BD8E4781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C908-3AF1-4EDB-96D3-AA3C01DF4D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4742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CDBBA-1634-C6C1-2FD1-D097A8F38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D732E3-A630-D910-1AA5-B17C777A7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5862-502C-465C-80D9-4A38FCB63B7A}" type="datetimeFigureOut">
              <a:rPr lang="en-IN" smtClean="0"/>
              <a:t>06-06-2025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660F0A-73E3-673D-2E3C-0257608D9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36C202-8FF4-D40A-96BF-3D49F6D8C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C908-3AF1-4EDB-96D3-AA3C01DF4D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1131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13DF52-69BD-0F7E-F9D8-7EBB2981B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5862-502C-465C-80D9-4A38FCB63B7A}" type="datetimeFigureOut">
              <a:rPr lang="en-IN" smtClean="0"/>
              <a:t>06-06-2025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89E952-9721-D6B9-B169-9B19BA908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329118-0800-B298-D751-288D98D54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C908-3AF1-4EDB-96D3-AA3C01DF4D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458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34387-40D8-A4C4-CBFA-378FD7925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8B345-70D4-BB42-F56F-CE1785015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30EA5F-1E55-2342-D01E-AAC08EC19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E3BB65-A6BD-9BB2-FA7A-292797148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5862-502C-465C-80D9-4A38FCB63B7A}" type="datetimeFigureOut">
              <a:rPr lang="en-IN" smtClean="0"/>
              <a:t>06-06-2025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C82F84-7726-D1E2-F197-4D7037BDC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8BEFC8-C020-CDC2-CFCC-C4EEAF6C2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C908-3AF1-4EDB-96D3-AA3C01DF4D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5164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F75E4-A59C-6431-DAD3-F3FC8252A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DFEB29-75E0-A66A-27F2-AD6418774B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B7B37F-4BBE-CF6B-2BAF-6AD2ED6B7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8FC5D8-7193-BC77-A2E9-7C48327F8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5862-502C-465C-80D9-4A38FCB63B7A}" type="datetimeFigureOut">
              <a:rPr lang="en-IN" smtClean="0"/>
              <a:t>06-06-2025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193DD-17DB-5A73-20FA-AB7168659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968708-79F0-520E-89DA-B5ADD5F25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6C908-3AF1-4EDB-96D3-AA3C01DF4D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4251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C58E39-07CF-D835-F410-B071711ED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060D1A-3A64-7B34-25E0-F40CCBF18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853AE-5C11-19C0-622B-6922DBC9E5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D85862-502C-465C-80D9-4A38FCB63B7A}" type="datetimeFigureOut">
              <a:rPr lang="en-IN" smtClean="0"/>
              <a:t>06-06-2025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3EAED-CCA3-EEDF-3D12-E77427FE5C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AD74B-1A30-CF24-F7B7-A62C85B7CE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A6C908-3AF1-4EDB-96D3-AA3C01DF4D6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198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85A8E-BCA9-19D1-DA6E-8479262F1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44047"/>
            <a:ext cx="9144000" cy="865915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AI in Smart Cities </a:t>
            </a:r>
            <a:endParaRPr lang="en-I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E3C8E9-F9C1-6B8C-CE8D-FD277A5355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Focus on Traffic, Energy &amp; Waste Management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761C3AE-CF19-B99D-45B6-BF96056E5830}"/>
              </a:ext>
            </a:extLst>
          </p:cNvPr>
          <p:cNvSpPr txBox="1">
            <a:spLocks/>
          </p:cNvSpPr>
          <p:nvPr/>
        </p:nvSpPr>
        <p:spPr>
          <a:xfrm>
            <a:off x="1555213" y="725273"/>
            <a:ext cx="9144000" cy="8659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General Applications of AI </a:t>
            </a:r>
            <a:endParaRPr lang="en-I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140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526E8-A0F1-19E0-6400-7D3B15F94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5F7AC-0EAC-C4FE-C0F9-093DDF936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in Traffic Signal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33121-E1AD-5A97-787C-3245DD106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6" y="1261831"/>
            <a:ext cx="6912307" cy="40721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Predictive Models for Traffic Congestion and Rerouting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To forecast traffic congestion before it occurs and enable proactive rerouting of vehicles to reduce delays and distribute flow efficiently.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500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How Predictive Models Work: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Input Data</a:t>
            </a:r>
            <a:r>
              <a:rPr lang="en-US" altLang="en-US" sz="24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Historical traffic data (volume, speed, incidents)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Real-time sensor/camera/GPS data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Weather and event data (e.g., holidays, sports)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6A2BD80-6718-4D4E-CB21-3F2E5E4C0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66F5D5-0D62-D367-5572-EA31FCBD9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935" y="836367"/>
            <a:ext cx="4763507" cy="552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57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6CAF02-351C-8CC3-BB7B-CC7B18479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3CDF9-5ABD-D11B-AA8E-01B9B593A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in Traffic Signal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73888-9B52-8212-13EE-430761437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6" y="1261831"/>
            <a:ext cx="6064008" cy="40721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Predictive Models for Traffic Congestion and Rerouting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Algorithms Used</a:t>
            </a:r>
            <a:r>
              <a:rPr lang="en-US" altLang="en-US" sz="24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Time Series Models: ARIMA, LSTM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Machine Learning: Random Forest, Gradient Boosting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Deep Learning: CNN + LSTM for spatiotemporal prediction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Output</a:t>
            </a:r>
            <a:r>
              <a:rPr lang="en-US" altLang="en-US" sz="24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Congestion probability on a route/intersection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Estimated travel time on alternate paths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Real-time alerts for rerouting decisions</a:t>
            </a: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F361C82-ED17-86CC-F274-E97B3D7474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45A8CC-801B-7DB4-09C3-6D4607939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9352" y="1884618"/>
            <a:ext cx="6352821" cy="344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785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872B86-8351-F099-9AFB-A5093C63F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23715-335E-8A5D-43CB-26B229119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Real-Time Traffic Prediction &amp; Smart Transportation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7C4DB-1F6F-2FDA-0A92-AB3B1F361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6" y="1261831"/>
            <a:ext cx="6339429" cy="40721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Real-Time Traffic Prediction</a:t>
            </a:r>
          </a:p>
          <a:p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Combines historical traffic data with real-time inputs from: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Road sensors (loop detectors, radar)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GPS data from vehicles and apps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Weather and event-based inputs</a:t>
            </a:r>
          </a:p>
          <a:p>
            <a:r>
              <a:rPr lang="en-US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AI Models Used:</a:t>
            </a:r>
          </a:p>
          <a:p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LSTM (Long Short-Term Memory) for time-series prediction</a:t>
            </a:r>
          </a:p>
          <a:p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Random Forest &amp; Gradient Boosting for feature-based modeling</a:t>
            </a:r>
          </a:p>
          <a:p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CNN-LSTM hybrids for spatial + temporal learning.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0B50AA6-54D4-65EE-4484-1426DA025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913D3D-5860-189A-EC1A-341DDA906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255" y="1523998"/>
            <a:ext cx="4792128" cy="441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04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C287E-0BF7-41C4-BE28-050816790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D6EBF-9827-10FF-2288-B03AF9C9A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Real-Time Traffic Prediction &amp; Smart Transportation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DB924-1F53-6E47-DC66-167C8D562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6" y="1261831"/>
            <a:ext cx="5898755" cy="40721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Dynamic Route Optimization</a:t>
            </a:r>
          </a:p>
          <a:p>
            <a:r>
              <a:rPr lang="en-US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How It Works:</a:t>
            </a:r>
          </a:p>
          <a:p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Combines AI models with graph-based pathfinding algorithms: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A* (A-star), Dijkstra, and Real-Time Shortest Path</a:t>
            </a:r>
          </a:p>
          <a:p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Continuously updates route plans based on: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Live traffic congestion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Accidents or road closures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Demand peaks or weather conditions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F5A2321-1406-4EA7-8E01-BD616F45B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3FE2BA-A19D-D0A4-CB59-AD77F79B2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014" y="1679195"/>
            <a:ext cx="6212828" cy="391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75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4DC909-A529-006F-7BB7-90C63D7A4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83AB6-82EA-8ED0-5392-FB46C0EB0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Real-Time Traffic Prediction &amp; Smart Transportation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15908-6DC9-62D9-CCE2-8BF9BCB81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6" y="1261831"/>
            <a:ext cx="6339429" cy="40721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Dynamic Route Optimization</a:t>
            </a:r>
          </a:p>
          <a:p>
            <a:r>
              <a:rPr lang="en-US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Integration:</a:t>
            </a:r>
          </a:p>
          <a:p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Powers navigation systems like: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Google Maps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Waze AI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Smart City Mobility Platforms</a:t>
            </a:r>
          </a:p>
          <a:p>
            <a:r>
              <a:rPr lang="en-US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Real-World Applications:</a:t>
            </a:r>
          </a:p>
          <a:p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Public transport routing (bus fleet scheduling)</a:t>
            </a:r>
          </a:p>
          <a:p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Emergency vehicle dispatch (ambulance, fire brigade)</a:t>
            </a:r>
          </a:p>
          <a:p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Logistics &amp; last-mile delivery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90B02EF-6D1C-CC9D-67C6-98AB295A4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2588C7-B74C-1825-A731-86930513E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428" y="1363315"/>
            <a:ext cx="6769061" cy="327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028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3D0EC-9BA6-1729-9630-C211BD5B5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A075F-CB3F-120E-3BD2-8980D48B6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Real-Time Traffic Prediction &amp; Smart Transportation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C0611-B251-396B-1335-A02F230E6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6" y="1261831"/>
            <a:ext cx="11109733" cy="4072171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34EA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Barcelona, Spain: Smart Transportation </a:t>
            </a:r>
            <a:r>
              <a:rPr lang="en-US" sz="2400" dirty="0">
                <a:solidFill>
                  <a:srgbClr val="034EA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Barcelona has implemented various smart city initiatives, focusing on transportation and waste management to enhance urban living.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34EA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Sensors: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Traffic Sensors: </a:t>
            </a:r>
            <a:r>
              <a:rPr lang="en-US" sz="22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Inductive loop sensors, radar sensors, and infrared sensors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Parking Sensors: </a:t>
            </a:r>
            <a:r>
              <a:rPr lang="en-US" sz="22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Magnetic sensors, ultrasonic sensors, and camera-based systems.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22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Environmental Sensors: </a:t>
            </a:r>
            <a:r>
              <a:rPr lang="en-IN" sz="22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Air quality sensors and noise sensors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Public Transportation Sensors: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Smart Bin Sensors: </a:t>
            </a:r>
            <a:r>
              <a:rPr lang="en-US" sz="22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Ultrasonic fill-level sensors.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US" sz="22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Public Transportation sensors</a:t>
            </a:r>
            <a:r>
              <a:rPr lang="en-US" sz="22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: GPS trackers, passenger counting sensors, and accelerometers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RFID Sensors: </a:t>
            </a:r>
            <a:r>
              <a:rPr lang="en-US" sz="22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Radio-frequency identification tags and readers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Weight Sensors: Type:</a:t>
            </a:r>
            <a:r>
              <a:rPr lang="en-US" sz="22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 Load cells and strain gauges</a:t>
            </a:r>
            <a:endParaRPr lang="en-IN" sz="2200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 Light" panose="020F030202020403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FCAB9CA-ED4B-8642-625B-AADFCDF45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05846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4DF50-EF29-380D-3BB1-883D6D476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D1041-43AD-334C-508C-91261E305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Real-Time Traffic Prediction &amp; Smart Transportation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85142-494C-5E6B-9C76-99AF3608A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6" y="1261831"/>
            <a:ext cx="5204691" cy="4072171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34EA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Traffic Prediction Models:</a:t>
            </a:r>
            <a:endParaRPr lang="en-US" sz="2400" dirty="0">
              <a:solidFill>
                <a:srgbClr val="034EA2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 Light" panose="020F03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Type: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 Time series forecasting models, such as ARIMA, LSTM (Long Short-Term Memory), and Prophet.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Function: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 Predict traffic flow and congestion patterns.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Application: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 Optimize traffic light timing, provide real-time traffic updates, and suggest alternative routes to drivers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 Light" panose="020F030202020403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E0A3BE4-07F5-134F-0EF3-1A1FAFF15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5B77E0-0098-19C0-EA37-311F78BED4A4}"/>
              </a:ext>
            </a:extLst>
          </p:cNvPr>
          <p:cNvSpPr txBox="1"/>
          <p:nvPr/>
        </p:nvSpPr>
        <p:spPr>
          <a:xfrm>
            <a:off x="5781105" y="1226539"/>
            <a:ext cx="609783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34EA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Input Features: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Historical traffic flow data (vehicle counts, speed, etc.)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Time of day (hour, minute)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Day of the week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Weather conditions (temperature, precipitation, visibility)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Special events (concerts, sports events, public holidays)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Road construction or accidents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GPS coordinates of sensors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Labels: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Predicted traffic flow and Predicted congestion levels</a:t>
            </a:r>
          </a:p>
        </p:txBody>
      </p:sp>
    </p:spTree>
    <p:extLst>
      <p:ext uri="{BB962C8B-B14F-4D97-AF65-F5344CB8AC3E}">
        <p14:creationId xmlns:p14="http://schemas.microsoft.com/office/powerpoint/2010/main" val="3175856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34387-69C6-655A-8C50-5F77E1CC8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315ED-2250-6CCD-A320-B997BFEE3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Real-Time Traffic Prediction &amp; Smart Transportation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651C5-4C7B-58F3-75BE-83444E703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6" y="1261831"/>
            <a:ext cx="6339429" cy="4072171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34EA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Traffic Prediction Example:</a:t>
            </a:r>
            <a:endParaRPr lang="en-US" sz="2400" dirty="0">
              <a:solidFill>
                <a:srgbClr val="034EA2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 Light" panose="020F03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34EA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Input Features:</a:t>
            </a:r>
            <a:endParaRPr lang="en-US" sz="2400" dirty="0">
              <a:solidFill>
                <a:srgbClr val="034EA2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 Light" panose="020F03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Historical traffic flow: 150 vehicles/hour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Time of day: 8 AM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Day of the week: Monday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Weather: Clear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GPS coordinates: (41.3851, 2.1734)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34EA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Label:</a:t>
            </a:r>
            <a:endParaRPr lang="en-US" sz="2400" dirty="0">
              <a:solidFill>
                <a:srgbClr val="034EA2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 Light" panose="020F03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Predicted traffic flow: 200 vehicles/hour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43A610E-39A3-B522-169D-3197DA81A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78817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EDDAA-B745-1B1B-CCC1-3F596E969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73397-2947-A6B3-ABFE-6B77010B8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Real-Time Traffic Prediction &amp; Smart Transportation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D849C-B143-1C7E-3083-CB751CBFD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7" y="1261831"/>
            <a:ext cx="5134920" cy="4072171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34EA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Parking Availability Prediction Models:</a:t>
            </a:r>
            <a:endParaRPr lang="en-US" sz="2400" dirty="0">
              <a:solidFill>
                <a:srgbClr val="034EA2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 Light" panose="020F03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34EA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Type:</a:t>
            </a:r>
            <a:r>
              <a:rPr lang="en-US" sz="2400" dirty="0">
                <a:solidFill>
                  <a:srgbClr val="034EA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Classification and regression models, such as Random Forest, Support Vector Machines (SVM), and Gradient Boosting.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34EA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Function:</a:t>
            </a:r>
            <a:r>
              <a:rPr lang="en-US" sz="2400" dirty="0">
                <a:solidFill>
                  <a:srgbClr val="034EA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Predict the availability of parking spaces.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34EA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Application:</a:t>
            </a:r>
            <a:r>
              <a:rPr lang="en-US" sz="2400" dirty="0">
                <a:solidFill>
                  <a:srgbClr val="034EA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Provide real-time parking availability information to drivers and optimize parking space usage.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5BCD06A-7E6E-467A-5B9C-C66FBBCA3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07E5CD-AB4B-25B2-06A1-12EF95FCB51A}"/>
              </a:ext>
            </a:extLst>
          </p:cNvPr>
          <p:cNvSpPr txBox="1"/>
          <p:nvPr/>
        </p:nvSpPr>
        <p:spPr>
          <a:xfrm>
            <a:off x="5735337" y="1311807"/>
            <a:ext cx="609783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34EA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Input Features: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Historical parking occupancy data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Time of day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Day of the week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Nearby events (public gatherings, sports events)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Weather conditions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GPS coordinates of parking space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34EA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Labels: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Predicted parking availability (number of available spaces)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6A49AF6-CA0E-6ACA-89BA-FFE5FB1531AB}"/>
                  </a:ext>
                </a:extLst>
              </p14:cNvPr>
              <p14:cNvContentPartPr/>
              <p14:nvPr/>
            </p14:nvContentPartPr>
            <p14:xfrm>
              <a:off x="1441800" y="1326600"/>
              <a:ext cx="9951480" cy="35154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6A49AF6-CA0E-6ACA-89BA-FFE5FB1531A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32440" y="1317240"/>
                <a:ext cx="9970200" cy="353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18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969F91-EB69-7FB8-4343-B0B941C85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E22C5-C342-D7DF-7EF1-56AE5F266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Real-Time Traffic Prediction &amp; Smart Transportation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159EB-FAA2-69CC-10CF-B418F8114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6" y="1261831"/>
            <a:ext cx="6339429" cy="4072171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34EA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Parking Availability Prediction Models: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34EA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Input Features: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Historical parking occupancy: 80%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Time of day: 6 PM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Day of the week: Friday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Nearby event: Football match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Weather: Partly cloudy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GPS coordinates: (41.3809, 2.1228)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Label: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Predicted parking availability: 20 spaces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  <a:cs typeface="Calibri Light" panose="020F030202020403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79F8601-211D-73FF-DF00-AE999521A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E82D2BE-5CF1-1257-AF6A-C7B5611922CB}"/>
                  </a:ext>
                </a:extLst>
              </p14:cNvPr>
              <p14:cNvContentPartPr/>
              <p14:nvPr/>
            </p14:nvContentPartPr>
            <p14:xfrm>
              <a:off x="2121120" y="2034000"/>
              <a:ext cx="8267760" cy="34830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E82D2BE-5CF1-1257-AF6A-C7B5611922C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11760" y="2024640"/>
                <a:ext cx="8286480" cy="350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6772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67746-B299-B2EF-4BEA-CC06CE17E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F2E9A-E44A-09EE-A369-065A60C1A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Applications of AI in Smart cities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879B4-C8D6-8E21-F211-FBF70EF97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7" y="1142083"/>
            <a:ext cx="5656383" cy="5170712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Adaptive Traffic Control: Surtrac, Pittsburgh (USA)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800" b="1" dirty="0">
                <a:latin typeface="Arial" panose="020B0604020202020204" pitchFamily="34" charset="0"/>
              </a:rPr>
              <a:t>Use Case:</a:t>
            </a:r>
            <a:r>
              <a:rPr lang="en-US" altLang="en-US" sz="1800" dirty="0">
                <a:latin typeface="Arial" panose="020B0604020202020204" pitchFamily="34" charset="0"/>
              </a:rPr>
              <a:t> Real-time traffic light optimization using AI</a:t>
            </a:r>
            <a:br>
              <a:rPr lang="en-US" altLang="en-US" sz="1800" dirty="0">
                <a:latin typeface="Arial" panose="020B0604020202020204" pitchFamily="34" charset="0"/>
              </a:rPr>
            </a:br>
            <a:r>
              <a:rPr lang="en-US" altLang="en-US" sz="1800" b="1" dirty="0">
                <a:latin typeface="Arial" panose="020B0604020202020204" pitchFamily="34" charset="0"/>
              </a:rPr>
              <a:t>Reference: </a:t>
            </a:r>
            <a:r>
              <a:rPr lang="en-US" altLang="en-US" sz="1800" dirty="0">
                <a:latin typeface="Arial" panose="020B0604020202020204" pitchFamily="34" charset="0"/>
              </a:rPr>
              <a:t>MIT News – </a:t>
            </a:r>
            <a:r>
              <a:rPr lang="en-US" altLang="en-US" sz="1800" i="1" dirty="0">
                <a:latin typeface="Arial" panose="020B0604020202020204" pitchFamily="34" charset="0"/>
              </a:rPr>
              <a:t>AI tackles urban traffic congestion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altLang="en-US" sz="500" i="1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AI in Bus Scheduling: SMRT Singapore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800" b="1" dirty="0">
                <a:latin typeface="Arial" panose="020B0604020202020204" pitchFamily="34" charset="0"/>
              </a:rPr>
              <a:t>Use Case:</a:t>
            </a:r>
            <a:r>
              <a:rPr lang="en-US" altLang="en-US" sz="1800" dirty="0">
                <a:latin typeface="Arial" panose="020B0604020202020204" pitchFamily="34" charset="0"/>
              </a:rPr>
              <a:t> Predictive analytics for dynamic scheduling</a:t>
            </a:r>
            <a:br>
              <a:rPr lang="en-US" altLang="en-US" sz="1800" dirty="0">
                <a:latin typeface="Arial" panose="020B0604020202020204" pitchFamily="34" charset="0"/>
              </a:rPr>
            </a:br>
            <a:r>
              <a:rPr lang="en-US" altLang="en-US" sz="1800" b="1" dirty="0">
                <a:latin typeface="Arial" panose="020B0604020202020204" pitchFamily="34" charset="0"/>
              </a:rPr>
              <a:t>Reference: </a:t>
            </a:r>
            <a:r>
              <a:rPr lang="en-US" altLang="en-US" sz="1800" dirty="0">
                <a:latin typeface="Arial" panose="020B0604020202020204" pitchFamily="34" charset="0"/>
              </a:rPr>
              <a:t>GovTech Singapore – </a:t>
            </a:r>
            <a:r>
              <a:rPr lang="en-US" altLang="en-US" sz="1800" i="1" dirty="0">
                <a:latin typeface="Arial" panose="020B0604020202020204" pitchFamily="34" charset="0"/>
              </a:rPr>
              <a:t>AI in public transport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altLang="en-US" sz="5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Smart Grid Optimization: </a:t>
            </a:r>
            <a:r>
              <a:rPr lang="en-US" altLang="en-US" sz="1800" b="1" dirty="0" err="1">
                <a:solidFill>
                  <a:srgbClr val="C00000"/>
                </a:solidFill>
                <a:latin typeface="Arial" panose="020B0604020202020204" pitchFamily="34" charset="0"/>
              </a:rPr>
              <a:t>FlexiGrid</a:t>
            </a:r>
            <a:r>
              <a:rPr lang="en-US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, Netherlands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1800" b="1" dirty="0">
                <a:latin typeface="Arial" panose="020B0604020202020204" pitchFamily="34" charset="0"/>
              </a:rPr>
              <a:t>Use Case:</a:t>
            </a:r>
            <a:r>
              <a:rPr lang="en-US" altLang="en-US" sz="1800" dirty="0">
                <a:latin typeface="Arial" panose="020B0604020202020204" pitchFamily="34" charset="0"/>
              </a:rPr>
              <a:t> AI to balance solar/wind with energy demand</a:t>
            </a:r>
            <a:br>
              <a:rPr lang="en-US" altLang="en-US" sz="1800" dirty="0">
                <a:latin typeface="Arial" panose="020B0604020202020204" pitchFamily="34" charset="0"/>
              </a:rPr>
            </a:br>
            <a:r>
              <a:rPr lang="en-US" altLang="en-US" sz="1800" b="1" dirty="0">
                <a:latin typeface="Arial" panose="020B0604020202020204" pitchFamily="34" charset="0"/>
              </a:rPr>
              <a:t>Reference: </a:t>
            </a:r>
            <a:r>
              <a:rPr lang="en-US" altLang="en-US" sz="1800" dirty="0">
                <a:latin typeface="Arial" panose="020B0604020202020204" pitchFamily="34" charset="0"/>
              </a:rPr>
              <a:t>EU </a:t>
            </a:r>
            <a:r>
              <a:rPr lang="en-US" altLang="en-US" sz="1800" dirty="0" err="1">
                <a:latin typeface="Arial" panose="020B0604020202020204" pitchFamily="34" charset="0"/>
              </a:rPr>
              <a:t>FlexiGrid</a:t>
            </a:r>
            <a:r>
              <a:rPr lang="en-US" altLang="en-US" sz="1800" dirty="0">
                <a:latin typeface="Arial" panose="020B0604020202020204" pitchFamily="34" charset="0"/>
              </a:rPr>
              <a:t> Project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altLang="en-US" sz="5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Surveillance &amp; Public Safety: Dubai, UAE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>
                <a:latin typeface="Arial" panose="020B0604020202020204" pitchFamily="34" charset="0"/>
              </a:rPr>
              <a:t>Use Case:</a:t>
            </a:r>
            <a:r>
              <a:rPr lang="en-US" altLang="en-US" sz="1800" dirty="0">
                <a:latin typeface="Arial" panose="020B0604020202020204" pitchFamily="34" charset="0"/>
              </a:rPr>
              <a:t> AI facial recognition + predictive policing</a:t>
            </a:r>
            <a:br>
              <a:rPr lang="en-US" altLang="en-US" sz="1800" dirty="0">
                <a:latin typeface="Arial" panose="020B0604020202020204" pitchFamily="34" charset="0"/>
              </a:rPr>
            </a:br>
            <a:r>
              <a:rPr lang="en-US" altLang="en-US" sz="1800" b="1" dirty="0">
                <a:latin typeface="Arial" panose="020B0604020202020204" pitchFamily="34" charset="0"/>
              </a:rPr>
              <a:t>Reference: </a:t>
            </a:r>
            <a:r>
              <a:rPr lang="en-US" altLang="en-US" sz="1800" dirty="0">
                <a:latin typeface="Arial" panose="020B0604020202020204" pitchFamily="34" charset="0"/>
              </a:rPr>
              <a:t>Smart Dubai Government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80B8F4-1B25-B3EF-68C5-4111B2429F58}"/>
              </a:ext>
            </a:extLst>
          </p:cNvPr>
          <p:cNvSpPr txBox="1"/>
          <p:nvPr/>
        </p:nvSpPr>
        <p:spPr>
          <a:xfrm>
            <a:off x="6068780" y="1219201"/>
            <a:ext cx="5542998" cy="4632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Environmental Monitoring: Beijing, China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latin typeface="Arial" panose="020B0604020202020204" pitchFamily="34" charset="0"/>
              </a:rPr>
              <a:t>Use Case:</a:t>
            </a:r>
            <a:r>
              <a:rPr lang="en-US" altLang="en-US" dirty="0">
                <a:latin typeface="Arial" panose="020B0604020202020204" pitchFamily="34" charset="0"/>
              </a:rPr>
              <a:t> IBM’s AI-based air pollution forecasting</a:t>
            </a:r>
            <a:br>
              <a:rPr lang="en-US" altLang="en-US" dirty="0">
                <a:latin typeface="Arial" panose="020B0604020202020204" pitchFamily="34" charset="0"/>
              </a:rPr>
            </a:br>
            <a:r>
              <a:rPr lang="en-US" altLang="en-US" b="1" dirty="0">
                <a:latin typeface="Arial" panose="020B0604020202020204" pitchFamily="34" charset="0"/>
              </a:rPr>
              <a:t>Reference: </a:t>
            </a:r>
            <a:r>
              <a:rPr lang="en-US" altLang="en-US" dirty="0">
                <a:latin typeface="Arial" panose="020B0604020202020204" pitchFamily="34" charset="0"/>
              </a:rPr>
              <a:t>IBM Research China – </a:t>
            </a:r>
            <a:r>
              <a:rPr lang="en-US" altLang="en-US" i="1" dirty="0">
                <a:latin typeface="Arial" panose="020B0604020202020204" pitchFamily="34" charset="0"/>
              </a:rPr>
              <a:t>AI for Clean Air</a:t>
            </a:r>
            <a:endParaRPr lang="en-US" altLang="en-US" b="1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500" b="1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500" b="1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e-Governance Chatbots: Estonia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latin typeface="Arial" panose="020B0604020202020204" pitchFamily="34" charset="0"/>
              </a:rPr>
              <a:t>Use Case:</a:t>
            </a:r>
            <a:r>
              <a:rPr lang="en-US" altLang="en-US" dirty="0">
                <a:latin typeface="Arial" panose="020B0604020202020204" pitchFamily="34" charset="0"/>
              </a:rPr>
              <a:t> AI bots for taxation, healthcare, and licensing</a:t>
            </a:r>
            <a:br>
              <a:rPr lang="en-US" altLang="en-US" dirty="0">
                <a:latin typeface="Arial" panose="020B0604020202020204" pitchFamily="34" charset="0"/>
              </a:rPr>
            </a:br>
            <a:r>
              <a:rPr lang="en-US" altLang="en-US" b="1" dirty="0">
                <a:latin typeface="Arial" panose="020B0604020202020204" pitchFamily="34" charset="0"/>
              </a:rPr>
              <a:t>Reference: </a:t>
            </a:r>
            <a:r>
              <a:rPr lang="en-US" altLang="en-US" dirty="0">
                <a:latin typeface="Arial" panose="020B0604020202020204" pitchFamily="34" charset="0"/>
              </a:rPr>
              <a:t>e-Estonia Briefing Centre</a:t>
            </a:r>
            <a:endParaRPr lang="en-US" altLang="en-US" b="1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500" b="1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500" b="1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Urban Planning Optimization: Helsinki, Finland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latin typeface="Arial" panose="020B0604020202020204" pitchFamily="34" charset="0"/>
              </a:rPr>
              <a:t>Use Case:</a:t>
            </a:r>
            <a:r>
              <a:rPr lang="en-US" altLang="en-US" dirty="0">
                <a:latin typeface="Arial" panose="020B0604020202020204" pitchFamily="34" charset="0"/>
              </a:rPr>
              <a:t> AI for zoning, housing, and mobility planning</a:t>
            </a:r>
            <a:br>
              <a:rPr lang="en-US" altLang="en-US" dirty="0">
                <a:latin typeface="Arial" panose="020B0604020202020204" pitchFamily="34" charset="0"/>
              </a:rPr>
            </a:br>
            <a:r>
              <a:rPr lang="en-US" altLang="en-US" b="1" dirty="0">
                <a:latin typeface="Arial" panose="020B0604020202020204" pitchFamily="34" charset="0"/>
              </a:rPr>
              <a:t>Reference: </a:t>
            </a:r>
            <a:r>
              <a:rPr lang="en-US" altLang="en-US" dirty="0">
                <a:latin typeface="Arial" panose="020B0604020202020204" pitchFamily="34" charset="0"/>
              </a:rPr>
              <a:t>Helsinki Smart City Strategy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5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Smart Waste Management: Barcelona, Spain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Arial" panose="020B0604020202020204" pitchFamily="34" charset="0"/>
              </a:rPr>
              <a:t>Use Case:</a:t>
            </a:r>
            <a:r>
              <a:rPr lang="en-US" altLang="en-US" dirty="0">
                <a:latin typeface="Arial" panose="020B0604020202020204" pitchFamily="34" charset="0"/>
              </a:rPr>
              <a:t> AI + IoT smart bins + dynamic routing</a:t>
            </a:r>
            <a:br>
              <a:rPr lang="en-US" altLang="en-US" dirty="0">
                <a:latin typeface="Arial" panose="020B0604020202020204" pitchFamily="34" charset="0"/>
              </a:rPr>
            </a:br>
            <a:r>
              <a:rPr lang="en-US" altLang="en-US" b="1" dirty="0">
                <a:latin typeface="Arial" panose="020B0604020202020204" pitchFamily="34" charset="0"/>
              </a:rPr>
              <a:t>Reference: </a:t>
            </a:r>
            <a:r>
              <a:rPr lang="en-US" altLang="en-US" dirty="0" err="1">
                <a:latin typeface="Arial" panose="020B0604020202020204" pitchFamily="34" charset="0"/>
              </a:rPr>
              <a:t>SmartSantander</a:t>
            </a:r>
            <a:r>
              <a:rPr lang="en-US" altLang="en-US" dirty="0">
                <a:latin typeface="Arial" panose="020B0604020202020204" pitchFamily="34" charset="0"/>
              </a:rPr>
              <a:t> Project Report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3D26519-2A06-63B3-5F4A-5D2A50D92BF5}"/>
                  </a:ext>
                </a:extLst>
              </p14:cNvPr>
              <p14:cNvContentPartPr/>
              <p14:nvPr/>
            </p14:nvContentPartPr>
            <p14:xfrm>
              <a:off x="578880" y="1166400"/>
              <a:ext cx="11388600" cy="54248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3D26519-2A06-63B3-5F4A-5D2A50D92BF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9520" y="1157040"/>
                <a:ext cx="11407320" cy="54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F87308C-7717-4D5F-DA95-0E772405E906}"/>
                  </a:ext>
                </a:extLst>
              </p14:cNvPr>
              <p14:cNvContentPartPr/>
              <p14:nvPr/>
            </p14:nvContentPartPr>
            <p14:xfrm>
              <a:off x="3800880" y="5712840"/>
              <a:ext cx="2033640" cy="6192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F87308C-7717-4D5F-DA95-0E772405E90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91520" y="5703480"/>
                <a:ext cx="2052360" cy="63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5336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CAE43-93AC-45A6-4C29-356C3ACA3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B879A-B1D3-647D-1992-CB4DBA822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Real-Time Traffic Prediction &amp; Smart Transportation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33E80-1638-C95D-496B-C5359648C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7" y="1261831"/>
            <a:ext cx="5513164" cy="4072171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34EA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Public Transportation Demand Prediction Models:</a:t>
            </a:r>
            <a:endParaRPr lang="en-US" sz="2400" dirty="0">
              <a:solidFill>
                <a:srgbClr val="034EA2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 Light" panose="020F03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34EA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Type:</a:t>
            </a:r>
            <a:r>
              <a:rPr lang="en-US" sz="2400" dirty="0">
                <a:solidFill>
                  <a:srgbClr val="034EA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Neural networks, including RNNs (Recurrent Neural Networks) and LSTM.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34EA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Function:</a:t>
            </a:r>
            <a:r>
              <a:rPr lang="en-US" sz="2400" dirty="0">
                <a:solidFill>
                  <a:srgbClr val="034EA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Predict passenger demand on public transportation systems.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34EA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Application:</a:t>
            </a:r>
            <a:r>
              <a:rPr lang="en-US" sz="2400" dirty="0">
                <a:solidFill>
                  <a:srgbClr val="034EA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Optimize schedules and routes for buses, trams, and metro systems based on predicted demand.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53C9FA8-BD90-5061-BE2B-8D9BDF8CC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67D86C-BDF9-04B9-762F-5078E1458862}"/>
              </a:ext>
            </a:extLst>
          </p:cNvPr>
          <p:cNvSpPr txBox="1"/>
          <p:nvPr/>
        </p:nvSpPr>
        <p:spPr>
          <a:xfrm>
            <a:off x="5871991" y="1261831"/>
            <a:ext cx="609783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34EA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Input Features:</a:t>
            </a:r>
            <a:endParaRPr lang="en-US" sz="2400" dirty="0">
              <a:solidFill>
                <a:srgbClr val="034EA2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 Light" panose="020F03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Historical passenger count data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Time of day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Day of the week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Weather conditions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Events affecting public transportation (concerts, parades)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GPS coordinates of stops and routes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34EA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Labels:</a:t>
            </a:r>
            <a:endParaRPr lang="en-US" sz="2400" dirty="0">
              <a:solidFill>
                <a:srgbClr val="034EA2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 Light" panose="020F03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Predicted passenger count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Predicted demand levels (e.g., low, medium, high)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3305159-2C03-BE65-48C6-DEDEE3DD10F2}"/>
                  </a:ext>
                </a:extLst>
              </p14:cNvPr>
              <p14:cNvContentPartPr/>
              <p14:nvPr/>
            </p14:nvContentPartPr>
            <p14:xfrm>
              <a:off x="1105920" y="1783800"/>
              <a:ext cx="10183680" cy="41756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3305159-2C03-BE65-48C6-DEDEE3DD10F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6560" y="1774440"/>
                <a:ext cx="10202400" cy="419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6029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17C767-A902-32E3-73FC-A42C58821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7B0F6-2784-B379-2660-6C199C1B7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Efficiency with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0B929-6EBB-7630-A51B-59CDAAE31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6" y="1261831"/>
            <a:ext cx="6339429" cy="40721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Smart Grid Optimization using Machine Learning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AI models continuously adjust power distribution based on: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Cambria Math" panose="02040503050406030204" pitchFamily="18" charset="0"/>
                <a:ea typeface="Cambria Math" panose="02040503050406030204" pitchFamily="18" charset="0"/>
              </a:rPr>
              <a:t>Demand prediction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Cambria Math" panose="02040503050406030204" pitchFamily="18" charset="0"/>
                <a:ea typeface="Cambria Math" panose="02040503050406030204" pitchFamily="18" charset="0"/>
              </a:rPr>
              <a:t>Real-time sensor feedback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Cambria Math" panose="02040503050406030204" pitchFamily="18" charset="0"/>
                <a:ea typeface="Cambria Math" panose="02040503050406030204" pitchFamily="18" charset="0"/>
              </a:rPr>
              <a:t>Renewable input variability (e.g., solar, wind)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Enables demand-response systems, automatic load shifting, and peak shaving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Reduces wastage and ensures stable energy delivery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31884EE-EC63-3C77-CDB3-743E80BCE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8689AB-1B61-0A3A-7B8E-651FD0ACA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137" y="795153"/>
            <a:ext cx="5034709" cy="410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2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DE4584-16AF-A507-85DB-660EFB4F2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504A2-BC6C-0CEA-7901-430142120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Efficiency with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85F8B-DA3E-D459-ACF9-AE5427683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7" y="1261831"/>
            <a:ext cx="5887738" cy="40721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Load Forecasting &amp; Anomaly Detect</a:t>
            </a: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ion</a:t>
            </a:r>
          </a:p>
          <a:p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Short-term and long-term forecasting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of energy demand using: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Time-series models (e.g., LSTM, Prophet)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Regression and ensemble methods (e.g., XGBoost, RF)</a:t>
            </a:r>
          </a:p>
          <a:p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Anomaly detection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to flag: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Unusual consumption spikes</a:t>
            </a:r>
          </a:p>
          <a:p>
            <a:pPr lvl="1"/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Equipment faults or theft</a:t>
            </a:r>
          </a:p>
          <a:p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Improves grid reliability and supports predictive maintenance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2404BF3-0A63-EB42-09D2-EC2019531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64BC33-1299-67FC-994D-C8DFB12D1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4136" y="1261830"/>
            <a:ext cx="6114140" cy="354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1676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B256D-FF63-A6B3-6C27-7A6B4BA7D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63FC8-6639-9A90-F2A4-33C53A04F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in Waste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39BFA-E0EE-DD90-EC37-08B4FD1F9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7" y="1261831"/>
            <a:ext cx="5887738" cy="40721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Waste Classification using Computer Vision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Uses deep learning models (e.g., CNNs) to classify waste types: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Cambria Math" panose="02040503050406030204" pitchFamily="18" charset="0"/>
                <a:ea typeface="Cambria Math" panose="02040503050406030204" pitchFamily="18" charset="0"/>
              </a:rPr>
              <a:t>Recyclables vs. non-recyclables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Cambria Math" panose="02040503050406030204" pitchFamily="18" charset="0"/>
                <a:ea typeface="Cambria Math" panose="02040503050406030204" pitchFamily="18" charset="0"/>
              </a:rPr>
              <a:t>Organic vs. inorganic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Applied via smart cameras at bins or on sorting lines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Helps automate waste segregation, improving recycling rates and reducing manual </a:t>
            </a:r>
            <a:r>
              <a:rPr lang="en-IN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labor</a:t>
            </a:r>
            <a:endParaRPr lang="en-IN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75221AE-EB6F-6802-D7AD-66875C4A7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841575-144B-D39E-5F10-5B137D7D3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066" y="2027820"/>
            <a:ext cx="6158168" cy="292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667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F78E61-2894-6AC5-AE34-077A864C0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68562-805F-3527-966F-B31F7A908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in Waste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896A2-24DB-A2CA-40B6-0C215BAA6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7" y="1261831"/>
            <a:ext cx="5887738" cy="40721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Route Optimization for Garbage Collection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ML algorithms optimize waste truck routes by considering: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Real-time bin fill levels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Traffic and road conditions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Historical pickup data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Results in fuel savings, reduced operational cost, and lower emissions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38592FF-C156-05B5-98A5-8D795A6CC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369949-4F0A-9838-E909-7F3057440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0127" y="852520"/>
            <a:ext cx="6103343" cy="546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8702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8F243-27B4-D97C-A83B-D8E5959AB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B4647-B249-FB6B-B4CE-A950C3792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in Waste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39332-0948-D6AE-E67D-0094E39CE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7" y="1261831"/>
            <a:ext cx="5887738" cy="40721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Sensor-Driven Bin Monitoring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Smart bins with ultrasonic or weight sensors detect fill level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Communicate with the city’s waste management system for: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Cambria Math" panose="02040503050406030204" pitchFamily="18" charset="0"/>
                <a:ea typeface="Cambria Math" panose="02040503050406030204" pitchFamily="18" charset="0"/>
              </a:rPr>
              <a:t>Dynamic pickup scheduling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Cambria Math" panose="02040503050406030204" pitchFamily="18" charset="0"/>
                <a:ea typeface="Cambria Math" panose="02040503050406030204" pitchFamily="18" charset="0"/>
              </a:rPr>
              <a:t>Overflow alerts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Enables a responsive, on-demand collection model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250D027-B6D7-E8F4-C254-E232992E6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764E2A-3D97-EA45-D9F7-F2B1753EB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2391" y="1192040"/>
            <a:ext cx="6165070" cy="460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6173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FB679-BA55-396C-D095-30A19A8CF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01BA0-68B6-459B-A239-F506B9A88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I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in Waste Management: Barcelona’s Smart Waste Management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41A015A-0EB2-CD47-1DA3-B34552A17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19EA27-96F3-03B7-C3AE-D1DE6612E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694" y="916867"/>
            <a:ext cx="9049207" cy="572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172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700B2A-E728-B0C9-CF9C-AC1647FBF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18927-C263-C17B-B252-9EA25846A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in Waste Management: Seoul’s Smart Waste Management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44C24A1-76B3-B4FF-AC22-22847AF03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EE5982-56CA-8D57-961F-BCA353CAD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265" y="974283"/>
            <a:ext cx="7357469" cy="571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51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94DE8-C3AA-5544-36E3-E44D6212B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E0002-1FA2-3F35-7BF6-2325901D9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in Waste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5FA04-B746-A183-8F97-0A3BF062F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7" y="1261831"/>
            <a:ext cx="5737174" cy="4072171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34EA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Waste Management ML Models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34EA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Fill-Level Prediction Models:</a:t>
            </a:r>
            <a:endParaRPr lang="en-US" sz="2400" dirty="0">
              <a:solidFill>
                <a:srgbClr val="034EA2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 Light" panose="020F03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Type: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 Time series forecasting models, such as ARIMA and LSTM.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34EA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Function:</a:t>
            </a:r>
            <a:r>
              <a:rPr lang="en-US" sz="2400" dirty="0">
                <a:solidFill>
                  <a:srgbClr val="034EA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Predict when waste bins will be full.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34EA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Application:</a:t>
            </a:r>
            <a:r>
              <a:rPr lang="en-US" sz="2400" dirty="0">
                <a:solidFill>
                  <a:srgbClr val="034EA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Optimize waste collection schedules and routes, reducing operational costs and improving efficiency.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 Light" panose="020F030202020403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4F77B9E-2C79-4E7F-B894-5D5C7468C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96A851-B70E-09EA-7DA6-F66447A40E08}"/>
              </a:ext>
            </a:extLst>
          </p:cNvPr>
          <p:cNvSpPr txBox="1"/>
          <p:nvPr/>
        </p:nvSpPr>
        <p:spPr>
          <a:xfrm>
            <a:off x="6068780" y="1292641"/>
            <a:ext cx="609783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34EA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Input Features: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Historical fill-level data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Time of day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Day of the week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Weather conditions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GPS coordinates of waste bins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Special events (festivals, public holidays)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34EA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Labels: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Predicted fill level (percentage or volume)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346FFC7-F30F-4580-7D46-0D34F6BFC09D}"/>
                  </a:ext>
                </a:extLst>
              </p14:cNvPr>
              <p14:cNvContentPartPr/>
              <p14:nvPr/>
            </p14:nvContentPartPr>
            <p14:xfrm>
              <a:off x="5967360" y="1850040"/>
              <a:ext cx="4764240" cy="24908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346FFC7-F30F-4580-7D46-0D34F6BFC09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58000" y="1840680"/>
                <a:ext cx="4782960" cy="250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18212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DD6AC1-1982-97B4-9941-7CE1CD3D9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F2EE8-DAB2-E544-36FA-DE00837F3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in Waste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BCDE5-D8E5-9FA6-611E-9DC8A1820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6" y="1261831"/>
            <a:ext cx="9699573" cy="4072171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34EA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Waste Management ML Models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34EA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Fill-Level Prediction Models:</a:t>
            </a:r>
            <a:endParaRPr lang="en-US" sz="2400" dirty="0">
              <a:solidFill>
                <a:srgbClr val="034EA2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 Light" panose="020F03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34EA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Input Features: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Historical fill level: 70%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Time of day: 3 PM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Day of the week: Wednesday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Weather: Rainy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GPS coordinates: (41.3928, 2.1619)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34EA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Label: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Predicted fill level: 85%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  <a:cs typeface="Calibri Light" panose="020F030202020403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19E4E1C-BF07-4CB7-78AD-29B9A9467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C42AE83-6212-1D1A-02EC-373E47FF6B71}"/>
                  </a:ext>
                </a:extLst>
              </p14:cNvPr>
              <p14:cNvContentPartPr/>
              <p14:nvPr/>
            </p14:nvContentPartPr>
            <p14:xfrm>
              <a:off x="1838160" y="2406240"/>
              <a:ext cx="6009120" cy="3501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C42AE83-6212-1D1A-02EC-373E47FF6B7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28800" y="2396880"/>
                <a:ext cx="6027840" cy="352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9576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7EE0AE-05DF-1EDE-4CBF-A8EC14002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52D37-ECBD-6C1B-9784-45CEC8E0B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r>
              <a:rPr lang="en-IN" sz="3200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1D967-58C5-002B-8FFB-5BD92E77C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6" y="1142083"/>
            <a:ext cx="11375580" cy="517071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in Traffic Signal Optimization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Real-Time Traffic Prediction &amp; Smart Transportation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Efficiency with AI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in Waste Management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I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Cases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AE1D717-2D93-A4E5-262E-FD7894567D40}"/>
                  </a:ext>
                </a:extLst>
              </p14:cNvPr>
              <p14:cNvContentPartPr/>
              <p14:nvPr/>
            </p14:nvContentPartPr>
            <p14:xfrm>
              <a:off x="2786040" y="1730160"/>
              <a:ext cx="8471520" cy="46695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AE1D717-2D93-A4E5-262E-FD7894567D4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76680" y="1720800"/>
                <a:ext cx="8490240" cy="468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52719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0BF53B-1046-FB22-7A62-3BD4E24DC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8D0A5-D582-3FF3-5438-F3A35E59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in Waste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3344B-4F72-0DFA-5D03-617D92D60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7" y="1261831"/>
            <a:ext cx="5193674" cy="4072171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34EA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Dynamic Routing Models:</a:t>
            </a:r>
            <a:endParaRPr lang="en-US" sz="2400" dirty="0">
              <a:solidFill>
                <a:srgbClr val="034EA2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 Light" panose="020F03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34EA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Type:</a:t>
            </a:r>
            <a:r>
              <a:rPr lang="en-US" sz="2400" dirty="0">
                <a:solidFill>
                  <a:srgbClr val="034EA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Optimization algorithms, such as Genetic Algorithms and Ant Colony Optimization.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Function: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 Determine the most efficient routes for waste collection trucks</a:t>
            </a:r>
            <a:r>
              <a:rPr lang="en-US" sz="24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34EA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Application:</a:t>
            </a:r>
            <a:r>
              <a:rPr lang="en-US" sz="2400" dirty="0">
                <a:solidFill>
                  <a:srgbClr val="034EA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Minimize travel time and fuel consumption, reducing costs and environmental impact.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6C8ED56-DFDF-7C5C-BA92-B731757A0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E5CF25-1B0E-68B9-FC9E-E309A8C7D051}"/>
              </a:ext>
            </a:extLst>
          </p:cNvPr>
          <p:cNvSpPr txBox="1"/>
          <p:nvPr/>
        </p:nvSpPr>
        <p:spPr>
          <a:xfrm>
            <a:off x="6068780" y="1261831"/>
            <a:ext cx="491503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34EA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Input Features: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Current fill-level data from sensors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Real-time traffic data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GPS coordinates of waste bins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Historical collection data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Road conditions (construction, accidents)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34EA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Labels: </a:t>
            </a:r>
            <a:r>
              <a:rPr lang="en-US" sz="2400" dirty="0">
                <a:solidFill>
                  <a:srgbClr val="034EA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Optimized collection route (sequence of bins to be collected)</a:t>
            </a:r>
          </a:p>
        </p:txBody>
      </p:sp>
    </p:spTree>
    <p:extLst>
      <p:ext uri="{BB962C8B-B14F-4D97-AF65-F5344CB8AC3E}">
        <p14:creationId xmlns:p14="http://schemas.microsoft.com/office/powerpoint/2010/main" val="11658422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201B3-8EFE-ECB9-8CA0-658911C1A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B51D1-C2BD-AB88-B756-92D0FBBCC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in Waste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A88CC-530A-C9DF-EFC3-6EFFA49FB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7" y="1261831"/>
            <a:ext cx="5193674" cy="4072171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34EA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Waste Generation Prediction Models:</a:t>
            </a:r>
            <a:endParaRPr lang="en-US" sz="2400" dirty="0">
              <a:solidFill>
                <a:srgbClr val="034EA2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 Light" panose="020F03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34EA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Type:</a:t>
            </a:r>
            <a:r>
              <a:rPr lang="en-US" sz="2400" dirty="0">
                <a:solidFill>
                  <a:srgbClr val="034EA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Regression models and time series models, such as Linear Regression and Prophet.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34EA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Function:</a:t>
            </a:r>
            <a:r>
              <a:rPr lang="en-US" sz="2400" dirty="0">
                <a:solidFill>
                  <a:srgbClr val="034EA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Predict the amount of waste generated in different areas.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34EA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Application:</a:t>
            </a:r>
            <a:r>
              <a:rPr lang="en-US" sz="2400" dirty="0">
                <a:solidFill>
                  <a:srgbClr val="034EA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Plan waste management resources and infrastructure based on predicted waste generation patterns.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DB5F6BE-1BED-0061-5C6D-D0A451A62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E1A8F7-FD02-012E-D083-4A7C5ADCC2CD}"/>
              </a:ext>
            </a:extLst>
          </p:cNvPr>
          <p:cNvSpPr txBox="1"/>
          <p:nvPr/>
        </p:nvSpPr>
        <p:spPr>
          <a:xfrm>
            <a:off x="6068780" y="1261831"/>
            <a:ext cx="491503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034EA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Input Features: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Historical waste generation data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Time of day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Day of the week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Weather conditions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Population density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GPS coordinates of collection points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Labels: 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  <a:cs typeface="Calibri Light" panose="020F0302020204030204" pitchFamily="34" charset="0"/>
              </a:rPr>
              <a:t>Predicted waste volume (kg or cubic meters)</a:t>
            </a:r>
          </a:p>
        </p:txBody>
      </p:sp>
    </p:spTree>
    <p:extLst>
      <p:ext uri="{BB962C8B-B14F-4D97-AF65-F5344CB8AC3E}">
        <p14:creationId xmlns:p14="http://schemas.microsoft.com/office/powerpoint/2010/main" val="35770932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A08A3-AB97-1F87-01B7-6DADCD8B2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IN" sz="4400" dirty="0"/>
          </a:p>
          <a:p>
            <a:pPr marL="0" indent="0" algn="ctr">
              <a:buNone/>
            </a:pPr>
            <a:endParaRPr lang="en-IN" sz="2200" dirty="0"/>
          </a:p>
          <a:p>
            <a:pPr marL="0" indent="0" algn="ctr">
              <a:buNone/>
            </a:pPr>
            <a:r>
              <a:rPr lang="en-IN" sz="44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530033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68D8D-E35B-04DF-ADD1-4C03F6F4A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50077-2176-4399-6791-3FC762336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in Traffic Signal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AF9CB-F8A3-36FE-D8E3-43AE655D2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7" y="1261829"/>
            <a:ext cx="6383496" cy="5170712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3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ptos Serif" panose="020B0502040204020203" pitchFamily="18" charset="0"/>
              </a:rPr>
              <a:t>Adaptive Signal Control</a:t>
            </a:r>
            <a:r>
              <a:rPr lang="en-US" altLang="en-US" sz="23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ptos Serif" panose="020B0502040204020203" pitchFamily="18" charset="0"/>
              </a:rPr>
              <a:t> </a:t>
            </a:r>
            <a:r>
              <a:rPr lang="en-US" altLang="en-US" sz="23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ptos Serif" panose="020B0502040204020203" pitchFamily="18" charset="0"/>
              </a:rPr>
              <a:t>using machine learning algorithms that adjust light cycles based on real-time traffic patterns.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3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ptos Serif" panose="020B0502040204020203" pitchFamily="18" charset="0"/>
              </a:rPr>
              <a:t>Sensor &amp; Camera Integration</a:t>
            </a:r>
            <a:r>
              <a:rPr lang="en-US" altLang="en-US" sz="23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ptos Serif" panose="020B0502040204020203" pitchFamily="18" charset="0"/>
              </a:rPr>
              <a:t> </a:t>
            </a:r>
            <a:r>
              <a:rPr lang="en-US" altLang="en-US" sz="23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ptos Serif" panose="020B0502040204020203" pitchFamily="18" charset="0"/>
              </a:rPr>
              <a:t>to gather live data at intersections (vehicle count, speed, congestion).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3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ptos Serif" panose="020B0502040204020203" pitchFamily="18" charset="0"/>
              </a:rPr>
              <a:t>Reinforcement Learning or Rule-Based AI</a:t>
            </a:r>
            <a:r>
              <a:rPr lang="en-US" altLang="en-US" sz="23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ptos Serif" panose="020B0502040204020203" pitchFamily="18" charset="0"/>
              </a:rPr>
              <a:t> </a:t>
            </a:r>
            <a:r>
              <a:rPr lang="en-US" altLang="en-US" sz="23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ptos Serif" panose="020B0502040204020203" pitchFamily="18" charset="0"/>
              </a:rPr>
              <a:t>to minimize average vehicle delay and maximize flow efficiency.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3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ptos Serif" panose="020B0502040204020203" pitchFamily="18" charset="0"/>
              </a:rPr>
              <a:t>Predictive Models</a:t>
            </a:r>
            <a:r>
              <a:rPr lang="en-US" altLang="en-US" sz="23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ptos Serif" panose="020B0502040204020203" pitchFamily="18" charset="0"/>
              </a:rPr>
              <a:t> </a:t>
            </a:r>
            <a:r>
              <a:rPr lang="en-US" altLang="en-US" sz="23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ptos Serif" panose="020B0502040204020203" pitchFamily="18" charset="0"/>
              </a:rPr>
              <a:t>to anticipate congestion and dynamically reroute traffic.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FC4C284-3164-A3D6-3544-4A24CAEE0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866744-3F5E-C9D5-7323-D2B3B8AA5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728" y="1719884"/>
            <a:ext cx="5546277" cy="225340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0A9B2BD-6819-4DCF-C999-53970671235C}"/>
                  </a:ext>
                </a:extLst>
              </p14:cNvPr>
              <p14:cNvContentPartPr/>
              <p14:nvPr/>
            </p14:nvContentPartPr>
            <p14:xfrm>
              <a:off x="462600" y="651600"/>
              <a:ext cx="11138400" cy="4590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0A9B2BD-6819-4DCF-C999-53970671235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3240" y="642240"/>
                <a:ext cx="11157120" cy="460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5725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112DE-AEF6-8198-08EF-7ECA56CB0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84EEB-09F0-73FF-123C-E6B4E9405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in Traffic Signal Optimization</a:t>
            </a:r>
            <a:endParaRPr lang="en-IN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C35A2-3715-0CA6-58F1-8F265C615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7" y="1261831"/>
            <a:ext cx="6383496" cy="40721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3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Adaptive Signal Control using Machine Learning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Adaptive signal control uses machine learning algorithms to dynamically adjust traffic light timings based on real-time traffic flow, vehicle density, and historical patterns.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3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How it works:</a:t>
            </a:r>
            <a:endParaRPr lang="en-US" sz="2300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Sensors or cameras collect live data (vehicle count, speed, congestion).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ML models (e.g., reinforcement learning, decision trees) predict traffic flow.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3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Traffic lights are adjusted in real-time to reduce wait times, avoid bottlenecks, and improve overall traffic efficiency.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48BD849-A72E-2BAD-195E-AE9A287B2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EE6F1D-2271-3B4D-2761-E3C46845A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323" y="1261831"/>
            <a:ext cx="5138362" cy="433433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005A94E-9811-89E8-FE5B-10C510C35BAC}"/>
                  </a:ext>
                </a:extLst>
              </p14:cNvPr>
              <p14:cNvContentPartPr/>
              <p14:nvPr/>
            </p14:nvContentPartPr>
            <p14:xfrm>
              <a:off x="326880" y="1107360"/>
              <a:ext cx="11685600" cy="53697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005A94E-9811-89E8-FE5B-10C510C35BA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7520" y="1098000"/>
                <a:ext cx="11704320" cy="538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278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9679FB-9F40-E80F-E67E-15573F4F0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0C877-A7CF-92B6-27F3-F136E67DF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in Traffic Signal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31399-608F-A723-5BE7-3BC3E2948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7" y="1261831"/>
            <a:ext cx="6383496" cy="40721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Sensor &amp; Camera Integration for Traffic AI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To collect real-time traffic data essential for adaptive signal control and smart mobility systems.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Data Collected:</a:t>
            </a:r>
            <a:endParaRPr lang="en-US" sz="2400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Vehicle count: Number of vehicles approaching or waiting at an intersection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Speed estimation: Average speed of moving traffic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Congestion level: Queue length, density, and dwell time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6992657-E8E1-C420-6866-0DD339186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13102C-9B34-5869-1484-2B005EB72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4457" y="733282"/>
            <a:ext cx="4202607" cy="512926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BF9A526-DEF2-6BEB-8A80-FDC658032A8B}"/>
                  </a:ext>
                </a:extLst>
              </p14:cNvPr>
              <p14:cNvContentPartPr/>
              <p14:nvPr/>
            </p14:nvContentPartPr>
            <p14:xfrm>
              <a:off x="266760" y="956520"/>
              <a:ext cx="6327000" cy="50007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BF9A526-DEF2-6BEB-8A80-FDC658032A8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7400" y="947160"/>
                <a:ext cx="6345720" cy="501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8996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88988-83FF-2D9B-C12D-389CA4744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56EAB-C731-1795-979E-C89684E0F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in Traffic Signal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4DFA7-3027-BCF6-483D-BF4E8E2EB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7" y="1261831"/>
            <a:ext cx="7694504" cy="40721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Sensor &amp; Camera Integration for Traffic AI</a:t>
            </a:r>
          </a:p>
          <a:p>
            <a:r>
              <a:rPr lang="en-US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Technologies Used:</a:t>
            </a:r>
            <a:endParaRPr lang="en-US" sz="2400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CCTV / IP Cameras with computer vision (YOLO, OpenCV)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Inductive Loop Sensors embedded in road surfaces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Radar &amp; LiDAR Sensors for object detection and speed tracking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Edge Devices for on-site ML inference</a:t>
            </a:r>
          </a:p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Integration Outcome:</a:t>
            </a:r>
            <a:endParaRPr lang="en-US" sz="2400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Enables real-time analytics for traffic pattern detection</a:t>
            </a:r>
          </a:p>
          <a:p>
            <a:pPr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Supports adaptive traffic light timing based on live input</a:t>
            </a:r>
          </a:p>
          <a:p>
            <a:pPr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Helps in incident detection (e.g., stalled vehicle, red-light running)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3BD38BD-7783-ECC2-BA83-CD76FB95D0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7E0B6F7-C6F3-3E6C-C73E-4B8B48AC9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5443" y="1000871"/>
            <a:ext cx="3949555" cy="557500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2D64AE8-CB74-3BCB-9D21-5E49E1FCE38E}"/>
                  </a:ext>
                </a:extLst>
              </p14:cNvPr>
              <p14:cNvContentPartPr/>
              <p14:nvPr/>
            </p14:nvContentPartPr>
            <p14:xfrm>
              <a:off x="458640" y="1335240"/>
              <a:ext cx="11391840" cy="38736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2D64AE8-CB74-3BCB-9D21-5E49E1FCE3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9280" y="1325880"/>
                <a:ext cx="11410560" cy="389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9223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3F504C-4389-C2B6-F6B3-EC336C696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F992A-C94B-F5C5-B577-88FDCD1E2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in Traffic Signal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AAD0F-B75B-995C-E70A-254B48192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7" y="1261831"/>
            <a:ext cx="7694504" cy="4072171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Reinforcement Learning or Rule-Based AI for Traffic Optimization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To dynamically control traffic signals in a way that minimizes average vehicle delay and maximizes intersection throughput.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Reinforcement Learning Approach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Agent</a:t>
            </a:r>
            <a:r>
              <a:rPr lang="en-US" alt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: The traffic controller (e.g., traffic light).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Environment</a:t>
            </a:r>
            <a:r>
              <a:rPr lang="en-US" alt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: The intersection with incoming vehicles.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State</a:t>
            </a:r>
            <a:r>
              <a:rPr lang="en-US" alt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: Current traffic density, queue length, waiting times.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Action</a:t>
            </a:r>
            <a:r>
              <a:rPr lang="en-US" alt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: Change in signal phase/duration (e.g., green → red).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Reward</a:t>
            </a:r>
            <a:r>
              <a:rPr lang="en-US" alt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: Negative of average waiting time or queue length.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9CC3AD7-C9ED-9E63-3E5E-A889B6FD7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BFA879-A16A-61CD-5EB5-86DAD1C57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051" y="815936"/>
            <a:ext cx="4805510" cy="29685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2DA8C00-8493-6A8B-43DB-22FEB850B989}"/>
                  </a:ext>
                </a:extLst>
              </p14:cNvPr>
              <p14:cNvContentPartPr/>
              <p14:nvPr/>
            </p14:nvContentPartPr>
            <p14:xfrm>
              <a:off x="6693480" y="1734480"/>
              <a:ext cx="5032800" cy="45352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2DA8C00-8493-6A8B-43DB-22FEB850B98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84120" y="1725120"/>
                <a:ext cx="5051520" cy="455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2415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1D134D-C45C-D9F9-C069-4248439A3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88413-6D16-E89B-D050-081BF5946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34" y="169178"/>
            <a:ext cx="11593293" cy="89761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in Traffic Signal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6806E-1C00-5F56-60EA-60B023EE4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26" y="1261831"/>
            <a:ext cx="8531786" cy="4072171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Reinforcement Learning or Rule-Based AI for Traffic Optimization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Popular Algorithms</a:t>
            </a:r>
            <a:r>
              <a:rPr lang="en-US" altLang="en-US" sz="24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Deep Q-Network, Proximal Policy Optimization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400" b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Benefits</a:t>
            </a:r>
            <a:r>
              <a:rPr lang="en-US" altLang="en-US" sz="24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Learns optimal timing policies from experience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Handles dynamic, non-linear traffic patterns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Rule-Based AI Approach: Predefined if-then rules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based on sensor inputs</a:t>
            </a:r>
            <a:b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sz="2200" i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Example: If queue length &gt; threshold → extend green phase</a:t>
            </a:r>
            <a:endParaRPr lang="en-US" sz="2200" dirty="0">
              <a:solidFill>
                <a:srgbClr val="C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Simple to implement but lacks adaptability in complex environments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Use Case: RL is suitable for high-traffic, adaptive cities; rule-based works for low-complexity, fixed-pattern roads</a:t>
            </a:r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altLang="en-U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altLang="en-U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22C8099-D7D8-CB61-D9A5-E081F5EDD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35ABB6-7DCA-6F12-5BF1-6A414F674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715" y="611962"/>
            <a:ext cx="3678194" cy="3236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6F0055-0E5E-B7D6-6376-F0A1C34F1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9716" y="3945879"/>
            <a:ext cx="3678194" cy="222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51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6231</TotalTime>
  <Words>2183</Words>
  <Application>Microsoft Office PowerPoint</Application>
  <PresentationFormat>Widescreen</PresentationFormat>
  <Paragraphs>327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Aptos</vt:lpstr>
      <vt:lpstr>Aptos Display</vt:lpstr>
      <vt:lpstr>Arial</vt:lpstr>
      <vt:lpstr>Cambria Math</vt:lpstr>
      <vt:lpstr>Wingdings</vt:lpstr>
      <vt:lpstr>Office Theme</vt:lpstr>
      <vt:lpstr>AI in Smart Cities </vt:lpstr>
      <vt:lpstr>Applications of AI in Smart cities</vt:lpstr>
      <vt:lpstr>Outline</vt:lpstr>
      <vt:lpstr>AI in Traffic Signal Optimization</vt:lpstr>
      <vt:lpstr>AI in Traffic Signal Optimization</vt:lpstr>
      <vt:lpstr>AI in Traffic Signal Optimization</vt:lpstr>
      <vt:lpstr>AI in Traffic Signal Optimization</vt:lpstr>
      <vt:lpstr>AI in Traffic Signal Optimization</vt:lpstr>
      <vt:lpstr>AI in Traffic Signal Optimization</vt:lpstr>
      <vt:lpstr>AI in Traffic Signal Optimization</vt:lpstr>
      <vt:lpstr>AI in Traffic Signal Optimization</vt:lpstr>
      <vt:lpstr>Real-Time Traffic Prediction &amp; Smart Transportation </vt:lpstr>
      <vt:lpstr>Real-Time Traffic Prediction &amp; Smart Transportation </vt:lpstr>
      <vt:lpstr>Real-Time Traffic Prediction &amp; Smart Transportation </vt:lpstr>
      <vt:lpstr>Real-Time Traffic Prediction &amp; Smart Transportation </vt:lpstr>
      <vt:lpstr>Real-Time Traffic Prediction &amp; Smart Transportation </vt:lpstr>
      <vt:lpstr>Real-Time Traffic Prediction &amp; Smart Transportation </vt:lpstr>
      <vt:lpstr>Real-Time Traffic Prediction &amp; Smart Transportation </vt:lpstr>
      <vt:lpstr>Real-Time Traffic Prediction &amp; Smart Transportation </vt:lpstr>
      <vt:lpstr>Real-Time Traffic Prediction &amp; Smart Transportation </vt:lpstr>
      <vt:lpstr>Energy Efficiency with AI</vt:lpstr>
      <vt:lpstr>Energy Efficiency with AI</vt:lpstr>
      <vt:lpstr>AI in Waste Management</vt:lpstr>
      <vt:lpstr>AI in Waste Management</vt:lpstr>
      <vt:lpstr>AI in Waste Management</vt:lpstr>
      <vt:lpstr>AI in Waste Management: Barcelona’s Smart Waste Management </vt:lpstr>
      <vt:lpstr>AI in Waste Management: Seoul’s Smart Waste Management </vt:lpstr>
      <vt:lpstr>AI in Waste Management</vt:lpstr>
      <vt:lpstr>AI in Waste Management</vt:lpstr>
      <vt:lpstr>AI in Waste Management</vt:lpstr>
      <vt:lpstr>AI in Waste Management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Tarachand Amgoth</dc:creator>
  <cp:lastModifiedBy>Tarachand Amgoth</cp:lastModifiedBy>
  <cp:revision>6</cp:revision>
  <dcterms:created xsi:type="dcterms:W3CDTF">2025-05-17T16:52:08Z</dcterms:created>
  <dcterms:modified xsi:type="dcterms:W3CDTF">2025-06-06T15:22:45Z</dcterms:modified>
</cp:coreProperties>
</file>