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82" r:id="rId2"/>
    <p:sldId id="257" r:id="rId3"/>
    <p:sldId id="364" r:id="rId4"/>
    <p:sldId id="384" r:id="rId5"/>
    <p:sldId id="421" r:id="rId6"/>
    <p:sldId id="422" r:id="rId7"/>
    <p:sldId id="423" r:id="rId8"/>
    <p:sldId id="383" r:id="rId9"/>
    <p:sldId id="425" r:id="rId10"/>
    <p:sldId id="424" r:id="rId11"/>
    <p:sldId id="386" r:id="rId12"/>
    <p:sldId id="387" r:id="rId13"/>
    <p:sldId id="388" r:id="rId14"/>
    <p:sldId id="390" r:id="rId15"/>
    <p:sldId id="391" r:id="rId16"/>
    <p:sldId id="392" r:id="rId17"/>
    <p:sldId id="394" r:id="rId18"/>
    <p:sldId id="395" r:id="rId19"/>
    <p:sldId id="398" r:id="rId20"/>
    <p:sldId id="399" r:id="rId21"/>
    <p:sldId id="400" r:id="rId22"/>
    <p:sldId id="401" r:id="rId23"/>
    <p:sldId id="402" r:id="rId24"/>
    <p:sldId id="404" r:id="rId25"/>
    <p:sldId id="405" r:id="rId26"/>
    <p:sldId id="406" r:id="rId27"/>
    <p:sldId id="407" r:id="rId28"/>
    <p:sldId id="408" r:id="rId29"/>
    <p:sldId id="410" r:id="rId30"/>
    <p:sldId id="411" r:id="rId31"/>
    <p:sldId id="412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385" r:id="rId40"/>
    <p:sldId id="426" r:id="rId41"/>
    <p:sldId id="427" r:id="rId42"/>
    <p:sldId id="429" r:id="rId43"/>
    <p:sldId id="428" r:id="rId44"/>
    <p:sldId id="431" r:id="rId45"/>
    <p:sldId id="432" r:id="rId46"/>
    <p:sldId id="433" r:id="rId47"/>
    <p:sldId id="434" r:id="rId48"/>
    <p:sldId id="442" r:id="rId49"/>
    <p:sldId id="437" r:id="rId50"/>
    <p:sldId id="438" r:id="rId51"/>
    <p:sldId id="443" r:id="rId52"/>
    <p:sldId id="439" r:id="rId53"/>
    <p:sldId id="441" r:id="rId54"/>
    <p:sldId id="31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D5D9E5-5B08-429E-8D2C-66CC277FB13C}" v="136" dt="2025-06-02T10:46:21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 snapToGrid="0">
      <p:cViewPr>
        <p:scale>
          <a:sx n="55" d="100"/>
          <a:sy n="55" d="100"/>
        </p:scale>
        <p:origin x="1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achand Amgoth" userId="ea017c71-c3c5-459d-b04b-915c0e816ad1" providerId="ADAL" clId="{45D5D9E5-5B08-429E-8D2C-66CC277FB13C}"/>
    <pc:docChg chg="undo redo custSel addSld delSld modSld sldOrd">
      <pc:chgData name="Tarachand Amgoth" userId="ea017c71-c3c5-459d-b04b-915c0e816ad1" providerId="ADAL" clId="{45D5D9E5-5B08-429E-8D2C-66CC277FB13C}" dt="2025-06-02T13:50:55.079" v="2998" actId="20577"/>
      <pc:docMkLst>
        <pc:docMk/>
      </pc:docMkLst>
      <pc:sldChg chg="modSp mod">
        <pc:chgData name="Tarachand Amgoth" userId="ea017c71-c3c5-459d-b04b-915c0e816ad1" providerId="ADAL" clId="{45D5D9E5-5B08-429E-8D2C-66CC277FB13C}" dt="2025-06-02T10:46:55.105" v="2867" actId="6549"/>
        <pc:sldMkLst>
          <pc:docMk/>
          <pc:sldMk cId="2347969515" sldId="257"/>
        </pc:sldMkLst>
        <pc:spChg chg="mod">
          <ac:chgData name="Tarachand Amgoth" userId="ea017c71-c3c5-459d-b04b-915c0e816ad1" providerId="ADAL" clId="{45D5D9E5-5B08-429E-8D2C-66CC277FB13C}" dt="2025-06-02T10:46:55.105" v="2867" actId="6549"/>
          <ac:spMkLst>
            <pc:docMk/>
            <pc:sldMk cId="2347969515" sldId="257"/>
            <ac:spMk id="3" creationId="{CD782DB9-7674-DF22-CD29-6AFD5C6EAC52}"/>
          </ac:spMkLst>
        </pc:spChg>
      </pc:sldChg>
      <pc:sldChg chg="modSp mod">
        <pc:chgData name="Tarachand Amgoth" userId="ea017c71-c3c5-459d-b04b-915c0e816ad1" providerId="ADAL" clId="{45D5D9E5-5B08-429E-8D2C-66CC277FB13C}" dt="2025-06-01T15:37:50.700" v="18" actId="1076"/>
        <pc:sldMkLst>
          <pc:docMk/>
          <pc:sldMk cId="4198187454" sldId="364"/>
        </pc:sldMkLst>
        <pc:spChg chg="mod">
          <ac:chgData name="Tarachand Amgoth" userId="ea017c71-c3c5-459d-b04b-915c0e816ad1" providerId="ADAL" clId="{45D5D9E5-5B08-429E-8D2C-66CC277FB13C}" dt="2025-06-01T15:37:42.929" v="15" actId="14100"/>
          <ac:spMkLst>
            <pc:docMk/>
            <pc:sldMk cId="4198187454" sldId="364"/>
            <ac:spMk id="3" creationId="{AD83D336-4907-F91F-4415-091D3574454D}"/>
          </ac:spMkLst>
        </pc:spChg>
        <pc:picChg chg="mod">
          <ac:chgData name="Tarachand Amgoth" userId="ea017c71-c3c5-459d-b04b-915c0e816ad1" providerId="ADAL" clId="{45D5D9E5-5B08-429E-8D2C-66CC277FB13C}" dt="2025-06-01T15:37:50.700" v="18" actId="1076"/>
          <ac:picMkLst>
            <pc:docMk/>
            <pc:sldMk cId="4198187454" sldId="364"/>
            <ac:picMk id="6" creationId="{1678CF92-DD7A-6317-0A40-257F8D20AFBC}"/>
          </ac:picMkLst>
        </pc:picChg>
      </pc:sldChg>
      <pc:sldChg chg="modSp mod">
        <pc:chgData name="Tarachand Amgoth" userId="ea017c71-c3c5-459d-b04b-915c0e816ad1" providerId="ADAL" clId="{45D5D9E5-5B08-429E-8D2C-66CC277FB13C}" dt="2025-06-02T13:50:55.079" v="2998" actId="20577"/>
        <pc:sldMkLst>
          <pc:docMk/>
          <pc:sldMk cId="2342140540" sldId="382"/>
        </pc:sldMkLst>
        <pc:spChg chg="mod">
          <ac:chgData name="Tarachand Amgoth" userId="ea017c71-c3c5-459d-b04b-915c0e816ad1" providerId="ADAL" clId="{45D5D9E5-5B08-429E-8D2C-66CC277FB13C}" dt="2025-06-02T13:50:55.079" v="2998" actId="20577"/>
          <ac:spMkLst>
            <pc:docMk/>
            <pc:sldMk cId="2342140540" sldId="382"/>
            <ac:spMk id="3" creationId="{C6E3C8E9-F9C1-6B8C-CE8D-FD277A5355E0}"/>
          </ac:spMkLst>
        </pc:spChg>
      </pc:sldChg>
      <pc:sldChg chg="addSp delSp modSp mod setBg">
        <pc:chgData name="Tarachand Amgoth" userId="ea017c71-c3c5-459d-b04b-915c0e816ad1" providerId="ADAL" clId="{45D5D9E5-5B08-429E-8D2C-66CC277FB13C}" dt="2025-06-02T13:28:00.921" v="2955" actId="20577"/>
        <pc:sldMkLst>
          <pc:docMk/>
          <pc:sldMk cId="3215640599" sldId="383"/>
        </pc:sldMkLst>
        <pc:spChg chg="mod">
          <ac:chgData name="Tarachand Amgoth" userId="ea017c71-c3c5-459d-b04b-915c0e816ad1" providerId="ADAL" clId="{45D5D9E5-5B08-429E-8D2C-66CC277FB13C}" dt="2025-06-02T01:38:42.111" v="1903" actId="20577"/>
          <ac:spMkLst>
            <pc:docMk/>
            <pc:sldMk cId="3215640599" sldId="383"/>
            <ac:spMk id="2" creationId="{7A6D4B34-D6D6-5DA4-0532-D60B2802DAB9}"/>
          </ac:spMkLst>
        </pc:spChg>
        <pc:spChg chg="mod">
          <ac:chgData name="Tarachand Amgoth" userId="ea017c71-c3c5-459d-b04b-915c0e816ad1" providerId="ADAL" clId="{45D5D9E5-5B08-429E-8D2C-66CC277FB13C}" dt="2025-06-02T13:28:00.921" v="2955" actId="20577"/>
          <ac:spMkLst>
            <pc:docMk/>
            <pc:sldMk cId="3215640599" sldId="383"/>
            <ac:spMk id="3" creationId="{DC8B7FA2-AE08-E9E0-DED1-239B669AC35E}"/>
          </ac:spMkLst>
        </pc:spChg>
        <pc:spChg chg="mod">
          <ac:chgData name="Tarachand Amgoth" userId="ea017c71-c3c5-459d-b04b-915c0e816ad1" providerId="ADAL" clId="{45D5D9E5-5B08-429E-8D2C-66CC277FB13C}" dt="2025-06-01T15:47:37.382" v="108" actId="26606"/>
          <ac:spMkLst>
            <pc:docMk/>
            <pc:sldMk cId="3215640599" sldId="383"/>
            <ac:spMk id="4" creationId="{BAD4DAE4-50F0-56D4-FF4D-5BEAC9841B37}"/>
          </ac:spMkLst>
        </pc:spChg>
        <pc:spChg chg="add del mod">
          <ac:chgData name="Tarachand Amgoth" userId="ea017c71-c3c5-459d-b04b-915c0e816ad1" providerId="ADAL" clId="{45D5D9E5-5B08-429E-8D2C-66CC277FB13C}" dt="2025-06-01T16:23:46.939" v="524" actId="478"/>
          <ac:spMkLst>
            <pc:docMk/>
            <pc:sldMk cId="3215640599" sldId="383"/>
            <ac:spMk id="7" creationId="{68FBE8F1-3EF6-04D4-DBB1-0F0C6A6C9BFC}"/>
          </ac:spMkLst>
        </pc:spChg>
        <pc:spChg chg="add del">
          <ac:chgData name="Tarachand Amgoth" userId="ea017c71-c3c5-459d-b04b-915c0e816ad1" providerId="ADAL" clId="{45D5D9E5-5B08-429E-8D2C-66CC277FB13C}" dt="2025-06-01T15:47:37.382" v="108" actId="26606"/>
          <ac:spMkLst>
            <pc:docMk/>
            <pc:sldMk cId="3215640599" sldId="383"/>
            <ac:spMk id="10" creationId="{4AC6B390-BC59-4F1D-A0EE-D71A92F0A0B2}"/>
          </ac:spMkLst>
        </pc:spChg>
        <pc:spChg chg="add del">
          <ac:chgData name="Tarachand Amgoth" userId="ea017c71-c3c5-459d-b04b-915c0e816ad1" providerId="ADAL" clId="{45D5D9E5-5B08-429E-8D2C-66CC277FB13C}" dt="2025-06-01T15:47:37.382" v="108" actId="26606"/>
          <ac:spMkLst>
            <pc:docMk/>
            <pc:sldMk cId="3215640599" sldId="383"/>
            <ac:spMk id="12" creationId="{B6C60D79-16F1-4C4B-B7E3-7634E7069CDE}"/>
          </ac:spMkLst>
        </pc:spChg>
        <pc:spChg chg="add del">
          <ac:chgData name="Tarachand Amgoth" userId="ea017c71-c3c5-459d-b04b-915c0e816ad1" providerId="ADAL" clId="{45D5D9E5-5B08-429E-8D2C-66CC277FB13C}" dt="2025-06-01T15:47:37.382" v="108" actId="26606"/>
          <ac:spMkLst>
            <pc:docMk/>
            <pc:sldMk cId="3215640599" sldId="383"/>
            <ac:spMk id="14" creationId="{426B127E-6498-4C77-9C9D-4553A5113B80}"/>
          </ac:spMkLst>
        </pc:spChg>
        <pc:graphicFrameChg chg="add mod">
          <ac:chgData name="Tarachand Amgoth" userId="ea017c71-c3c5-459d-b04b-915c0e816ad1" providerId="ADAL" clId="{45D5D9E5-5B08-429E-8D2C-66CC277FB13C}" dt="2025-06-01T15:47:37.382" v="108" actId="26606"/>
          <ac:graphicFrameMkLst>
            <pc:docMk/>
            <pc:sldMk cId="3215640599" sldId="383"/>
            <ac:graphicFrameMk id="5" creationId="{37873BF3-1043-210D-B484-533FB7DF23BE}"/>
          </ac:graphicFrameMkLst>
        </pc:graphicFrameChg>
        <pc:graphicFrameChg chg="add del mod">
          <ac:chgData name="Tarachand Amgoth" userId="ea017c71-c3c5-459d-b04b-915c0e816ad1" providerId="ADAL" clId="{45D5D9E5-5B08-429E-8D2C-66CC277FB13C}" dt="2025-06-01T16:23:42.796" v="523" actId="478"/>
          <ac:graphicFrameMkLst>
            <pc:docMk/>
            <pc:sldMk cId="3215640599" sldId="383"/>
            <ac:graphicFrameMk id="6" creationId="{4D4A29D9-9262-1364-F67D-EAC43647847D}"/>
          </ac:graphicFrameMkLst>
        </pc:graphicFrameChg>
        <pc:picChg chg="add mod">
          <ac:chgData name="Tarachand Amgoth" userId="ea017c71-c3c5-459d-b04b-915c0e816ad1" providerId="ADAL" clId="{45D5D9E5-5B08-429E-8D2C-66CC277FB13C}" dt="2025-06-01T16:58:38.731" v="936" actId="1037"/>
          <ac:picMkLst>
            <pc:docMk/>
            <pc:sldMk cId="3215640599" sldId="383"/>
            <ac:picMk id="6" creationId="{69535943-17E3-B98E-4FBF-25FD5703A6EC}"/>
          </ac:picMkLst>
        </pc:picChg>
      </pc:sldChg>
      <pc:sldChg chg="addSp modSp mod">
        <pc:chgData name="Tarachand Amgoth" userId="ea017c71-c3c5-459d-b04b-915c0e816ad1" providerId="ADAL" clId="{45D5D9E5-5B08-429E-8D2C-66CC277FB13C}" dt="2025-06-01T16:16:45.272" v="493" actId="1036"/>
        <pc:sldMkLst>
          <pc:docMk/>
          <pc:sldMk cId="3305725663" sldId="384"/>
        </pc:sldMkLst>
        <pc:spChg chg="mod">
          <ac:chgData name="Tarachand Amgoth" userId="ea017c71-c3c5-459d-b04b-915c0e816ad1" providerId="ADAL" clId="{45D5D9E5-5B08-429E-8D2C-66CC277FB13C}" dt="2025-06-01T16:16:34.109" v="474" actId="14100"/>
          <ac:spMkLst>
            <pc:docMk/>
            <pc:sldMk cId="3305725663" sldId="384"/>
            <ac:spMk id="3" creationId="{97EAF9CB-F8A3-36FE-D8E3-43AE655D2804}"/>
          </ac:spMkLst>
        </pc:spChg>
        <pc:picChg chg="add mod">
          <ac:chgData name="Tarachand Amgoth" userId="ea017c71-c3c5-459d-b04b-915c0e816ad1" providerId="ADAL" clId="{45D5D9E5-5B08-429E-8D2C-66CC277FB13C}" dt="2025-06-01T16:16:45.272" v="493" actId="1036"/>
          <ac:picMkLst>
            <pc:docMk/>
            <pc:sldMk cId="3305725663" sldId="384"/>
            <ac:picMk id="6" creationId="{162B2E29-DF21-220E-BF78-710C58795EE9}"/>
          </ac:picMkLst>
        </pc:picChg>
      </pc:sldChg>
      <pc:sldChg chg="addSp delSp modSp add mod">
        <pc:chgData name="Tarachand Amgoth" userId="ea017c71-c3c5-459d-b04b-915c0e816ad1" providerId="ADAL" clId="{45D5D9E5-5B08-429E-8D2C-66CC277FB13C}" dt="2025-06-02T13:43:25.263" v="2977" actId="5793"/>
        <pc:sldMkLst>
          <pc:docMk/>
          <pc:sldMk cId="2985082975" sldId="385"/>
        </pc:sldMkLst>
        <pc:spChg chg="mod">
          <ac:chgData name="Tarachand Amgoth" userId="ea017c71-c3c5-459d-b04b-915c0e816ad1" providerId="ADAL" clId="{45D5D9E5-5B08-429E-8D2C-66CC277FB13C}" dt="2025-06-02T03:08:38.654" v="2335" actId="20577"/>
          <ac:spMkLst>
            <pc:docMk/>
            <pc:sldMk cId="2985082975" sldId="385"/>
            <ac:spMk id="2" creationId="{594BDB8E-76F9-A88D-D9EC-94CA22B19A71}"/>
          </ac:spMkLst>
        </pc:spChg>
        <pc:spChg chg="mod">
          <ac:chgData name="Tarachand Amgoth" userId="ea017c71-c3c5-459d-b04b-915c0e816ad1" providerId="ADAL" clId="{45D5D9E5-5B08-429E-8D2C-66CC277FB13C}" dt="2025-06-02T13:43:25.263" v="2977" actId="5793"/>
          <ac:spMkLst>
            <pc:docMk/>
            <pc:sldMk cId="2985082975" sldId="385"/>
            <ac:spMk id="3" creationId="{5351A0A3-805A-7699-07B4-5D046ABB415F}"/>
          </ac:spMkLst>
        </pc:spChg>
        <pc:spChg chg="add del mod">
          <ac:chgData name="Tarachand Amgoth" userId="ea017c71-c3c5-459d-b04b-915c0e816ad1" providerId="ADAL" clId="{45D5D9E5-5B08-429E-8D2C-66CC277FB13C}" dt="2025-06-02T02:02:21.977" v="2099" actId="478"/>
          <ac:spMkLst>
            <pc:docMk/>
            <pc:sldMk cId="2985082975" sldId="385"/>
            <ac:spMk id="7" creationId="{137ADE09-B783-7DD5-ED22-33730B50BD38}"/>
          </ac:spMkLst>
        </pc:spChg>
        <pc:picChg chg="add del mod">
          <ac:chgData name="Tarachand Amgoth" userId="ea017c71-c3c5-459d-b04b-915c0e816ad1" providerId="ADAL" clId="{45D5D9E5-5B08-429E-8D2C-66CC277FB13C}" dt="2025-06-02T02:07:55.889" v="2132" actId="478"/>
          <ac:picMkLst>
            <pc:docMk/>
            <pc:sldMk cId="2985082975" sldId="385"/>
            <ac:picMk id="6" creationId="{55A6D038-1F01-E5D9-2BC4-EF2E4F9F0B53}"/>
          </ac:picMkLst>
        </pc:picChg>
        <pc:picChg chg="add mod">
          <ac:chgData name="Tarachand Amgoth" userId="ea017c71-c3c5-459d-b04b-915c0e816ad1" providerId="ADAL" clId="{45D5D9E5-5B08-429E-8D2C-66CC277FB13C}" dt="2025-06-02T03:13:56.157" v="2395" actId="1076"/>
          <ac:picMkLst>
            <pc:docMk/>
            <pc:sldMk cId="2985082975" sldId="385"/>
            <ac:picMk id="9" creationId="{2F86ED06-1901-69C8-282E-EA017DCCBA21}"/>
          </ac:picMkLst>
        </pc:picChg>
      </pc:sldChg>
      <pc:sldChg chg="add del">
        <pc:chgData name="Tarachand Amgoth" userId="ea017c71-c3c5-459d-b04b-915c0e816ad1" providerId="ADAL" clId="{45D5D9E5-5B08-429E-8D2C-66CC277FB13C}" dt="2025-06-01T15:47:20.461" v="104" actId="2890"/>
        <pc:sldMkLst>
          <pc:docMk/>
          <pc:sldMk cId="1478861780" sldId="386"/>
        </pc:sldMkLst>
      </pc:sldChg>
      <pc:sldChg chg="addSp delSp modSp add mod">
        <pc:chgData name="Tarachand Amgoth" userId="ea017c71-c3c5-459d-b04b-915c0e816ad1" providerId="ADAL" clId="{45D5D9E5-5B08-429E-8D2C-66CC277FB13C}" dt="2025-06-02T01:39:04.048" v="1906"/>
        <pc:sldMkLst>
          <pc:docMk/>
          <pc:sldMk cId="3374613678" sldId="386"/>
        </pc:sldMkLst>
        <pc:spChg chg="mod">
          <ac:chgData name="Tarachand Amgoth" userId="ea017c71-c3c5-459d-b04b-915c0e816ad1" providerId="ADAL" clId="{45D5D9E5-5B08-429E-8D2C-66CC277FB13C}" dt="2025-06-02T01:39:04.048" v="1906"/>
          <ac:spMkLst>
            <pc:docMk/>
            <pc:sldMk cId="3374613678" sldId="386"/>
            <ac:spMk id="2" creationId="{232EE9E8-29EF-893F-6F7C-D9DEDBF912E7}"/>
          </ac:spMkLst>
        </pc:spChg>
        <pc:spChg chg="mod">
          <ac:chgData name="Tarachand Amgoth" userId="ea017c71-c3c5-459d-b04b-915c0e816ad1" providerId="ADAL" clId="{45D5D9E5-5B08-429E-8D2C-66CC277FB13C}" dt="2025-06-01T16:41:12.762" v="738" actId="12"/>
          <ac:spMkLst>
            <pc:docMk/>
            <pc:sldMk cId="3374613678" sldId="386"/>
            <ac:spMk id="3" creationId="{13D1013B-3CE0-4223-C4B3-4316707757EE}"/>
          </ac:spMkLst>
        </pc:spChg>
        <pc:spChg chg="del">
          <ac:chgData name="Tarachand Amgoth" userId="ea017c71-c3c5-459d-b04b-915c0e816ad1" providerId="ADAL" clId="{45D5D9E5-5B08-429E-8D2C-66CC277FB13C}" dt="2025-06-01T15:48:37.119" v="114" actId="478"/>
          <ac:spMkLst>
            <pc:docMk/>
            <pc:sldMk cId="3374613678" sldId="386"/>
            <ac:spMk id="7" creationId="{8C4DB7BC-117C-5C83-2A0E-50812839F38B}"/>
          </ac:spMkLst>
        </pc:spChg>
        <pc:spChg chg="add del">
          <ac:chgData name="Tarachand Amgoth" userId="ea017c71-c3c5-459d-b04b-915c0e816ad1" providerId="ADAL" clId="{45D5D9E5-5B08-429E-8D2C-66CC277FB13C}" dt="2025-06-01T15:48:38.964" v="116" actId="22"/>
          <ac:spMkLst>
            <pc:docMk/>
            <pc:sldMk cId="3374613678" sldId="386"/>
            <ac:spMk id="8" creationId="{8FCCA563-AB83-A70E-E723-6EBCA7E93D08}"/>
          </ac:spMkLst>
        </pc:spChg>
        <pc:graphicFrameChg chg="del">
          <ac:chgData name="Tarachand Amgoth" userId="ea017c71-c3c5-459d-b04b-915c0e816ad1" providerId="ADAL" clId="{45D5D9E5-5B08-429E-8D2C-66CC277FB13C}" dt="2025-06-01T15:48:33.633" v="113" actId="478"/>
          <ac:graphicFrameMkLst>
            <pc:docMk/>
            <pc:sldMk cId="3374613678" sldId="386"/>
            <ac:graphicFrameMk id="6" creationId="{EF2A0B66-FB31-E945-EE32-4DDB88CA0EAF}"/>
          </ac:graphicFrameMkLst>
        </pc:graphicFrameChg>
        <pc:picChg chg="add mod">
          <ac:chgData name="Tarachand Amgoth" userId="ea017c71-c3c5-459d-b04b-915c0e816ad1" providerId="ADAL" clId="{45D5D9E5-5B08-429E-8D2C-66CC277FB13C}" dt="2025-06-01T16:37:46.595" v="718" actId="1076"/>
          <ac:picMkLst>
            <pc:docMk/>
            <pc:sldMk cId="3374613678" sldId="386"/>
            <ac:picMk id="10" creationId="{0A1984E9-2423-387B-CE60-39B71084F39B}"/>
          </ac:picMkLst>
        </pc:picChg>
        <pc:picChg chg="add mod">
          <ac:chgData name="Tarachand Amgoth" userId="ea017c71-c3c5-459d-b04b-915c0e816ad1" providerId="ADAL" clId="{45D5D9E5-5B08-429E-8D2C-66CC277FB13C}" dt="2025-06-01T17:37:38.330" v="1553" actId="14100"/>
          <ac:picMkLst>
            <pc:docMk/>
            <pc:sldMk cId="3374613678" sldId="386"/>
            <ac:picMk id="12" creationId="{166AC679-D555-74A0-671A-1D335ABA7449}"/>
          </ac:picMkLst>
        </pc:picChg>
      </pc:sldChg>
      <pc:sldChg chg="addSp delSp modSp add mod">
        <pc:chgData name="Tarachand Amgoth" userId="ea017c71-c3c5-459d-b04b-915c0e816ad1" providerId="ADAL" clId="{45D5D9E5-5B08-429E-8D2C-66CC277FB13C}" dt="2025-06-02T01:39:10.005" v="1907"/>
        <pc:sldMkLst>
          <pc:docMk/>
          <pc:sldMk cId="106718249" sldId="387"/>
        </pc:sldMkLst>
        <pc:spChg chg="mod">
          <ac:chgData name="Tarachand Amgoth" userId="ea017c71-c3c5-459d-b04b-915c0e816ad1" providerId="ADAL" clId="{45D5D9E5-5B08-429E-8D2C-66CC277FB13C}" dt="2025-06-02T01:39:10.005" v="1907"/>
          <ac:spMkLst>
            <pc:docMk/>
            <pc:sldMk cId="106718249" sldId="387"/>
            <ac:spMk id="2" creationId="{2A90E18C-E80E-17C8-71D6-931B617CBD68}"/>
          </ac:spMkLst>
        </pc:spChg>
        <pc:spChg chg="mod">
          <ac:chgData name="Tarachand Amgoth" userId="ea017c71-c3c5-459d-b04b-915c0e816ad1" providerId="ADAL" clId="{45D5D9E5-5B08-429E-8D2C-66CC277FB13C}" dt="2025-06-01T17:45:02.289" v="1573" actId="255"/>
          <ac:spMkLst>
            <pc:docMk/>
            <pc:sldMk cId="106718249" sldId="387"/>
            <ac:spMk id="3" creationId="{DF8A51FD-49FE-4366-BA86-122C1FCAC2F0}"/>
          </ac:spMkLst>
        </pc:spChg>
        <pc:picChg chg="add mod">
          <ac:chgData name="Tarachand Amgoth" userId="ea017c71-c3c5-459d-b04b-915c0e816ad1" providerId="ADAL" clId="{45D5D9E5-5B08-429E-8D2C-66CC277FB13C}" dt="2025-06-01T17:45:20.759" v="1580" actId="1076"/>
          <ac:picMkLst>
            <pc:docMk/>
            <pc:sldMk cId="106718249" sldId="387"/>
            <ac:picMk id="6" creationId="{40E4165B-8BB8-BD12-6367-F249A6F889C4}"/>
          </ac:picMkLst>
        </pc:picChg>
        <pc:picChg chg="del">
          <ac:chgData name="Tarachand Amgoth" userId="ea017c71-c3c5-459d-b04b-915c0e816ad1" providerId="ADAL" clId="{45D5D9E5-5B08-429E-8D2C-66CC277FB13C}" dt="2025-06-01T15:49:15.588" v="121" actId="478"/>
          <ac:picMkLst>
            <pc:docMk/>
            <pc:sldMk cId="106718249" sldId="387"/>
            <ac:picMk id="10" creationId="{A2D506D3-4454-34F5-4AF2-02B611373008}"/>
          </ac:picMkLst>
        </pc:picChg>
      </pc:sldChg>
      <pc:sldChg chg="addSp modSp add mod">
        <pc:chgData name="Tarachand Amgoth" userId="ea017c71-c3c5-459d-b04b-915c0e816ad1" providerId="ADAL" clId="{45D5D9E5-5B08-429E-8D2C-66CC277FB13C}" dt="2025-06-02T01:39:15.382" v="1908"/>
        <pc:sldMkLst>
          <pc:docMk/>
          <pc:sldMk cId="1727030442" sldId="388"/>
        </pc:sldMkLst>
        <pc:spChg chg="mod">
          <ac:chgData name="Tarachand Amgoth" userId="ea017c71-c3c5-459d-b04b-915c0e816ad1" providerId="ADAL" clId="{45D5D9E5-5B08-429E-8D2C-66CC277FB13C}" dt="2025-06-02T01:39:15.382" v="1908"/>
          <ac:spMkLst>
            <pc:docMk/>
            <pc:sldMk cId="1727030442" sldId="388"/>
            <ac:spMk id="2" creationId="{822CCFA3-1FC9-711C-B297-E2C8516F422F}"/>
          </ac:spMkLst>
        </pc:spChg>
        <pc:spChg chg="mod">
          <ac:chgData name="Tarachand Amgoth" userId="ea017c71-c3c5-459d-b04b-915c0e816ad1" providerId="ADAL" clId="{45D5D9E5-5B08-429E-8D2C-66CC277FB13C}" dt="2025-06-01T17:44:02.008" v="1567" actId="14100"/>
          <ac:spMkLst>
            <pc:docMk/>
            <pc:sldMk cId="1727030442" sldId="388"/>
            <ac:spMk id="3" creationId="{F5DE9327-D26A-4DFF-0AB9-E4E996D1338D}"/>
          </ac:spMkLst>
        </pc:spChg>
        <pc:picChg chg="add mod">
          <ac:chgData name="Tarachand Amgoth" userId="ea017c71-c3c5-459d-b04b-915c0e816ad1" providerId="ADAL" clId="{45D5D9E5-5B08-429E-8D2C-66CC277FB13C}" dt="2025-06-01T17:44:10.104" v="1570" actId="1076"/>
          <ac:picMkLst>
            <pc:docMk/>
            <pc:sldMk cId="1727030442" sldId="388"/>
            <ac:picMk id="6" creationId="{42C1C074-AF1F-D535-5330-6DA887BE23DF}"/>
          </ac:picMkLst>
        </pc:picChg>
      </pc:sldChg>
      <pc:sldChg chg="modSp add del mod">
        <pc:chgData name="Tarachand Amgoth" userId="ea017c71-c3c5-459d-b04b-915c0e816ad1" providerId="ADAL" clId="{45D5D9E5-5B08-429E-8D2C-66CC277FB13C}" dt="2025-06-01T16:44:15.312" v="769" actId="47"/>
        <pc:sldMkLst>
          <pc:docMk/>
          <pc:sldMk cId="2162310290" sldId="389"/>
        </pc:sldMkLst>
        <pc:spChg chg="mod">
          <ac:chgData name="Tarachand Amgoth" userId="ea017c71-c3c5-459d-b04b-915c0e816ad1" providerId="ADAL" clId="{45D5D9E5-5B08-429E-8D2C-66CC277FB13C}" dt="2025-06-01T15:50:20.055" v="128"/>
          <ac:spMkLst>
            <pc:docMk/>
            <pc:sldMk cId="2162310290" sldId="389"/>
            <ac:spMk id="3" creationId="{A0C87BCC-96A7-A453-7E08-4D3816C35DAB}"/>
          </ac:spMkLst>
        </pc:spChg>
      </pc:sldChg>
      <pc:sldChg chg="addSp modSp add mod">
        <pc:chgData name="Tarachand Amgoth" userId="ea017c71-c3c5-459d-b04b-915c0e816ad1" providerId="ADAL" clId="{45D5D9E5-5B08-429E-8D2C-66CC277FB13C}" dt="2025-06-02T13:31:53.305" v="2964" actId="20577"/>
        <pc:sldMkLst>
          <pc:docMk/>
          <pc:sldMk cId="3552174556" sldId="390"/>
        </pc:sldMkLst>
        <pc:spChg chg="mod">
          <ac:chgData name="Tarachand Amgoth" userId="ea017c71-c3c5-459d-b04b-915c0e816ad1" providerId="ADAL" clId="{45D5D9E5-5B08-429E-8D2C-66CC277FB13C}" dt="2025-06-02T01:39:22.743" v="1909"/>
          <ac:spMkLst>
            <pc:docMk/>
            <pc:sldMk cId="3552174556" sldId="390"/>
            <ac:spMk id="2" creationId="{DC93F7A3-6182-E747-1905-D480A212197C}"/>
          </ac:spMkLst>
        </pc:spChg>
        <pc:spChg chg="mod">
          <ac:chgData name="Tarachand Amgoth" userId="ea017c71-c3c5-459d-b04b-915c0e816ad1" providerId="ADAL" clId="{45D5D9E5-5B08-429E-8D2C-66CC277FB13C}" dt="2025-06-02T13:31:53.305" v="2964" actId="20577"/>
          <ac:spMkLst>
            <pc:docMk/>
            <pc:sldMk cId="3552174556" sldId="390"/>
            <ac:spMk id="3" creationId="{8A802CC2-89F4-F32E-BF02-F3C60FEC2B19}"/>
          </ac:spMkLst>
        </pc:spChg>
        <pc:picChg chg="add mod">
          <ac:chgData name="Tarachand Amgoth" userId="ea017c71-c3c5-459d-b04b-915c0e816ad1" providerId="ADAL" clId="{45D5D9E5-5B08-429E-8D2C-66CC277FB13C}" dt="2025-06-01T17:49:25.442" v="1611" actId="1037"/>
          <ac:picMkLst>
            <pc:docMk/>
            <pc:sldMk cId="3552174556" sldId="390"/>
            <ac:picMk id="6" creationId="{C71D3AB7-0F70-C497-33CB-BE56D01190A3}"/>
          </ac:picMkLst>
        </pc:picChg>
      </pc:sldChg>
      <pc:sldChg chg="addSp modSp add mod">
        <pc:chgData name="Tarachand Amgoth" userId="ea017c71-c3c5-459d-b04b-915c0e816ad1" providerId="ADAL" clId="{45D5D9E5-5B08-429E-8D2C-66CC277FB13C}" dt="2025-06-02T01:39:28.713" v="1910"/>
        <pc:sldMkLst>
          <pc:docMk/>
          <pc:sldMk cId="4062865017" sldId="391"/>
        </pc:sldMkLst>
        <pc:spChg chg="mod">
          <ac:chgData name="Tarachand Amgoth" userId="ea017c71-c3c5-459d-b04b-915c0e816ad1" providerId="ADAL" clId="{45D5D9E5-5B08-429E-8D2C-66CC277FB13C}" dt="2025-06-02T01:39:28.713" v="1910"/>
          <ac:spMkLst>
            <pc:docMk/>
            <pc:sldMk cId="4062865017" sldId="391"/>
            <ac:spMk id="2" creationId="{CCB7773B-3226-8D5A-7CFD-A446691960DE}"/>
          </ac:spMkLst>
        </pc:spChg>
        <pc:spChg chg="mod">
          <ac:chgData name="Tarachand Amgoth" userId="ea017c71-c3c5-459d-b04b-915c0e816ad1" providerId="ADAL" clId="{45D5D9E5-5B08-429E-8D2C-66CC277FB13C}" dt="2025-06-01T17:51:09.810" v="1641" actId="14100"/>
          <ac:spMkLst>
            <pc:docMk/>
            <pc:sldMk cId="4062865017" sldId="391"/>
            <ac:spMk id="3" creationId="{A32835F0-571C-D92F-0EC7-F2FD45ADEE4C}"/>
          </ac:spMkLst>
        </pc:spChg>
        <pc:picChg chg="add mod">
          <ac:chgData name="Tarachand Amgoth" userId="ea017c71-c3c5-459d-b04b-915c0e816ad1" providerId="ADAL" clId="{45D5D9E5-5B08-429E-8D2C-66CC277FB13C}" dt="2025-06-01T17:51:21.086" v="1647" actId="1076"/>
          <ac:picMkLst>
            <pc:docMk/>
            <pc:sldMk cId="4062865017" sldId="391"/>
            <ac:picMk id="6" creationId="{799305F3-B4B6-E8CF-9A44-CFEF8184F61B}"/>
          </ac:picMkLst>
        </pc:picChg>
        <pc:picChg chg="add mod">
          <ac:chgData name="Tarachand Amgoth" userId="ea017c71-c3c5-459d-b04b-915c0e816ad1" providerId="ADAL" clId="{45D5D9E5-5B08-429E-8D2C-66CC277FB13C}" dt="2025-06-01T17:51:50.843" v="1652" actId="1076"/>
          <ac:picMkLst>
            <pc:docMk/>
            <pc:sldMk cId="4062865017" sldId="391"/>
            <ac:picMk id="8" creationId="{D7F56B36-C161-8171-1A4B-9AE6657CC232}"/>
          </ac:picMkLst>
        </pc:picChg>
        <pc:picChg chg="add mod">
          <ac:chgData name="Tarachand Amgoth" userId="ea017c71-c3c5-459d-b04b-915c0e816ad1" providerId="ADAL" clId="{45D5D9E5-5B08-429E-8D2C-66CC277FB13C}" dt="2025-06-01T17:53:18.632" v="1655" actId="1076"/>
          <ac:picMkLst>
            <pc:docMk/>
            <pc:sldMk cId="4062865017" sldId="391"/>
            <ac:picMk id="10" creationId="{DE04F92B-AC04-6220-CE87-6E9BB80918BA}"/>
          </ac:picMkLst>
        </pc:picChg>
      </pc:sldChg>
      <pc:sldChg chg="addSp modSp add mod">
        <pc:chgData name="Tarachand Amgoth" userId="ea017c71-c3c5-459d-b04b-915c0e816ad1" providerId="ADAL" clId="{45D5D9E5-5B08-429E-8D2C-66CC277FB13C}" dt="2025-06-02T01:39:33.765" v="1911"/>
        <pc:sldMkLst>
          <pc:docMk/>
          <pc:sldMk cId="882391348" sldId="392"/>
        </pc:sldMkLst>
        <pc:spChg chg="mod">
          <ac:chgData name="Tarachand Amgoth" userId="ea017c71-c3c5-459d-b04b-915c0e816ad1" providerId="ADAL" clId="{45D5D9E5-5B08-429E-8D2C-66CC277FB13C}" dt="2025-06-02T01:39:33.765" v="1911"/>
          <ac:spMkLst>
            <pc:docMk/>
            <pc:sldMk cId="882391348" sldId="392"/>
            <ac:spMk id="2" creationId="{75F65A21-B500-D968-8D47-4F5BD57B7A15}"/>
          </ac:spMkLst>
        </pc:spChg>
        <pc:spChg chg="mod">
          <ac:chgData name="Tarachand Amgoth" userId="ea017c71-c3c5-459d-b04b-915c0e816ad1" providerId="ADAL" clId="{45D5D9E5-5B08-429E-8D2C-66CC277FB13C}" dt="2025-06-01T16:51:31.075" v="861" actId="20577"/>
          <ac:spMkLst>
            <pc:docMk/>
            <pc:sldMk cId="882391348" sldId="392"/>
            <ac:spMk id="3" creationId="{2E998C80-5BD4-6CB3-A0A0-55A04576B81E}"/>
          </ac:spMkLst>
        </pc:spChg>
        <pc:graphicFrameChg chg="add mod modGraphic">
          <ac:chgData name="Tarachand Amgoth" userId="ea017c71-c3c5-459d-b04b-915c0e816ad1" providerId="ADAL" clId="{45D5D9E5-5B08-429E-8D2C-66CC277FB13C}" dt="2025-06-01T16:51:42.167" v="864" actId="14734"/>
          <ac:graphicFrameMkLst>
            <pc:docMk/>
            <pc:sldMk cId="882391348" sldId="392"/>
            <ac:graphicFrameMk id="5" creationId="{6AED7879-7E71-0B36-5272-C8314CFB7309}"/>
          </ac:graphicFrameMkLst>
        </pc:graphicFrameChg>
      </pc:sldChg>
      <pc:sldChg chg="addSp delSp modSp add del mod">
        <pc:chgData name="Tarachand Amgoth" userId="ea017c71-c3c5-459d-b04b-915c0e816ad1" providerId="ADAL" clId="{45D5D9E5-5B08-429E-8D2C-66CC277FB13C}" dt="2025-06-01T16:52:01.039" v="865" actId="47"/>
        <pc:sldMkLst>
          <pc:docMk/>
          <pc:sldMk cId="2951081812" sldId="393"/>
        </pc:sldMkLst>
        <pc:spChg chg="mod">
          <ac:chgData name="Tarachand Amgoth" userId="ea017c71-c3c5-459d-b04b-915c0e816ad1" providerId="ADAL" clId="{45D5D9E5-5B08-429E-8D2C-66CC277FB13C}" dt="2025-06-01T15:52:11.266" v="183" actId="6549"/>
          <ac:spMkLst>
            <pc:docMk/>
            <pc:sldMk cId="2951081812" sldId="393"/>
            <ac:spMk id="3" creationId="{F4F851AB-12AA-02DF-C01A-89C64053CDBD}"/>
          </ac:spMkLst>
        </pc:spChg>
        <pc:spChg chg="add del mod">
          <ac:chgData name="Tarachand Amgoth" userId="ea017c71-c3c5-459d-b04b-915c0e816ad1" providerId="ADAL" clId="{45D5D9E5-5B08-429E-8D2C-66CC277FB13C}" dt="2025-06-01T16:50:10.191" v="824" actId="478"/>
          <ac:spMkLst>
            <pc:docMk/>
            <pc:sldMk cId="2951081812" sldId="393"/>
            <ac:spMk id="6" creationId="{00717606-14E8-140D-7A21-A702B6FD2B4D}"/>
          </ac:spMkLst>
        </pc:spChg>
        <pc:graphicFrameChg chg="add del mod">
          <ac:chgData name="Tarachand Amgoth" userId="ea017c71-c3c5-459d-b04b-915c0e816ad1" providerId="ADAL" clId="{45D5D9E5-5B08-429E-8D2C-66CC277FB13C}" dt="2025-06-01T16:50:30.177" v="827" actId="21"/>
          <ac:graphicFrameMkLst>
            <pc:docMk/>
            <pc:sldMk cId="2951081812" sldId="393"/>
            <ac:graphicFrameMk id="5" creationId="{6AED7879-7E71-0B36-5272-C8314CFB7309}"/>
          </ac:graphicFrameMkLst>
        </pc:graphicFrameChg>
      </pc:sldChg>
      <pc:sldChg chg="addSp delSp modSp add mod">
        <pc:chgData name="Tarachand Amgoth" userId="ea017c71-c3c5-459d-b04b-915c0e816ad1" providerId="ADAL" clId="{45D5D9E5-5B08-429E-8D2C-66CC277FB13C}" dt="2025-06-02T13:33:20.716" v="2965" actId="2711"/>
        <pc:sldMkLst>
          <pc:docMk/>
          <pc:sldMk cId="3968832427" sldId="394"/>
        </pc:sldMkLst>
        <pc:spChg chg="mod">
          <ac:chgData name="Tarachand Amgoth" userId="ea017c71-c3c5-459d-b04b-915c0e816ad1" providerId="ADAL" clId="{45D5D9E5-5B08-429E-8D2C-66CC277FB13C}" dt="2025-06-02T01:39:38.936" v="1912"/>
          <ac:spMkLst>
            <pc:docMk/>
            <pc:sldMk cId="3968832427" sldId="394"/>
            <ac:spMk id="2" creationId="{54593940-B8E9-CE03-624F-5D0BCA3C5ED7}"/>
          </ac:spMkLst>
        </pc:spChg>
        <pc:spChg chg="mod">
          <ac:chgData name="Tarachand Amgoth" userId="ea017c71-c3c5-459d-b04b-915c0e816ad1" providerId="ADAL" clId="{45D5D9E5-5B08-429E-8D2C-66CC277FB13C}" dt="2025-06-02T13:33:20.716" v="2965" actId="2711"/>
          <ac:spMkLst>
            <pc:docMk/>
            <pc:sldMk cId="3968832427" sldId="394"/>
            <ac:spMk id="3" creationId="{0A4F8D39-0D7C-DE79-5F99-CD8ACA88CC6A}"/>
          </ac:spMkLst>
        </pc:spChg>
        <pc:spChg chg="del">
          <ac:chgData name="Tarachand Amgoth" userId="ea017c71-c3c5-459d-b04b-915c0e816ad1" providerId="ADAL" clId="{45D5D9E5-5B08-429E-8D2C-66CC277FB13C}" dt="2025-06-01T15:52:31.899" v="189" actId="478"/>
          <ac:spMkLst>
            <pc:docMk/>
            <pc:sldMk cId="3968832427" sldId="394"/>
            <ac:spMk id="6" creationId="{AD77F6C6-10CF-C7A9-F3C5-3D5F44ED736D}"/>
          </ac:spMkLst>
        </pc:spChg>
        <pc:spChg chg="add del mod">
          <ac:chgData name="Tarachand Amgoth" userId="ea017c71-c3c5-459d-b04b-915c0e816ad1" providerId="ADAL" clId="{45D5D9E5-5B08-429E-8D2C-66CC277FB13C}" dt="2025-06-01T17:00:26.943" v="939" actId="478"/>
          <ac:spMkLst>
            <pc:docMk/>
            <pc:sldMk cId="3968832427" sldId="394"/>
            <ac:spMk id="8" creationId="{C0A49B16-39F8-4909-F7C2-1F24BF03092D}"/>
          </ac:spMkLst>
        </pc:spChg>
        <pc:graphicFrameChg chg="del">
          <ac:chgData name="Tarachand Amgoth" userId="ea017c71-c3c5-459d-b04b-915c0e816ad1" providerId="ADAL" clId="{45D5D9E5-5B08-429E-8D2C-66CC277FB13C}" dt="2025-06-01T15:52:28.460" v="188" actId="478"/>
          <ac:graphicFrameMkLst>
            <pc:docMk/>
            <pc:sldMk cId="3968832427" sldId="394"/>
            <ac:graphicFrameMk id="5" creationId="{3A7FD4F2-73D5-A047-BB53-BDAA58162ED4}"/>
          </ac:graphicFrameMkLst>
        </pc:graphicFrameChg>
        <pc:graphicFrameChg chg="add mod modGraphic">
          <ac:chgData name="Tarachand Amgoth" userId="ea017c71-c3c5-459d-b04b-915c0e816ad1" providerId="ADAL" clId="{45D5D9E5-5B08-429E-8D2C-66CC277FB13C}" dt="2025-06-01T17:01:40.585" v="963" actId="1035"/>
          <ac:graphicFrameMkLst>
            <pc:docMk/>
            <pc:sldMk cId="3968832427" sldId="394"/>
            <ac:graphicFrameMk id="7" creationId="{23368E76-E9F5-00F6-65C4-ACCFD952D7F8}"/>
          </ac:graphicFrameMkLst>
        </pc:graphicFrameChg>
      </pc:sldChg>
      <pc:sldChg chg="addSp delSp modSp add mod setBg">
        <pc:chgData name="Tarachand Amgoth" userId="ea017c71-c3c5-459d-b04b-915c0e816ad1" providerId="ADAL" clId="{45D5D9E5-5B08-429E-8D2C-66CC277FB13C}" dt="2025-06-02T01:39:43.686" v="1913"/>
        <pc:sldMkLst>
          <pc:docMk/>
          <pc:sldMk cId="3699443449" sldId="395"/>
        </pc:sldMkLst>
        <pc:spChg chg="mod">
          <ac:chgData name="Tarachand Amgoth" userId="ea017c71-c3c5-459d-b04b-915c0e816ad1" providerId="ADAL" clId="{45D5D9E5-5B08-429E-8D2C-66CC277FB13C}" dt="2025-06-02T01:39:43.686" v="1913"/>
          <ac:spMkLst>
            <pc:docMk/>
            <pc:sldMk cId="3699443449" sldId="395"/>
            <ac:spMk id="2" creationId="{ECE7950F-3B55-7DC8-8F6D-66E4B31D15F6}"/>
          </ac:spMkLst>
        </pc:spChg>
        <pc:spChg chg="mod">
          <ac:chgData name="Tarachand Amgoth" userId="ea017c71-c3c5-459d-b04b-915c0e816ad1" providerId="ADAL" clId="{45D5D9E5-5B08-429E-8D2C-66CC277FB13C}" dt="2025-06-01T17:57:44.344" v="1680" actId="14100"/>
          <ac:spMkLst>
            <pc:docMk/>
            <pc:sldMk cId="3699443449" sldId="395"/>
            <ac:spMk id="3" creationId="{6E8A8621-EA26-6A8D-0C75-5E762CEB5714}"/>
          </ac:spMkLst>
        </pc:spChg>
        <pc:spChg chg="mod ord">
          <ac:chgData name="Tarachand Amgoth" userId="ea017c71-c3c5-459d-b04b-915c0e816ad1" providerId="ADAL" clId="{45D5D9E5-5B08-429E-8D2C-66CC277FB13C}" dt="2025-06-01T17:56:03.602" v="1660" actId="26606"/>
          <ac:spMkLst>
            <pc:docMk/>
            <pc:sldMk cId="3699443449" sldId="395"/>
            <ac:spMk id="4" creationId="{ACE37F2C-D002-DB88-FBA3-9EB00E5FA232}"/>
          </ac:spMkLst>
        </pc:spChg>
        <pc:spChg chg="del">
          <ac:chgData name="Tarachand Amgoth" userId="ea017c71-c3c5-459d-b04b-915c0e816ad1" providerId="ADAL" clId="{45D5D9E5-5B08-429E-8D2C-66CC277FB13C}" dt="2025-06-01T15:53:14.340" v="199" actId="478"/>
          <ac:spMkLst>
            <pc:docMk/>
            <pc:sldMk cId="3699443449" sldId="395"/>
            <ac:spMk id="8" creationId="{AD743578-721E-07FB-6DA7-3F0306F4B96E}"/>
          </ac:spMkLst>
        </pc:spChg>
        <pc:spChg chg="add mod">
          <ac:chgData name="Tarachand Amgoth" userId="ea017c71-c3c5-459d-b04b-915c0e816ad1" providerId="ADAL" clId="{45D5D9E5-5B08-429E-8D2C-66CC277FB13C}" dt="2025-06-01T17:58:36.323" v="1701" actId="255"/>
          <ac:spMkLst>
            <pc:docMk/>
            <pc:sldMk cId="3699443449" sldId="395"/>
            <ac:spMk id="9" creationId="{68323AB5-CC7C-24C7-EB6D-9C5A342FE252}"/>
          </ac:spMkLst>
        </pc:spChg>
        <pc:grpChg chg="add del">
          <ac:chgData name="Tarachand Amgoth" userId="ea017c71-c3c5-459d-b04b-915c0e816ad1" providerId="ADAL" clId="{45D5D9E5-5B08-429E-8D2C-66CC277FB13C}" dt="2025-06-01T17:56:03.602" v="1660" actId="26606"/>
          <ac:grpSpMkLst>
            <pc:docMk/>
            <pc:sldMk cId="3699443449" sldId="395"/>
            <ac:grpSpMk id="11" creationId="{6258F736-B256-8039-9DC6-F4E49A5C5AD5}"/>
          </ac:grpSpMkLst>
        </pc:grpChg>
        <pc:graphicFrameChg chg="del">
          <ac:chgData name="Tarachand Amgoth" userId="ea017c71-c3c5-459d-b04b-915c0e816ad1" providerId="ADAL" clId="{45D5D9E5-5B08-429E-8D2C-66CC277FB13C}" dt="2025-06-01T15:53:09.824" v="198" actId="478"/>
          <ac:graphicFrameMkLst>
            <pc:docMk/>
            <pc:sldMk cId="3699443449" sldId="395"/>
            <ac:graphicFrameMk id="7" creationId="{51A8427E-A76E-3A4F-1B0C-48E59F8CF47F}"/>
          </ac:graphicFrameMkLst>
        </pc:graphicFrameChg>
        <pc:picChg chg="add mod">
          <ac:chgData name="Tarachand Amgoth" userId="ea017c71-c3c5-459d-b04b-915c0e816ad1" providerId="ADAL" clId="{45D5D9E5-5B08-429E-8D2C-66CC277FB13C}" dt="2025-06-01T17:58:39.622" v="1702" actId="1076"/>
          <ac:picMkLst>
            <pc:docMk/>
            <pc:sldMk cId="3699443449" sldId="395"/>
            <ac:picMk id="6" creationId="{F4D24891-00E6-FC0D-C67D-E118A17ED0FE}"/>
          </ac:picMkLst>
        </pc:picChg>
      </pc:sldChg>
      <pc:sldChg chg="modSp add del mod">
        <pc:chgData name="Tarachand Amgoth" userId="ea017c71-c3c5-459d-b04b-915c0e816ad1" providerId="ADAL" clId="{45D5D9E5-5B08-429E-8D2C-66CC277FB13C}" dt="2025-06-01T17:03:56.172" v="1054" actId="47"/>
        <pc:sldMkLst>
          <pc:docMk/>
          <pc:sldMk cId="3129750172" sldId="396"/>
        </pc:sldMkLst>
        <pc:spChg chg="mod">
          <ac:chgData name="Tarachand Amgoth" userId="ea017c71-c3c5-459d-b04b-915c0e816ad1" providerId="ADAL" clId="{45D5D9E5-5B08-429E-8D2C-66CC277FB13C}" dt="2025-06-01T15:54:03.206" v="202"/>
          <ac:spMkLst>
            <pc:docMk/>
            <pc:sldMk cId="3129750172" sldId="396"/>
            <ac:spMk id="3" creationId="{7D636FDB-9B92-B7EA-E62B-BD11DF494870}"/>
          </ac:spMkLst>
        </pc:spChg>
      </pc:sldChg>
      <pc:sldChg chg="modSp add del mod">
        <pc:chgData name="Tarachand Amgoth" userId="ea017c71-c3c5-459d-b04b-915c0e816ad1" providerId="ADAL" clId="{45D5D9E5-5B08-429E-8D2C-66CC277FB13C}" dt="2025-06-01T16:52:33.890" v="866" actId="47"/>
        <pc:sldMkLst>
          <pc:docMk/>
          <pc:sldMk cId="1556349860" sldId="397"/>
        </pc:sldMkLst>
        <pc:spChg chg="mod">
          <ac:chgData name="Tarachand Amgoth" userId="ea017c71-c3c5-459d-b04b-915c0e816ad1" providerId="ADAL" clId="{45D5D9E5-5B08-429E-8D2C-66CC277FB13C}" dt="2025-06-01T15:54:27.209" v="205" actId="255"/>
          <ac:spMkLst>
            <pc:docMk/>
            <pc:sldMk cId="1556349860" sldId="397"/>
            <ac:spMk id="3" creationId="{F2B7D0FB-F057-040A-FEEF-D3C7713C9BE1}"/>
          </ac:spMkLst>
        </pc:spChg>
      </pc:sldChg>
      <pc:sldChg chg="addSp modSp add mod">
        <pc:chgData name="Tarachand Amgoth" userId="ea017c71-c3c5-459d-b04b-915c0e816ad1" providerId="ADAL" clId="{45D5D9E5-5B08-429E-8D2C-66CC277FB13C}" dt="2025-06-02T13:37:09.232" v="2969" actId="14100"/>
        <pc:sldMkLst>
          <pc:docMk/>
          <pc:sldMk cId="199201165" sldId="398"/>
        </pc:sldMkLst>
        <pc:spChg chg="mod">
          <ac:chgData name="Tarachand Amgoth" userId="ea017c71-c3c5-459d-b04b-915c0e816ad1" providerId="ADAL" clId="{45D5D9E5-5B08-429E-8D2C-66CC277FB13C}" dt="2025-06-02T01:40:00.212" v="1914"/>
          <ac:spMkLst>
            <pc:docMk/>
            <pc:sldMk cId="199201165" sldId="398"/>
            <ac:spMk id="2" creationId="{BE471BE1-3C82-3256-ED1A-0F406E8112AC}"/>
          </ac:spMkLst>
        </pc:spChg>
        <pc:spChg chg="mod">
          <ac:chgData name="Tarachand Amgoth" userId="ea017c71-c3c5-459d-b04b-915c0e816ad1" providerId="ADAL" clId="{45D5D9E5-5B08-429E-8D2C-66CC277FB13C}" dt="2025-06-02T13:37:05.041" v="2967" actId="14100"/>
          <ac:spMkLst>
            <pc:docMk/>
            <pc:sldMk cId="199201165" sldId="398"/>
            <ac:spMk id="3" creationId="{D3C5C2FD-68AB-CA89-CF1A-E29DEA5DFBC9}"/>
          </ac:spMkLst>
        </pc:spChg>
        <pc:spChg chg="add mod">
          <ac:chgData name="Tarachand Amgoth" userId="ea017c71-c3c5-459d-b04b-915c0e816ad1" providerId="ADAL" clId="{45D5D9E5-5B08-429E-8D2C-66CC277FB13C}" dt="2025-06-02T10:50:23.079" v="2904" actId="1035"/>
          <ac:spMkLst>
            <pc:docMk/>
            <pc:sldMk cId="199201165" sldId="398"/>
            <ac:spMk id="7" creationId="{07D02A26-1DEC-6FD8-BDC0-61848F19FD9D}"/>
          </ac:spMkLst>
        </pc:spChg>
        <pc:picChg chg="add mod">
          <ac:chgData name="Tarachand Amgoth" userId="ea017c71-c3c5-459d-b04b-915c0e816ad1" providerId="ADAL" clId="{45D5D9E5-5B08-429E-8D2C-66CC277FB13C}" dt="2025-06-02T13:37:09.232" v="2969" actId="14100"/>
          <ac:picMkLst>
            <pc:docMk/>
            <pc:sldMk cId="199201165" sldId="398"/>
            <ac:picMk id="6" creationId="{162EB05F-66BF-310E-1B23-BBB342D6E4BF}"/>
          </ac:picMkLst>
        </pc:picChg>
      </pc:sldChg>
      <pc:sldChg chg="addSp delSp modSp add mod">
        <pc:chgData name="Tarachand Amgoth" userId="ea017c71-c3c5-459d-b04b-915c0e816ad1" providerId="ADAL" clId="{45D5D9E5-5B08-429E-8D2C-66CC277FB13C}" dt="2025-06-02T01:40:05.812" v="1915"/>
        <pc:sldMkLst>
          <pc:docMk/>
          <pc:sldMk cId="1791330132" sldId="399"/>
        </pc:sldMkLst>
        <pc:spChg chg="mod">
          <ac:chgData name="Tarachand Amgoth" userId="ea017c71-c3c5-459d-b04b-915c0e816ad1" providerId="ADAL" clId="{45D5D9E5-5B08-429E-8D2C-66CC277FB13C}" dt="2025-06-02T01:40:05.812" v="1915"/>
          <ac:spMkLst>
            <pc:docMk/>
            <pc:sldMk cId="1791330132" sldId="399"/>
            <ac:spMk id="2" creationId="{843124F2-E30F-6DD1-9E38-975F871E7CF0}"/>
          </ac:spMkLst>
        </pc:spChg>
        <pc:spChg chg="mod">
          <ac:chgData name="Tarachand Amgoth" userId="ea017c71-c3c5-459d-b04b-915c0e816ad1" providerId="ADAL" clId="{45D5D9E5-5B08-429E-8D2C-66CC277FB13C}" dt="2025-06-01T17:05:40.458" v="1075" actId="255"/>
          <ac:spMkLst>
            <pc:docMk/>
            <pc:sldMk cId="1791330132" sldId="399"/>
            <ac:spMk id="3" creationId="{CDDEEDF8-70EF-5386-A75A-45028F22719A}"/>
          </ac:spMkLst>
        </pc:spChg>
        <pc:spChg chg="add mod">
          <ac:chgData name="Tarachand Amgoth" userId="ea017c71-c3c5-459d-b04b-915c0e816ad1" providerId="ADAL" clId="{45D5D9E5-5B08-429E-8D2C-66CC277FB13C}" dt="2025-06-01T15:55:20.865" v="213"/>
          <ac:spMkLst>
            <pc:docMk/>
            <pc:sldMk cId="1791330132" sldId="399"/>
            <ac:spMk id="6" creationId="{A1BE0DF9-687C-5A6D-62B8-E16DA6E37D2E}"/>
          </ac:spMkLst>
        </pc:spChg>
        <pc:spChg chg="add del mod">
          <ac:chgData name="Tarachand Amgoth" userId="ea017c71-c3c5-459d-b04b-915c0e816ad1" providerId="ADAL" clId="{45D5D9E5-5B08-429E-8D2C-66CC277FB13C}" dt="2025-06-01T17:04:25.600" v="1057" actId="478"/>
          <ac:spMkLst>
            <pc:docMk/>
            <pc:sldMk cId="1791330132" sldId="399"/>
            <ac:spMk id="8" creationId="{516CE5A5-FC78-74E4-71A4-8FD88BF97D1D}"/>
          </ac:spMkLst>
        </pc:spChg>
        <pc:graphicFrameChg chg="add mod">
          <ac:chgData name="Tarachand Amgoth" userId="ea017c71-c3c5-459d-b04b-915c0e816ad1" providerId="ADAL" clId="{45D5D9E5-5B08-429E-8D2C-66CC277FB13C}" dt="2025-06-01T15:55:18.225" v="212"/>
          <ac:graphicFrameMkLst>
            <pc:docMk/>
            <pc:sldMk cId="1791330132" sldId="399"/>
            <ac:graphicFrameMk id="5" creationId="{2094C5DE-9B08-648B-AC1F-C2D27CDD8DB1}"/>
          </ac:graphicFrameMkLst>
        </pc:graphicFrameChg>
        <pc:graphicFrameChg chg="add mod modGraphic">
          <ac:chgData name="Tarachand Amgoth" userId="ea017c71-c3c5-459d-b04b-915c0e816ad1" providerId="ADAL" clId="{45D5D9E5-5B08-429E-8D2C-66CC277FB13C}" dt="2025-06-01T17:11:07.899" v="1129" actId="1036"/>
          <ac:graphicFrameMkLst>
            <pc:docMk/>
            <pc:sldMk cId="1791330132" sldId="399"/>
            <ac:graphicFrameMk id="7" creationId="{02D27D73-5837-A5B8-4071-DF17E013E4C2}"/>
          </ac:graphicFrameMkLst>
        </pc:graphicFrameChg>
      </pc:sldChg>
      <pc:sldChg chg="addSp delSp modSp add mod">
        <pc:chgData name="Tarachand Amgoth" userId="ea017c71-c3c5-459d-b04b-915c0e816ad1" providerId="ADAL" clId="{45D5D9E5-5B08-429E-8D2C-66CC277FB13C}" dt="2025-06-02T13:37:35.055" v="2970" actId="6549"/>
        <pc:sldMkLst>
          <pc:docMk/>
          <pc:sldMk cId="2750308630" sldId="400"/>
        </pc:sldMkLst>
        <pc:spChg chg="mod">
          <ac:chgData name="Tarachand Amgoth" userId="ea017c71-c3c5-459d-b04b-915c0e816ad1" providerId="ADAL" clId="{45D5D9E5-5B08-429E-8D2C-66CC277FB13C}" dt="2025-06-02T01:40:10.861" v="1916"/>
          <ac:spMkLst>
            <pc:docMk/>
            <pc:sldMk cId="2750308630" sldId="400"/>
            <ac:spMk id="2" creationId="{15928426-2A97-B1FB-CC27-02D2D29C1380}"/>
          </ac:spMkLst>
        </pc:spChg>
        <pc:spChg chg="mod">
          <ac:chgData name="Tarachand Amgoth" userId="ea017c71-c3c5-459d-b04b-915c0e816ad1" providerId="ADAL" clId="{45D5D9E5-5B08-429E-8D2C-66CC277FB13C}" dt="2025-06-02T13:37:35.055" v="2970" actId="6549"/>
          <ac:spMkLst>
            <pc:docMk/>
            <pc:sldMk cId="2750308630" sldId="400"/>
            <ac:spMk id="3" creationId="{1B493B8A-D6F6-8CF5-2779-1AC3C8FC787C}"/>
          </ac:spMkLst>
        </pc:spChg>
        <pc:spChg chg="del">
          <ac:chgData name="Tarachand Amgoth" userId="ea017c71-c3c5-459d-b04b-915c0e816ad1" providerId="ADAL" clId="{45D5D9E5-5B08-429E-8D2C-66CC277FB13C}" dt="2025-06-01T15:55:59.930" v="222" actId="478"/>
          <ac:spMkLst>
            <pc:docMk/>
            <pc:sldMk cId="2750308630" sldId="400"/>
            <ac:spMk id="8" creationId="{78FBD906-2CB1-AF58-BE6C-0FAF7C921FFB}"/>
          </ac:spMkLst>
        </pc:spChg>
        <pc:spChg chg="add mod">
          <ac:chgData name="Tarachand Amgoth" userId="ea017c71-c3c5-459d-b04b-915c0e816ad1" providerId="ADAL" clId="{45D5D9E5-5B08-429E-8D2C-66CC277FB13C}" dt="2025-06-01T18:09:15.225" v="1797" actId="14"/>
          <ac:spMkLst>
            <pc:docMk/>
            <pc:sldMk cId="2750308630" sldId="400"/>
            <ac:spMk id="12" creationId="{71913D49-95DF-EDBD-4904-6B976079B9D1}"/>
          </ac:spMkLst>
        </pc:spChg>
        <pc:graphicFrameChg chg="del">
          <ac:chgData name="Tarachand Amgoth" userId="ea017c71-c3c5-459d-b04b-915c0e816ad1" providerId="ADAL" clId="{45D5D9E5-5B08-429E-8D2C-66CC277FB13C}" dt="2025-06-01T15:55:56.724" v="221" actId="478"/>
          <ac:graphicFrameMkLst>
            <pc:docMk/>
            <pc:sldMk cId="2750308630" sldId="400"/>
            <ac:graphicFrameMk id="7" creationId="{34C5D5F7-5358-6882-5E7C-C9FB68FF373E}"/>
          </ac:graphicFrameMkLst>
        </pc:graphicFrameChg>
        <pc:picChg chg="add del mod">
          <ac:chgData name="Tarachand Amgoth" userId="ea017c71-c3c5-459d-b04b-915c0e816ad1" providerId="ADAL" clId="{45D5D9E5-5B08-429E-8D2C-66CC277FB13C}" dt="2025-06-01T18:07:37.512" v="1778" actId="478"/>
          <ac:picMkLst>
            <pc:docMk/>
            <pc:sldMk cId="2750308630" sldId="400"/>
            <ac:picMk id="6" creationId="{D46B0C26-A1CE-14A1-F0A3-5FB94CE76D86}"/>
          </ac:picMkLst>
        </pc:picChg>
        <pc:picChg chg="add mod">
          <ac:chgData name="Tarachand Amgoth" userId="ea017c71-c3c5-459d-b04b-915c0e816ad1" providerId="ADAL" clId="{45D5D9E5-5B08-429E-8D2C-66CC277FB13C}" dt="2025-06-01T18:12:00.468" v="1806" actId="1036"/>
          <ac:picMkLst>
            <pc:docMk/>
            <pc:sldMk cId="2750308630" sldId="400"/>
            <ac:picMk id="10" creationId="{610822B1-4116-3929-6099-D46E92BDDE81}"/>
          </ac:picMkLst>
        </pc:picChg>
      </pc:sldChg>
      <pc:sldChg chg="addSp delSp modSp add mod">
        <pc:chgData name="Tarachand Amgoth" userId="ea017c71-c3c5-459d-b04b-915c0e816ad1" providerId="ADAL" clId="{45D5D9E5-5B08-429E-8D2C-66CC277FB13C}" dt="2025-06-02T01:40:15.629" v="1917"/>
        <pc:sldMkLst>
          <pc:docMk/>
          <pc:sldMk cId="621976572" sldId="401"/>
        </pc:sldMkLst>
        <pc:spChg chg="mod">
          <ac:chgData name="Tarachand Amgoth" userId="ea017c71-c3c5-459d-b04b-915c0e816ad1" providerId="ADAL" clId="{45D5D9E5-5B08-429E-8D2C-66CC277FB13C}" dt="2025-06-02T01:40:15.629" v="1917"/>
          <ac:spMkLst>
            <pc:docMk/>
            <pc:sldMk cId="621976572" sldId="401"/>
            <ac:spMk id="2" creationId="{EC44EBC3-4FF1-5283-8BB3-CFB4A1437078}"/>
          </ac:spMkLst>
        </pc:spChg>
        <pc:spChg chg="mod">
          <ac:chgData name="Tarachand Amgoth" userId="ea017c71-c3c5-459d-b04b-915c0e816ad1" providerId="ADAL" clId="{45D5D9E5-5B08-429E-8D2C-66CC277FB13C}" dt="2025-06-01T18:06:52.620" v="1776" actId="6549"/>
          <ac:spMkLst>
            <pc:docMk/>
            <pc:sldMk cId="621976572" sldId="401"/>
            <ac:spMk id="3" creationId="{4FCF1249-4CD5-AA05-B121-89D582D0AAC9}"/>
          </ac:spMkLst>
        </pc:spChg>
        <pc:spChg chg="add">
          <ac:chgData name="Tarachand Amgoth" userId="ea017c71-c3c5-459d-b04b-915c0e816ad1" providerId="ADAL" clId="{45D5D9E5-5B08-429E-8D2C-66CC277FB13C}" dt="2025-06-01T15:56:57.827" v="232"/>
          <ac:spMkLst>
            <pc:docMk/>
            <pc:sldMk cId="621976572" sldId="401"/>
            <ac:spMk id="5" creationId="{9CA82CB4-AF8F-5DC1-6A32-FC743956E394}"/>
          </ac:spMkLst>
        </pc:spChg>
        <pc:spChg chg="add del mod">
          <ac:chgData name="Tarachand Amgoth" userId="ea017c71-c3c5-459d-b04b-915c0e816ad1" providerId="ADAL" clId="{45D5D9E5-5B08-429E-8D2C-66CC277FB13C}" dt="2025-06-01T15:57:06.974" v="236" actId="478"/>
          <ac:spMkLst>
            <pc:docMk/>
            <pc:sldMk cId="621976572" sldId="401"/>
            <ac:spMk id="6" creationId="{C43C16A5-9399-C95D-A0B1-38BF2B36512B}"/>
          </ac:spMkLst>
        </pc:spChg>
        <pc:spChg chg="add mod">
          <ac:chgData name="Tarachand Amgoth" userId="ea017c71-c3c5-459d-b04b-915c0e816ad1" providerId="ADAL" clId="{45D5D9E5-5B08-429E-8D2C-66CC277FB13C}" dt="2025-06-01T18:07:00.030" v="1777" actId="14100"/>
          <ac:spMkLst>
            <pc:docMk/>
            <pc:sldMk cId="621976572" sldId="401"/>
            <ac:spMk id="10" creationId="{D803F107-B4E3-7DFF-00E0-64717287E89C}"/>
          </ac:spMkLst>
        </pc:spChg>
        <pc:picChg chg="add mod">
          <ac:chgData name="Tarachand Amgoth" userId="ea017c71-c3c5-459d-b04b-915c0e816ad1" providerId="ADAL" clId="{45D5D9E5-5B08-429E-8D2C-66CC277FB13C}" dt="2025-06-01T18:06:34.779" v="1773" actId="14100"/>
          <ac:picMkLst>
            <pc:docMk/>
            <pc:sldMk cId="621976572" sldId="401"/>
            <ac:picMk id="8" creationId="{94D56842-0B3F-CF35-DDBC-E6FB90473E3E}"/>
          </ac:picMkLst>
        </pc:picChg>
      </pc:sldChg>
      <pc:sldChg chg="addSp modSp add mod">
        <pc:chgData name="Tarachand Amgoth" userId="ea017c71-c3c5-459d-b04b-915c0e816ad1" providerId="ADAL" clId="{45D5D9E5-5B08-429E-8D2C-66CC277FB13C}" dt="2025-06-02T01:40:20.524" v="1918"/>
        <pc:sldMkLst>
          <pc:docMk/>
          <pc:sldMk cId="1936976818" sldId="402"/>
        </pc:sldMkLst>
        <pc:spChg chg="mod">
          <ac:chgData name="Tarachand Amgoth" userId="ea017c71-c3c5-459d-b04b-915c0e816ad1" providerId="ADAL" clId="{45D5D9E5-5B08-429E-8D2C-66CC277FB13C}" dt="2025-06-02T01:40:20.524" v="1918"/>
          <ac:spMkLst>
            <pc:docMk/>
            <pc:sldMk cId="1936976818" sldId="402"/>
            <ac:spMk id="2" creationId="{F9A57F85-802A-6442-D666-7E5BC6ADAAF5}"/>
          </ac:spMkLst>
        </pc:spChg>
        <pc:spChg chg="mod">
          <ac:chgData name="Tarachand Amgoth" userId="ea017c71-c3c5-459d-b04b-915c0e816ad1" providerId="ADAL" clId="{45D5D9E5-5B08-429E-8D2C-66CC277FB13C}" dt="2025-06-01T18:13:47.030" v="1832" actId="14100"/>
          <ac:spMkLst>
            <pc:docMk/>
            <pc:sldMk cId="1936976818" sldId="402"/>
            <ac:spMk id="3" creationId="{4BAD2A3F-8746-DF3D-9299-3AC2167B5B57}"/>
          </ac:spMkLst>
        </pc:spChg>
        <pc:spChg chg="add mod">
          <ac:chgData name="Tarachand Amgoth" userId="ea017c71-c3c5-459d-b04b-915c0e816ad1" providerId="ADAL" clId="{45D5D9E5-5B08-429E-8D2C-66CC277FB13C}" dt="2025-06-01T18:13:38.840" v="1830" actId="20577"/>
          <ac:spMkLst>
            <pc:docMk/>
            <pc:sldMk cId="1936976818" sldId="402"/>
            <ac:spMk id="8" creationId="{A7663EB7-7AF6-C96A-0714-6EAFC65480ED}"/>
          </ac:spMkLst>
        </pc:spChg>
        <pc:picChg chg="add mod">
          <ac:chgData name="Tarachand Amgoth" userId="ea017c71-c3c5-459d-b04b-915c0e816ad1" providerId="ADAL" clId="{45D5D9E5-5B08-429E-8D2C-66CC277FB13C}" dt="2025-06-01T18:13:56.675" v="1835" actId="1076"/>
          <ac:picMkLst>
            <pc:docMk/>
            <pc:sldMk cId="1936976818" sldId="402"/>
            <ac:picMk id="6" creationId="{D383C926-8979-52DE-C526-BF5277EA5C74}"/>
          </ac:picMkLst>
        </pc:picChg>
      </pc:sldChg>
      <pc:sldChg chg="modSp add del mod ord">
        <pc:chgData name="Tarachand Amgoth" userId="ea017c71-c3c5-459d-b04b-915c0e816ad1" providerId="ADAL" clId="{45D5D9E5-5B08-429E-8D2C-66CC277FB13C}" dt="2025-06-01T17:12:00.240" v="1136" actId="47"/>
        <pc:sldMkLst>
          <pc:docMk/>
          <pc:sldMk cId="1181293220" sldId="403"/>
        </pc:sldMkLst>
        <pc:spChg chg="mod">
          <ac:chgData name="Tarachand Amgoth" userId="ea017c71-c3c5-459d-b04b-915c0e816ad1" providerId="ADAL" clId="{45D5D9E5-5B08-429E-8D2C-66CC277FB13C}" dt="2025-06-01T17:11:39.707" v="1133" actId="255"/>
          <ac:spMkLst>
            <pc:docMk/>
            <pc:sldMk cId="1181293220" sldId="403"/>
            <ac:spMk id="3" creationId="{192D6941-68E7-A927-9742-A19863401704}"/>
          </ac:spMkLst>
        </pc:spChg>
      </pc:sldChg>
      <pc:sldChg chg="addSp delSp modSp add mod">
        <pc:chgData name="Tarachand Amgoth" userId="ea017c71-c3c5-459d-b04b-915c0e816ad1" providerId="ADAL" clId="{45D5D9E5-5B08-429E-8D2C-66CC277FB13C}" dt="2025-06-02T01:40:24.949" v="1919"/>
        <pc:sldMkLst>
          <pc:docMk/>
          <pc:sldMk cId="3894012997" sldId="404"/>
        </pc:sldMkLst>
        <pc:spChg chg="mod">
          <ac:chgData name="Tarachand Amgoth" userId="ea017c71-c3c5-459d-b04b-915c0e816ad1" providerId="ADAL" clId="{45D5D9E5-5B08-429E-8D2C-66CC277FB13C}" dt="2025-06-02T01:40:24.949" v="1919"/>
          <ac:spMkLst>
            <pc:docMk/>
            <pc:sldMk cId="3894012997" sldId="404"/>
            <ac:spMk id="2" creationId="{15AD5253-64C8-80FB-5E8B-B6B4AA7D5015}"/>
          </ac:spMkLst>
        </pc:spChg>
        <pc:spChg chg="mod">
          <ac:chgData name="Tarachand Amgoth" userId="ea017c71-c3c5-459d-b04b-915c0e816ad1" providerId="ADAL" clId="{45D5D9E5-5B08-429E-8D2C-66CC277FB13C}" dt="2025-06-01T17:24:22.328" v="1315" actId="113"/>
          <ac:spMkLst>
            <pc:docMk/>
            <pc:sldMk cId="3894012997" sldId="404"/>
            <ac:spMk id="3" creationId="{E705874E-2DAE-9644-A75F-875121A65058}"/>
          </ac:spMkLst>
        </pc:spChg>
        <pc:spChg chg="add del mod">
          <ac:chgData name="Tarachand Amgoth" userId="ea017c71-c3c5-459d-b04b-915c0e816ad1" providerId="ADAL" clId="{45D5D9E5-5B08-429E-8D2C-66CC277FB13C}" dt="2025-06-01T17:14:12.667" v="1162" actId="478"/>
          <ac:spMkLst>
            <pc:docMk/>
            <pc:sldMk cId="3894012997" sldId="404"/>
            <ac:spMk id="6" creationId="{5C9F1769-30AC-8B70-C3EF-F354A72A3162}"/>
          </ac:spMkLst>
        </pc:spChg>
        <pc:graphicFrameChg chg="add del mod">
          <ac:chgData name="Tarachand Amgoth" userId="ea017c71-c3c5-459d-b04b-915c0e816ad1" providerId="ADAL" clId="{45D5D9E5-5B08-429E-8D2C-66CC277FB13C}" dt="2025-06-01T17:14:08.242" v="1161" actId="478"/>
          <ac:graphicFrameMkLst>
            <pc:docMk/>
            <pc:sldMk cId="3894012997" sldId="404"/>
            <ac:graphicFrameMk id="5" creationId="{C61A4C04-A507-4EC3-A7AB-24D820B38797}"/>
          </ac:graphicFrameMkLst>
        </pc:graphicFrameChg>
        <pc:graphicFrameChg chg="add del mod">
          <ac:chgData name="Tarachand Amgoth" userId="ea017c71-c3c5-459d-b04b-915c0e816ad1" providerId="ADAL" clId="{45D5D9E5-5B08-429E-8D2C-66CC277FB13C}" dt="2025-06-01T17:17:15.468" v="1193" actId="21"/>
          <ac:graphicFrameMkLst>
            <pc:docMk/>
            <pc:sldMk cId="3894012997" sldId="404"/>
            <ac:graphicFrameMk id="7" creationId="{0D9100E1-F1CE-B9EC-E4A4-F517DA8BBE20}"/>
          </ac:graphicFrameMkLst>
        </pc:graphicFrameChg>
        <pc:graphicFrameChg chg="add mod modGraphic">
          <ac:chgData name="Tarachand Amgoth" userId="ea017c71-c3c5-459d-b04b-915c0e816ad1" providerId="ADAL" clId="{45D5D9E5-5B08-429E-8D2C-66CC277FB13C}" dt="2025-06-01T17:18:36.835" v="1233" actId="113"/>
          <ac:graphicFrameMkLst>
            <pc:docMk/>
            <pc:sldMk cId="3894012997" sldId="404"/>
            <ac:graphicFrameMk id="8" creationId="{0D9100E1-F1CE-B9EC-E4A4-F517DA8BBE20}"/>
          </ac:graphicFrameMkLst>
        </pc:graphicFrameChg>
      </pc:sldChg>
      <pc:sldChg chg="addSp delSp modSp add mod">
        <pc:chgData name="Tarachand Amgoth" userId="ea017c71-c3c5-459d-b04b-915c0e816ad1" providerId="ADAL" clId="{45D5D9E5-5B08-429E-8D2C-66CC277FB13C}" dt="2025-06-02T01:40:30.108" v="1920"/>
        <pc:sldMkLst>
          <pc:docMk/>
          <pc:sldMk cId="4187256555" sldId="405"/>
        </pc:sldMkLst>
        <pc:spChg chg="mod">
          <ac:chgData name="Tarachand Amgoth" userId="ea017c71-c3c5-459d-b04b-915c0e816ad1" providerId="ADAL" clId="{45D5D9E5-5B08-429E-8D2C-66CC277FB13C}" dt="2025-06-02T01:40:30.108" v="1920"/>
          <ac:spMkLst>
            <pc:docMk/>
            <pc:sldMk cId="4187256555" sldId="405"/>
            <ac:spMk id="2" creationId="{FE0D6671-F8C5-ADAD-EC85-636FF2D40492}"/>
          </ac:spMkLst>
        </pc:spChg>
        <pc:spChg chg="mod">
          <ac:chgData name="Tarachand Amgoth" userId="ea017c71-c3c5-459d-b04b-915c0e816ad1" providerId="ADAL" clId="{45D5D9E5-5B08-429E-8D2C-66CC277FB13C}" dt="2025-06-01T17:20:37.637" v="1256" actId="20577"/>
          <ac:spMkLst>
            <pc:docMk/>
            <pc:sldMk cId="4187256555" sldId="405"/>
            <ac:spMk id="3" creationId="{DE65A835-9936-2E85-8FE6-0AE9041EB57C}"/>
          </ac:spMkLst>
        </pc:spChg>
        <pc:spChg chg="del">
          <ac:chgData name="Tarachand Amgoth" userId="ea017c71-c3c5-459d-b04b-915c0e816ad1" providerId="ADAL" clId="{45D5D9E5-5B08-429E-8D2C-66CC277FB13C}" dt="2025-06-01T15:58:58.928" v="252" actId="478"/>
          <ac:spMkLst>
            <pc:docMk/>
            <pc:sldMk cId="4187256555" sldId="405"/>
            <ac:spMk id="6" creationId="{AA6668E3-598D-835A-4F31-91E92DC99C32}"/>
          </ac:spMkLst>
        </pc:spChg>
        <pc:spChg chg="add del mod">
          <ac:chgData name="Tarachand Amgoth" userId="ea017c71-c3c5-459d-b04b-915c0e816ad1" providerId="ADAL" clId="{45D5D9E5-5B08-429E-8D2C-66CC277FB13C}" dt="2025-06-01T17:19:03.619" v="1236" actId="478"/>
          <ac:spMkLst>
            <pc:docMk/>
            <pc:sldMk cId="4187256555" sldId="405"/>
            <ac:spMk id="8" creationId="{7FC0AA43-CBEF-6BF2-BD5D-30EF7424AC43}"/>
          </ac:spMkLst>
        </pc:spChg>
        <pc:graphicFrameChg chg="del">
          <ac:chgData name="Tarachand Amgoth" userId="ea017c71-c3c5-459d-b04b-915c0e816ad1" providerId="ADAL" clId="{45D5D9E5-5B08-429E-8D2C-66CC277FB13C}" dt="2025-06-01T15:59:01.838" v="253" actId="478"/>
          <ac:graphicFrameMkLst>
            <pc:docMk/>
            <pc:sldMk cId="4187256555" sldId="405"/>
            <ac:graphicFrameMk id="5" creationId="{71521EE9-3965-894B-ECCC-B8C98AE97098}"/>
          </ac:graphicFrameMkLst>
        </pc:graphicFrameChg>
        <pc:graphicFrameChg chg="add mod modGraphic">
          <ac:chgData name="Tarachand Amgoth" userId="ea017c71-c3c5-459d-b04b-915c0e816ad1" providerId="ADAL" clId="{45D5D9E5-5B08-429E-8D2C-66CC277FB13C}" dt="2025-06-01T17:20:10.954" v="1253" actId="14100"/>
          <ac:graphicFrameMkLst>
            <pc:docMk/>
            <pc:sldMk cId="4187256555" sldId="405"/>
            <ac:graphicFrameMk id="7" creationId="{0821D74B-825F-3C2C-16FA-865F393091BC}"/>
          </ac:graphicFrameMkLst>
        </pc:graphicFrameChg>
      </pc:sldChg>
      <pc:sldChg chg="addSp delSp modSp add mod">
        <pc:chgData name="Tarachand Amgoth" userId="ea017c71-c3c5-459d-b04b-915c0e816ad1" providerId="ADAL" clId="{45D5D9E5-5B08-429E-8D2C-66CC277FB13C}" dt="2025-06-02T01:40:34.813" v="1921"/>
        <pc:sldMkLst>
          <pc:docMk/>
          <pc:sldMk cId="454761977" sldId="406"/>
        </pc:sldMkLst>
        <pc:spChg chg="mod">
          <ac:chgData name="Tarachand Amgoth" userId="ea017c71-c3c5-459d-b04b-915c0e816ad1" providerId="ADAL" clId="{45D5D9E5-5B08-429E-8D2C-66CC277FB13C}" dt="2025-06-02T01:40:34.813" v="1921"/>
          <ac:spMkLst>
            <pc:docMk/>
            <pc:sldMk cId="454761977" sldId="406"/>
            <ac:spMk id="2" creationId="{F174306E-F165-F5F9-7A80-1CF02CC998E3}"/>
          </ac:spMkLst>
        </pc:spChg>
        <pc:spChg chg="mod">
          <ac:chgData name="Tarachand Amgoth" userId="ea017c71-c3c5-459d-b04b-915c0e816ad1" providerId="ADAL" clId="{45D5D9E5-5B08-429E-8D2C-66CC277FB13C}" dt="2025-06-01T17:25:05.435" v="1322" actId="255"/>
          <ac:spMkLst>
            <pc:docMk/>
            <pc:sldMk cId="454761977" sldId="406"/>
            <ac:spMk id="3" creationId="{D51DEF88-E4FB-DA97-9070-9C8543DA07D3}"/>
          </ac:spMkLst>
        </pc:spChg>
        <pc:spChg chg="add del mod">
          <ac:chgData name="Tarachand Amgoth" userId="ea017c71-c3c5-459d-b04b-915c0e816ad1" providerId="ADAL" clId="{45D5D9E5-5B08-429E-8D2C-66CC277FB13C}" dt="2025-06-01T17:20:50.099" v="1258" actId="478"/>
          <ac:spMkLst>
            <pc:docMk/>
            <pc:sldMk cId="454761977" sldId="406"/>
            <ac:spMk id="6" creationId="{1D53BB70-0C27-F182-3D8D-7260BB8B9C3B}"/>
          </ac:spMkLst>
        </pc:spChg>
        <pc:spChg chg="del">
          <ac:chgData name="Tarachand Amgoth" userId="ea017c71-c3c5-459d-b04b-915c0e816ad1" providerId="ADAL" clId="{45D5D9E5-5B08-429E-8D2C-66CC277FB13C}" dt="2025-06-01T15:59:46.186" v="261" actId="478"/>
          <ac:spMkLst>
            <pc:docMk/>
            <pc:sldMk cId="454761977" sldId="406"/>
            <ac:spMk id="8" creationId="{F77BA427-E3F8-6D85-5242-8985A1503DEA}"/>
          </ac:spMkLst>
        </pc:spChg>
        <pc:graphicFrameChg chg="add mod modGraphic">
          <ac:chgData name="Tarachand Amgoth" userId="ea017c71-c3c5-459d-b04b-915c0e816ad1" providerId="ADAL" clId="{45D5D9E5-5B08-429E-8D2C-66CC277FB13C}" dt="2025-06-01T17:24:42.303" v="1319" actId="255"/>
          <ac:graphicFrameMkLst>
            <pc:docMk/>
            <pc:sldMk cId="454761977" sldId="406"/>
            <ac:graphicFrameMk id="5" creationId="{978D2EBB-3917-E688-0A99-493B48542929}"/>
          </ac:graphicFrameMkLst>
        </pc:graphicFrameChg>
        <pc:graphicFrameChg chg="del">
          <ac:chgData name="Tarachand Amgoth" userId="ea017c71-c3c5-459d-b04b-915c0e816ad1" providerId="ADAL" clId="{45D5D9E5-5B08-429E-8D2C-66CC277FB13C}" dt="2025-06-01T15:59:42.931" v="260" actId="478"/>
          <ac:graphicFrameMkLst>
            <pc:docMk/>
            <pc:sldMk cId="454761977" sldId="406"/>
            <ac:graphicFrameMk id="7" creationId="{DF5774FC-2F38-563A-013A-AD6A09A925AD}"/>
          </ac:graphicFrameMkLst>
        </pc:graphicFrameChg>
      </pc:sldChg>
      <pc:sldChg chg="addSp delSp modSp add mod">
        <pc:chgData name="Tarachand Amgoth" userId="ea017c71-c3c5-459d-b04b-915c0e816ad1" providerId="ADAL" clId="{45D5D9E5-5B08-429E-8D2C-66CC277FB13C}" dt="2025-06-02T01:40:40.333" v="1922"/>
        <pc:sldMkLst>
          <pc:docMk/>
          <pc:sldMk cId="3407468297" sldId="407"/>
        </pc:sldMkLst>
        <pc:spChg chg="mod">
          <ac:chgData name="Tarachand Amgoth" userId="ea017c71-c3c5-459d-b04b-915c0e816ad1" providerId="ADAL" clId="{45D5D9E5-5B08-429E-8D2C-66CC277FB13C}" dt="2025-06-02T01:40:40.333" v="1922"/>
          <ac:spMkLst>
            <pc:docMk/>
            <pc:sldMk cId="3407468297" sldId="407"/>
            <ac:spMk id="2" creationId="{E786BE96-E549-C91E-B269-B49E2BD91D18}"/>
          </ac:spMkLst>
        </pc:spChg>
        <pc:spChg chg="mod">
          <ac:chgData name="Tarachand Amgoth" userId="ea017c71-c3c5-459d-b04b-915c0e816ad1" providerId="ADAL" clId="{45D5D9E5-5B08-429E-8D2C-66CC277FB13C}" dt="2025-06-01T18:15:30.837" v="1860" actId="20577"/>
          <ac:spMkLst>
            <pc:docMk/>
            <pc:sldMk cId="3407468297" sldId="407"/>
            <ac:spMk id="3" creationId="{A70D8116-2F20-5979-9003-3BC8F9972686}"/>
          </ac:spMkLst>
        </pc:spChg>
        <pc:spChg chg="del">
          <ac:chgData name="Tarachand Amgoth" userId="ea017c71-c3c5-459d-b04b-915c0e816ad1" providerId="ADAL" clId="{45D5D9E5-5B08-429E-8D2C-66CC277FB13C}" dt="2025-06-01T16:00:11.773" v="268" actId="478"/>
          <ac:spMkLst>
            <pc:docMk/>
            <pc:sldMk cId="3407468297" sldId="407"/>
            <ac:spMk id="6" creationId="{CBB492D6-FF94-7747-49BC-8D6C07EF2B73}"/>
          </ac:spMkLst>
        </pc:spChg>
        <pc:spChg chg="add del mod">
          <ac:chgData name="Tarachand Amgoth" userId="ea017c71-c3c5-459d-b04b-915c0e816ad1" providerId="ADAL" clId="{45D5D9E5-5B08-429E-8D2C-66CC277FB13C}" dt="2025-06-01T16:00:42.427" v="275" actId="478"/>
          <ac:spMkLst>
            <pc:docMk/>
            <pc:sldMk cId="3407468297" sldId="407"/>
            <ac:spMk id="7" creationId="{393931FF-08E1-1C2D-0B79-46101F50B306}"/>
          </ac:spMkLst>
        </pc:spChg>
        <pc:graphicFrameChg chg="del">
          <ac:chgData name="Tarachand Amgoth" userId="ea017c71-c3c5-459d-b04b-915c0e816ad1" providerId="ADAL" clId="{45D5D9E5-5B08-429E-8D2C-66CC277FB13C}" dt="2025-06-01T16:00:08.457" v="267" actId="478"/>
          <ac:graphicFrameMkLst>
            <pc:docMk/>
            <pc:sldMk cId="3407468297" sldId="407"/>
            <ac:graphicFrameMk id="5" creationId="{6FF5144A-1521-6230-CF35-D6D5A68FFE40}"/>
          </ac:graphicFrameMkLst>
        </pc:graphicFrameChg>
        <pc:picChg chg="add del mod ord">
          <ac:chgData name="Tarachand Amgoth" userId="ea017c71-c3c5-459d-b04b-915c0e816ad1" providerId="ADAL" clId="{45D5D9E5-5B08-429E-8D2C-66CC277FB13C}" dt="2025-06-01T18:15:54.631" v="1861" actId="478"/>
          <ac:picMkLst>
            <pc:docMk/>
            <pc:sldMk cId="3407468297" sldId="407"/>
            <ac:picMk id="9" creationId="{D68DBA51-E5DB-3057-EB45-08C4B00DA32B}"/>
          </ac:picMkLst>
        </pc:picChg>
        <pc:picChg chg="add mod">
          <ac:chgData name="Tarachand Amgoth" userId="ea017c71-c3c5-459d-b04b-915c0e816ad1" providerId="ADAL" clId="{45D5D9E5-5B08-429E-8D2C-66CC277FB13C}" dt="2025-06-01T18:16:06.251" v="1865" actId="1076"/>
          <ac:picMkLst>
            <pc:docMk/>
            <pc:sldMk cId="3407468297" sldId="407"/>
            <ac:picMk id="11" creationId="{2AC48EB8-1756-0F14-0269-2B1EDEC63717}"/>
          </ac:picMkLst>
        </pc:picChg>
      </pc:sldChg>
      <pc:sldChg chg="modSp add mod">
        <pc:chgData name="Tarachand Amgoth" userId="ea017c71-c3c5-459d-b04b-915c0e816ad1" providerId="ADAL" clId="{45D5D9E5-5B08-429E-8D2C-66CC277FB13C}" dt="2025-06-02T01:40:45.569" v="1923"/>
        <pc:sldMkLst>
          <pc:docMk/>
          <pc:sldMk cId="3841770057" sldId="408"/>
        </pc:sldMkLst>
        <pc:spChg chg="mod">
          <ac:chgData name="Tarachand Amgoth" userId="ea017c71-c3c5-459d-b04b-915c0e816ad1" providerId="ADAL" clId="{45D5D9E5-5B08-429E-8D2C-66CC277FB13C}" dt="2025-06-02T01:40:45.569" v="1923"/>
          <ac:spMkLst>
            <pc:docMk/>
            <pc:sldMk cId="3841770057" sldId="408"/>
            <ac:spMk id="2" creationId="{C127DED6-3BB7-7C2F-886B-2AA418A751D4}"/>
          </ac:spMkLst>
        </pc:spChg>
        <pc:spChg chg="mod">
          <ac:chgData name="Tarachand Amgoth" userId="ea017c71-c3c5-459d-b04b-915c0e816ad1" providerId="ADAL" clId="{45D5D9E5-5B08-429E-8D2C-66CC277FB13C}" dt="2025-06-01T17:26:36.430" v="1355" actId="113"/>
          <ac:spMkLst>
            <pc:docMk/>
            <pc:sldMk cId="3841770057" sldId="408"/>
            <ac:spMk id="3" creationId="{BEFAF84A-3C0A-1325-78C9-1934C7A48C54}"/>
          </ac:spMkLst>
        </pc:spChg>
      </pc:sldChg>
      <pc:sldChg chg="modSp add del mod ord">
        <pc:chgData name="Tarachand Amgoth" userId="ea017c71-c3c5-459d-b04b-915c0e816ad1" providerId="ADAL" clId="{45D5D9E5-5B08-429E-8D2C-66CC277FB13C}" dt="2025-06-01T17:22:48.414" v="1283" actId="47"/>
        <pc:sldMkLst>
          <pc:docMk/>
          <pc:sldMk cId="4157364491" sldId="409"/>
        </pc:sldMkLst>
        <pc:spChg chg="mod">
          <ac:chgData name="Tarachand Amgoth" userId="ea017c71-c3c5-459d-b04b-915c0e816ad1" providerId="ADAL" clId="{45D5D9E5-5B08-429E-8D2C-66CC277FB13C}" dt="2025-06-01T17:22:34.926" v="1281" actId="21"/>
          <ac:spMkLst>
            <pc:docMk/>
            <pc:sldMk cId="4157364491" sldId="409"/>
            <ac:spMk id="3" creationId="{B3E7E59A-70A3-E9C4-6623-F00DCBBEFD98}"/>
          </ac:spMkLst>
        </pc:spChg>
      </pc:sldChg>
      <pc:sldChg chg="addSp modSp add mod">
        <pc:chgData name="Tarachand Amgoth" userId="ea017c71-c3c5-459d-b04b-915c0e816ad1" providerId="ADAL" clId="{45D5D9E5-5B08-429E-8D2C-66CC277FB13C}" dt="2025-06-02T01:41:02.896" v="1924"/>
        <pc:sldMkLst>
          <pc:docMk/>
          <pc:sldMk cId="3415737697" sldId="410"/>
        </pc:sldMkLst>
        <pc:spChg chg="mod">
          <ac:chgData name="Tarachand Amgoth" userId="ea017c71-c3c5-459d-b04b-915c0e816ad1" providerId="ADAL" clId="{45D5D9E5-5B08-429E-8D2C-66CC277FB13C}" dt="2025-06-02T01:41:02.896" v="1924"/>
          <ac:spMkLst>
            <pc:docMk/>
            <pc:sldMk cId="3415737697" sldId="410"/>
            <ac:spMk id="2" creationId="{E9878719-A7A0-3E81-5DF6-61DB1DB53B67}"/>
          </ac:spMkLst>
        </pc:spChg>
        <pc:spChg chg="mod">
          <ac:chgData name="Tarachand Amgoth" userId="ea017c71-c3c5-459d-b04b-915c0e816ad1" providerId="ADAL" clId="{45D5D9E5-5B08-429E-8D2C-66CC277FB13C}" dt="2025-06-01T17:24:04.537" v="1312" actId="113"/>
          <ac:spMkLst>
            <pc:docMk/>
            <pc:sldMk cId="3415737697" sldId="410"/>
            <ac:spMk id="3" creationId="{8B2B31F8-DCC1-5049-B4DA-4980959D37C2}"/>
          </ac:spMkLst>
        </pc:spChg>
        <pc:picChg chg="add mod">
          <ac:chgData name="Tarachand Amgoth" userId="ea017c71-c3c5-459d-b04b-915c0e816ad1" providerId="ADAL" clId="{45D5D9E5-5B08-429E-8D2C-66CC277FB13C}" dt="2025-06-01T18:19:58.733" v="1869" actId="1076"/>
          <ac:picMkLst>
            <pc:docMk/>
            <pc:sldMk cId="3415737697" sldId="410"/>
            <ac:picMk id="6" creationId="{72415AC7-23F0-D5A5-C7F8-28093EEB2642}"/>
          </ac:picMkLst>
        </pc:picChg>
      </pc:sldChg>
      <pc:sldChg chg="addSp delSp modSp add mod">
        <pc:chgData name="Tarachand Amgoth" userId="ea017c71-c3c5-459d-b04b-915c0e816ad1" providerId="ADAL" clId="{45D5D9E5-5B08-429E-8D2C-66CC277FB13C}" dt="2025-06-02T01:41:07.367" v="1925"/>
        <pc:sldMkLst>
          <pc:docMk/>
          <pc:sldMk cId="371486155" sldId="411"/>
        </pc:sldMkLst>
        <pc:spChg chg="mod">
          <ac:chgData name="Tarachand Amgoth" userId="ea017c71-c3c5-459d-b04b-915c0e816ad1" providerId="ADAL" clId="{45D5D9E5-5B08-429E-8D2C-66CC277FB13C}" dt="2025-06-02T01:41:07.367" v="1925"/>
          <ac:spMkLst>
            <pc:docMk/>
            <pc:sldMk cId="371486155" sldId="411"/>
            <ac:spMk id="2" creationId="{20622498-6559-3D46-9857-177C1D6E1A46}"/>
          </ac:spMkLst>
        </pc:spChg>
        <pc:spChg chg="mod">
          <ac:chgData name="Tarachand Amgoth" userId="ea017c71-c3c5-459d-b04b-915c0e816ad1" providerId="ADAL" clId="{45D5D9E5-5B08-429E-8D2C-66CC277FB13C}" dt="2025-06-01T17:28:02.927" v="1376" actId="12"/>
          <ac:spMkLst>
            <pc:docMk/>
            <pc:sldMk cId="371486155" sldId="411"/>
            <ac:spMk id="3" creationId="{4E377733-119D-F792-83FE-35B27D50EF89}"/>
          </ac:spMkLst>
        </pc:spChg>
        <pc:spChg chg="add del mod">
          <ac:chgData name="Tarachand Amgoth" userId="ea017c71-c3c5-459d-b04b-915c0e816ad1" providerId="ADAL" clId="{45D5D9E5-5B08-429E-8D2C-66CC277FB13C}" dt="2025-06-01T17:26:55.624" v="1357" actId="478"/>
          <ac:spMkLst>
            <pc:docMk/>
            <pc:sldMk cId="371486155" sldId="411"/>
            <ac:spMk id="6" creationId="{24AF6821-BDFE-05C5-AEDF-DAEEE27AA5A7}"/>
          </ac:spMkLst>
        </pc:spChg>
        <pc:graphicFrameChg chg="add mod modGraphic">
          <ac:chgData name="Tarachand Amgoth" userId="ea017c71-c3c5-459d-b04b-915c0e816ad1" providerId="ADAL" clId="{45D5D9E5-5B08-429E-8D2C-66CC277FB13C}" dt="2025-06-01T17:27:45.561" v="1370" actId="113"/>
          <ac:graphicFrameMkLst>
            <pc:docMk/>
            <pc:sldMk cId="371486155" sldId="411"/>
            <ac:graphicFrameMk id="5" creationId="{2915526D-F07E-9B30-D12D-251EBF4D7478}"/>
          </ac:graphicFrameMkLst>
        </pc:graphicFrameChg>
      </pc:sldChg>
      <pc:sldChg chg="addSp delSp modSp add mod">
        <pc:chgData name="Tarachand Amgoth" userId="ea017c71-c3c5-459d-b04b-915c0e816ad1" providerId="ADAL" clId="{45D5D9E5-5B08-429E-8D2C-66CC277FB13C}" dt="2025-06-02T01:41:11.923" v="1926"/>
        <pc:sldMkLst>
          <pc:docMk/>
          <pc:sldMk cId="3330565146" sldId="412"/>
        </pc:sldMkLst>
        <pc:spChg chg="mod">
          <ac:chgData name="Tarachand Amgoth" userId="ea017c71-c3c5-459d-b04b-915c0e816ad1" providerId="ADAL" clId="{45D5D9E5-5B08-429E-8D2C-66CC277FB13C}" dt="2025-06-02T01:41:11.923" v="1926"/>
          <ac:spMkLst>
            <pc:docMk/>
            <pc:sldMk cId="3330565146" sldId="412"/>
            <ac:spMk id="2" creationId="{1F09D243-C9D3-5207-E2D0-89312588AAF1}"/>
          </ac:spMkLst>
        </pc:spChg>
        <pc:spChg chg="mod">
          <ac:chgData name="Tarachand Amgoth" userId="ea017c71-c3c5-459d-b04b-915c0e816ad1" providerId="ADAL" clId="{45D5D9E5-5B08-429E-8D2C-66CC277FB13C}" dt="2025-06-01T17:29:09.414" v="1393" actId="12"/>
          <ac:spMkLst>
            <pc:docMk/>
            <pc:sldMk cId="3330565146" sldId="412"/>
            <ac:spMk id="3" creationId="{B1E21DCB-959A-D670-ADEB-AB9BF052784F}"/>
          </ac:spMkLst>
        </pc:spChg>
        <pc:spChg chg="del">
          <ac:chgData name="Tarachand Amgoth" userId="ea017c71-c3c5-459d-b04b-915c0e816ad1" providerId="ADAL" clId="{45D5D9E5-5B08-429E-8D2C-66CC277FB13C}" dt="2025-06-01T16:04:59.592" v="316" actId="478"/>
          <ac:spMkLst>
            <pc:docMk/>
            <pc:sldMk cId="3330565146" sldId="412"/>
            <ac:spMk id="6" creationId="{7842CE0B-0349-C7D4-8E39-0133CA71222C}"/>
          </ac:spMkLst>
        </pc:spChg>
        <pc:spChg chg="add del mod">
          <ac:chgData name="Tarachand Amgoth" userId="ea017c71-c3c5-459d-b04b-915c0e816ad1" providerId="ADAL" clId="{45D5D9E5-5B08-429E-8D2C-66CC277FB13C}" dt="2025-06-01T17:28:21.338" v="1380"/>
          <ac:spMkLst>
            <pc:docMk/>
            <pc:sldMk cId="3330565146" sldId="412"/>
            <ac:spMk id="8" creationId="{AE1C1DA2-5074-3DC8-FD55-917CF0680E8A}"/>
          </ac:spMkLst>
        </pc:spChg>
        <pc:graphicFrameChg chg="del">
          <ac:chgData name="Tarachand Amgoth" userId="ea017c71-c3c5-459d-b04b-915c0e816ad1" providerId="ADAL" clId="{45D5D9E5-5B08-429E-8D2C-66CC277FB13C}" dt="2025-06-01T16:04:54.434" v="315" actId="478"/>
          <ac:graphicFrameMkLst>
            <pc:docMk/>
            <pc:sldMk cId="3330565146" sldId="412"/>
            <ac:graphicFrameMk id="5" creationId="{3EB137FA-F5A5-2C6C-561A-A2E6306E58EB}"/>
          </ac:graphicFrameMkLst>
        </pc:graphicFrameChg>
        <pc:graphicFrameChg chg="add mod modGraphic">
          <ac:chgData name="Tarachand Amgoth" userId="ea017c71-c3c5-459d-b04b-915c0e816ad1" providerId="ADAL" clId="{45D5D9E5-5B08-429E-8D2C-66CC277FB13C}" dt="2025-06-01T17:29:00.719" v="1392" actId="1076"/>
          <ac:graphicFrameMkLst>
            <pc:docMk/>
            <pc:sldMk cId="3330565146" sldId="412"/>
            <ac:graphicFrameMk id="7" creationId="{72D455E3-58D1-1A7F-6324-6F4E63ED696C}"/>
          </ac:graphicFrameMkLst>
        </pc:graphicFrameChg>
      </pc:sldChg>
      <pc:sldChg chg="addSp delSp modSp add mod">
        <pc:chgData name="Tarachand Amgoth" userId="ea017c71-c3c5-459d-b04b-915c0e816ad1" providerId="ADAL" clId="{45D5D9E5-5B08-429E-8D2C-66CC277FB13C}" dt="2025-06-02T01:45:34.529" v="1935" actId="1076"/>
        <pc:sldMkLst>
          <pc:docMk/>
          <pc:sldMk cId="434534410" sldId="413"/>
        </pc:sldMkLst>
        <pc:spChg chg="mod">
          <ac:chgData name="Tarachand Amgoth" userId="ea017c71-c3c5-459d-b04b-915c0e816ad1" providerId="ADAL" clId="{45D5D9E5-5B08-429E-8D2C-66CC277FB13C}" dt="2025-06-02T01:41:16.284" v="1927"/>
          <ac:spMkLst>
            <pc:docMk/>
            <pc:sldMk cId="434534410" sldId="413"/>
            <ac:spMk id="2" creationId="{719F10CE-00FC-ED1C-3A64-78D394D5F4DA}"/>
          </ac:spMkLst>
        </pc:spChg>
        <pc:spChg chg="mod">
          <ac:chgData name="Tarachand Amgoth" userId="ea017c71-c3c5-459d-b04b-915c0e816ad1" providerId="ADAL" clId="{45D5D9E5-5B08-429E-8D2C-66CC277FB13C}" dt="2025-06-02T01:45:30.041" v="1934" actId="6549"/>
          <ac:spMkLst>
            <pc:docMk/>
            <pc:sldMk cId="434534410" sldId="413"/>
            <ac:spMk id="3" creationId="{C716BD36-130B-B742-DD85-6398D2A57B91}"/>
          </ac:spMkLst>
        </pc:spChg>
        <pc:spChg chg="del">
          <ac:chgData name="Tarachand Amgoth" userId="ea017c71-c3c5-459d-b04b-915c0e816ad1" providerId="ADAL" clId="{45D5D9E5-5B08-429E-8D2C-66CC277FB13C}" dt="2025-06-01T16:05:37.204" v="323" actId="478"/>
          <ac:spMkLst>
            <pc:docMk/>
            <pc:sldMk cId="434534410" sldId="413"/>
            <ac:spMk id="8" creationId="{ECB34C05-2EA1-2D9C-E103-14BD1DD11512}"/>
          </ac:spMkLst>
        </pc:spChg>
        <pc:graphicFrameChg chg="del">
          <ac:chgData name="Tarachand Amgoth" userId="ea017c71-c3c5-459d-b04b-915c0e816ad1" providerId="ADAL" clId="{45D5D9E5-5B08-429E-8D2C-66CC277FB13C}" dt="2025-06-01T16:05:29.448" v="322" actId="478"/>
          <ac:graphicFrameMkLst>
            <pc:docMk/>
            <pc:sldMk cId="434534410" sldId="413"/>
            <ac:graphicFrameMk id="7" creationId="{59BF24B2-9603-F88F-5577-E382689BF291}"/>
          </ac:graphicFrameMkLst>
        </pc:graphicFrameChg>
        <pc:picChg chg="add mod">
          <ac:chgData name="Tarachand Amgoth" userId="ea017c71-c3c5-459d-b04b-915c0e816ad1" providerId="ADAL" clId="{45D5D9E5-5B08-429E-8D2C-66CC277FB13C}" dt="2025-06-02T01:45:34.529" v="1935" actId="1076"/>
          <ac:picMkLst>
            <pc:docMk/>
            <pc:sldMk cId="434534410" sldId="413"/>
            <ac:picMk id="6" creationId="{92395F77-B13C-E922-A0A4-0805C30EE0BD}"/>
          </ac:picMkLst>
        </pc:picChg>
      </pc:sldChg>
      <pc:sldChg chg="addSp delSp modSp add mod">
        <pc:chgData name="Tarachand Amgoth" userId="ea017c71-c3c5-459d-b04b-915c0e816ad1" providerId="ADAL" clId="{45D5D9E5-5B08-429E-8D2C-66CC277FB13C}" dt="2025-06-02T13:42:20.853" v="2971"/>
        <pc:sldMkLst>
          <pc:docMk/>
          <pc:sldMk cId="237332681" sldId="414"/>
        </pc:sldMkLst>
        <pc:spChg chg="mod">
          <ac:chgData name="Tarachand Amgoth" userId="ea017c71-c3c5-459d-b04b-915c0e816ad1" providerId="ADAL" clId="{45D5D9E5-5B08-429E-8D2C-66CC277FB13C}" dt="2025-06-02T13:42:20.853" v="2971"/>
          <ac:spMkLst>
            <pc:docMk/>
            <pc:sldMk cId="237332681" sldId="414"/>
            <ac:spMk id="2" creationId="{53079FDC-8F6F-5CE1-CFF3-0CC59D7AE1CC}"/>
          </ac:spMkLst>
        </pc:spChg>
        <pc:spChg chg="mod">
          <ac:chgData name="Tarachand Amgoth" userId="ea017c71-c3c5-459d-b04b-915c0e816ad1" providerId="ADAL" clId="{45D5D9E5-5B08-429E-8D2C-66CC277FB13C}" dt="2025-06-02T01:49:53.902" v="1964" actId="21"/>
          <ac:spMkLst>
            <pc:docMk/>
            <pc:sldMk cId="237332681" sldId="414"/>
            <ac:spMk id="3" creationId="{AA7977BD-E1D7-27A4-B09C-A6F352DCA24D}"/>
          </ac:spMkLst>
        </pc:spChg>
        <pc:spChg chg="add del mod">
          <ac:chgData name="Tarachand Amgoth" userId="ea017c71-c3c5-459d-b04b-915c0e816ad1" providerId="ADAL" clId="{45D5D9E5-5B08-429E-8D2C-66CC277FB13C}" dt="2025-06-02T01:51:19.526" v="2012" actId="1037"/>
          <ac:spMkLst>
            <pc:docMk/>
            <pc:sldMk cId="237332681" sldId="414"/>
            <ac:spMk id="8" creationId="{A2F84615-3504-A223-53CC-61C6F33E9499}"/>
          </ac:spMkLst>
        </pc:spChg>
        <pc:spChg chg="add del">
          <ac:chgData name="Tarachand Amgoth" userId="ea017c71-c3c5-459d-b04b-915c0e816ad1" providerId="ADAL" clId="{45D5D9E5-5B08-429E-8D2C-66CC277FB13C}" dt="2025-06-02T01:50:30.079" v="1975" actId="22"/>
          <ac:spMkLst>
            <pc:docMk/>
            <pc:sldMk cId="237332681" sldId="414"/>
            <ac:spMk id="10" creationId="{9E93BA73-7735-B770-94EF-5D7EB6EFFEB9}"/>
          </ac:spMkLst>
        </pc:spChg>
        <pc:picChg chg="add mod">
          <ac:chgData name="Tarachand Amgoth" userId="ea017c71-c3c5-459d-b04b-915c0e816ad1" providerId="ADAL" clId="{45D5D9E5-5B08-429E-8D2C-66CC277FB13C}" dt="2025-06-02T01:50:48.954" v="1984" actId="1076"/>
          <ac:picMkLst>
            <pc:docMk/>
            <pc:sldMk cId="237332681" sldId="414"/>
            <ac:picMk id="6" creationId="{48A85F48-A00D-C64E-D56F-D206C4AF0AF9}"/>
          </ac:picMkLst>
        </pc:picChg>
      </pc:sldChg>
      <pc:sldChg chg="addSp modSp add mod">
        <pc:chgData name="Tarachand Amgoth" userId="ea017c71-c3c5-459d-b04b-915c0e816ad1" providerId="ADAL" clId="{45D5D9E5-5B08-429E-8D2C-66CC277FB13C}" dt="2025-06-02T13:42:25.869" v="2972"/>
        <pc:sldMkLst>
          <pc:docMk/>
          <pc:sldMk cId="4022229454" sldId="415"/>
        </pc:sldMkLst>
        <pc:spChg chg="mod">
          <ac:chgData name="Tarachand Amgoth" userId="ea017c71-c3c5-459d-b04b-915c0e816ad1" providerId="ADAL" clId="{45D5D9E5-5B08-429E-8D2C-66CC277FB13C}" dt="2025-06-02T13:42:25.869" v="2972"/>
          <ac:spMkLst>
            <pc:docMk/>
            <pc:sldMk cId="4022229454" sldId="415"/>
            <ac:spMk id="2" creationId="{64B08C44-C1F9-64EA-FAE0-DCB8FB5F2FE6}"/>
          </ac:spMkLst>
        </pc:spChg>
        <pc:spChg chg="mod">
          <ac:chgData name="Tarachand Amgoth" userId="ea017c71-c3c5-459d-b04b-915c0e816ad1" providerId="ADAL" clId="{45D5D9E5-5B08-429E-8D2C-66CC277FB13C}" dt="2025-06-02T01:55:07.142" v="2021" actId="21"/>
          <ac:spMkLst>
            <pc:docMk/>
            <pc:sldMk cId="4022229454" sldId="415"/>
            <ac:spMk id="3" creationId="{A7054F1B-446A-0A89-19B3-5C5AA3F27C12}"/>
          </ac:spMkLst>
        </pc:spChg>
        <pc:spChg chg="add mod">
          <ac:chgData name="Tarachand Amgoth" userId="ea017c71-c3c5-459d-b04b-915c0e816ad1" providerId="ADAL" clId="{45D5D9E5-5B08-429E-8D2C-66CC277FB13C}" dt="2025-06-02T10:51:05.592" v="2915" actId="20577"/>
          <ac:spMkLst>
            <pc:docMk/>
            <pc:sldMk cId="4022229454" sldId="415"/>
            <ac:spMk id="8" creationId="{142C7BB1-6523-9B41-9853-600B4C482300}"/>
          </ac:spMkLst>
        </pc:spChg>
        <pc:picChg chg="add mod">
          <ac:chgData name="Tarachand Amgoth" userId="ea017c71-c3c5-459d-b04b-915c0e816ad1" providerId="ADAL" clId="{45D5D9E5-5B08-429E-8D2C-66CC277FB13C}" dt="2025-06-02T01:55:51.106" v="2058" actId="1035"/>
          <ac:picMkLst>
            <pc:docMk/>
            <pc:sldMk cId="4022229454" sldId="415"/>
            <ac:picMk id="6" creationId="{88E531E8-004B-177F-F318-3955E26CA33C}"/>
          </ac:picMkLst>
        </pc:picChg>
      </pc:sldChg>
      <pc:sldChg chg="addSp delSp modSp add mod">
        <pc:chgData name="Tarachand Amgoth" userId="ea017c71-c3c5-459d-b04b-915c0e816ad1" providerId="ADAL" clId="{45D5D9E5-5B08-429E-8D2C-66CC277FB13C}" dt="2025-06-02T13:42:31.264" v="2973"/>
        <pc:sldMkLst>
          <pc:docMk/>
          <pc:sldMk cId="1692807320" sldId="416"/>
        </pc:sldMkLst>
        <pc:spChg chg="mod">
          <ac:chgData name="Tarachand Amgoth" userId="ea017c71-c3c5-459d-b04b-915c0e816ad1" providerId="ADAL" clId="{45D5D9E5-5B08-429E-8D2C-66CC277FB13C}" dt="2025-06-02T13:42:31.264" v="2973"/>
          <ac:spMkLst>
            <pc:docMk/>
            <pc:sldMk cId="1692807320" sldId="416"/>
            <ac:spMk id="2" creationId="{55C11B31-3B89-3541-8DBD-ADC41CBF6E03}"/>
          </ac:spMkLst>
        </pc:spChg>
        <pc:spChg chg="mod">
          <ac:chgData name="Tarachand Amgoth" userId="ea017c71-c3c5-459d-b04b-915c0e816ad1" providerId="ADAL" clId="{45D5D9E5-5B08-429E-8D2C-66CC277FB13C}" dt="2025-06-01T17:32:57.007" v="1461" actId="12"/>
          <ac:spMkLst>
            <pc:docMk/>
            <pc:sldMk cId="1692807320" sldId="416"/>
            <ac:spMk id="3" creationId="{30870E9D-3697-3954-7DC8-6AC2F77F82CC}"/>
          </ac:spMkLst>
        </pc:spChg>
        <pc:spChg chg="add del mod">
          <ac:chgData name="Tarachand Amgoth" userId="ea017c71-c3c5-459d-b04b-915c0e816ad1" providerId="ADAL" clId="{45D5D9E5-5B08-429E-8D2C-66CC277FB13C}" dt="2025-06-01T17:31:55.706" v="1444" actId="478"/>
          <ac:spMkLst>
            <pc:docMk/>
            <pc:sldMk cId="1692807320" sldId="416"/>
            <ac:spMk id="6" creationId="{98A84C73-A45C-21FF-2A67-306052B3126B}"/>
          </ac:spMkLst>
        </pc:spChg>
        <pc:spChg chg="add del mod">
          <ac:chgData name="Tarachand Amgoth" userId="ea017c71-c3c5-459d-b04b-915c0e816ad1" providerId="ADAL" clId="{45D5D9E5-5B08-429E-8D2C-66CC277FB13C}" dt="2025-06-01T16:08:18.326" v="351" actId="478"/>
          <ac:spMkLst>
            <pc:docMk/>
            <pc:sldMk cId="1692807320" sldId="416"/>
            <ac:spMk id="8" creationId="{A4327173-7D1A-F6BC-EECA-91781D481AD5}"/>
          </ac:spMkLst>
        </pc:spChg>
        <pc:graphicFrameChg chg="add del mod">
          <ac:chgData name="Tarachand Amgoth" userId="ea017c71-c3c5-459d-b04b-915c0e816ad1" providerId="ADAL" clId="{45D5D9E5-5B08-429E-8D2C-66CC277FB13C}" dt="2025-06-01T16:07:55.744" v="346" actId="478"/>
          <ac:graphicFrameMkLst>
            <pc:docMk/>
            <pc:sldMk cId="1692807320" sldId="416"/>
            <ac:graphicFrameMk id="5" creationId="{CAF91F68-D84A-C9EC-4E7D-4627CF06920D}"/>
          </ac:graphicFrameMkLst>
        </pc:graphicFrameChg>
        <pc:graphicFrameChg chg="add mod modGraphic">
          <ac:chgData name="Tarachand Amgoth" userId="ea017c71-c3c5-459d-b04b-915c0e816ad1" providerId="ADAL" clId="{45D5D9E5-5B08-429E-8D2C-66CC277FB13C}" dt="2025-06-02T10:51:16.487" v="2917" actId="113"/>
          <ac:graphicFrameMkLst>
            <pc:docMk/>
            <pc:sldMk cId="1692807320" sldId="416"/>
            <ac:graphicFrameMk id="7" creationId="{6B0C299B-E091-E077-0D6B-18313FE782D8}"/>
          </ac:graphicFrameMkLst>
        </pc:graphicFrameChg>
      </pc:sldChg>
      <pc:sldChg chg="add del">
        <pc:chgData name="Tarachand Amgoth" userId="ea017c71-c3c5-459d-b04b-915c0e816ad1" providerId="ADAL" clId="{45D5D9E5-5B08-429E-8D2C-66CC277FB13C}" dt="2025-06-01T16:07:36.368" v="342" actId="47"/>
        <pc:sldMkLst>
          <pc:docMk/>
          <pc:sldMk cId="2027001586" sldId="417"/>
        </pc:sldMkLst>
      </pc:sldChg>
      <pc:sldChg chg="addSp delSp modSp add mod">
        <pc:chgData name="Tarachand Amgoth" userId="ea017c71-c3c5-459d-b04b-915c0e816ad1" providerId="ADAL" clId="{45D5D9E5-5B08-429E-8D2C-66CC277FB13C}" dt="2025-06-02T13:42:36.281" v="2974"/>
        <pc:sldMkLst>
          <pc:docMk/>
          <pc:sldMk cId="3043309083" sldId="417"/>
        </pc:sldMkLst>
        <pc:spChg chg="mod">
          <ac:chgData name="Tarachand Amgoth" userId="ea017c71-c3c5-459d-b04b-915c0e816ad1" providerId="ADAL" clId="{45D5D9E5-5B08-429E-8D2C-66CC277FB13C}" dt="2025-06-02T13:42:36.281" v="2974"/>
          <ac:spMkLst>
            <pc:docMk/>
            <pc:sldMk cId="3043309083" sldId="417"/>
            <ac:spMk id="2" creationId="{9B81A42F-B918-C7A8-51C5-884C7C723F6C}"/>
          </ac:spMkLst>
        </pc:spChg>
        <pc:spChg chg="mod">
          <ac:chgData name="Tarachand Amgoth" userId="ea017c71-c3c5-459d-b04b-915c0e816ad1" providerId="ADAL" clId="{45D5D9E5-5B08-429E-8D2C-66CC277FB13C}" dt="2025-06-01T17:34:16.562" v="1497" actId="255"/>
          <ac:spMkLst>
            <pc:docMk/>
            <pc:sldMk cId="3043309083" sldId="417"/>
            <ac:spMk id="3" creationId="{2D827EEE-49E0-F7E6-67FD-C4B84AC05DDE}"/>
          </ac:spMkLst>
        </pc:spChg>
        <pc:spChg chg="del">
          <ac:chgData name="Tarachand Amgoth" userId="ea017c71-c3c5-459d-b04b-915c0e816ad1" providerId="ADAL" clId="{45D5D9E5-5B08-429E-8D2C-66CC277FB13C}" dt="2025-06-01T16:08:39.778" v="355" actId="478"/>
          <ac:spMkLst>
            <pc:docMk/>
            <pc:sldMk cId="3043309083" sldId="417"/>
            <ac:spMk id="6" creationId="{44217589-D789-7F54-1283-251CCAD4457C}"/>
          </ac:spMkLst>
        </pc:spChg>
        <pc:spChg chg="add del mod">
          <ac:chgData name="Tarachand Amgoth" userId="ea017c71-c3c5-459d-b04b-915c0e816ad1" providerId="ADAL" clId="{45D5D9E5-5B08-429E-8D2C-66CC277FB13C}" dt="2025-06-01T17:33:15.547" v="1478" actId="478"/>
          <ac:spMkLst>
            <pc:docMk/>
            <pc:sldMk cId="3043309083" sldId="417"/>
            <ac:spMk id="8" creationId="{DAD2C80F-70F6-F653-4C60-1ABC27B43DB9}"/>
          </ac:spMkLst>
        </pc:spChg>
        <pc:graphicFrameChg chg="add mod modGraphic">
          <ac:chgData name="Tarachand Amgoth" userId="ea017c71-c3c5-459d-b04b-915c0e816ad1" providerId="ADAL" clId="{45D5D9E5-5B08-429E-8D2C-66CC277FB13C}" dt="2025-06-01T17:34:23.924" v="1518" actId="1035"/>
          <ac:graphicFrameMkLst>
            <pc:docMk/>
            <pc:sldMk cId="3043309083" sldId="417"/>
            <ac:graphicFrameMk id="5" creationId="{89DF7BF1-6FC6-EA08-5386-B60AEC7EFB18}"/>
          </ac:graphicFrameMkLst>
        </pc:graphicFrameChg>
        <pc:graphicFrameChg chg="del">
          <ac:chgData name="Tarachand Amgoth" userId="ea017c71-c3c5-459d-b04b-915c0e816ad1" providerId="ADAL" clId="{45D5D9E5-5B08-429E-8D2C-66CC277FB13C}" dt="2025-06-01T16:08:35.393" v="354" actId="478"/>
          <ac:graphicFrameMkLst>
            <pc:docMk/>
            <pc:sldMk cId="3043309083" sldId="417"/>
            <ac:graphicFrameMk id="7" creationId="{4833D08A-302A-A7B6-3FE9-4A6CAEE317BB}"/>
          </ac:graphicFrameMkLst>
        </pc:graphicFrameChg>
      </pc:sldChg>
      <pc:sldChg chg="addSp delSp modSp add mod">
        <pc:chgData name="Tarachand Amgoth" userId="ea017c71-c3c5-459d-b04b-915c0e816ad1" providerId="ADAL" clId="{45D5D9E5-5B08-429E-8D2C-66CC277FB13C}" dt="2025-06-02T13:42:41.193" v="2975"/>
        <pc:sldMkLst>
          <pc:docMk/>
          <pc:sldMk cId="4018550987" sldId="418"/>
        </pc:sldMkLst>
        <pc:spChg chg="mod">
          <ac:chgData name="Tarachand Amgoth" userId="ea017c71-c3c5-459d-b04b-915c0e816ad1" providerId="ADAL" clId="{45D5D9E5-5B08-429E-8D2C-66CC277FB13C}" dt="2025-06-02T13:42:41.193" v="2975"/>
          <ac:spMkLst>
            <pc:docMk/>
            <pc:sldMk cId="4018550987" sldId="418"/>
            <ac:spMk id="2" creationId="{1D384DE8-B4EE-743E-EB6E-CF2A415FF7EE}"/>
          </ac:spMkLst>
        </pc:spChg>
        <pc:spChg chg="mod">
          <ac:chgData name="Tarachand Amgoth" userId="ea017c71-c3c5-459d-b04b-915c0e816ad1" providerId="ADAL" clId="{45D5D9E5-5B08-429E-8D2C-66CC277FB13C}" dt="2025-06-02T01:58:56.159" v="2085" actId="6549"/>
          <ac:spMkLst>
            <pc:docMk/>
            <pc:sldMk cId="4018550987" sldId="418"/>
            <ac:spMk id="3" creationId="{8B3CEFE0-9DFD-4C23-5264-09A4DE228404}"/>
          </ac:spMkLst>
        </pc:spChg>
        <pc:spChg chg="del">
          <ac:chgData name="Tarachand Amgoth" userId="ea017c71-c3c5-459d-b04b-915c0e816ad1" providerId="ADAL" clId="{45D5D9E5-5B08-429E-8D2C-66CC277FB13C}" dt="2025-06-01T16:09:12.499" v="362" actId="478"/>
          <ac:spMkLst>
            <pc:docMk/>
            <pc:sldMk cId="4018550987" sldId="418"/>
            <ac:spMk id="8" creationId="{60D16FDC-4C3C-B12F-2674-A91332D7B6EF}"/>
          </ac:spMkLst>
        </pc:spChg>
        <pc:graphicFrameChg chg="del">
          <ac:chgData name="Tarachand Amgoth" userId="ea017c71-c3c5-459d-b04b-915c0e816ad1" providerId="ADAL" clId="{45D5D9E5-5B08-429E-8D2C-66CC277FB13C}" dt="2025-06-01T16:09:06.853" v="361" actId="478"/>
          <ac:graphicFrameMkLst>
            <pc:docMk/>
            <pc:sldMk cId="4018550987" sldId="418"/>
            <ac:graphicFrameMk id="5" creationId="{9B2B8E1E-111C-CFE6-C36D-18107CEE2B51}"/>
          </ac:graphicFrameMkLst>
        </pc:graphicFrameChg>
        <pc:picChg chg="add mod">
          <ac:chgData name="Tarachand Amgoth" userId="ea017c71-c3c5-459d-b04b-915c0e816ad1" providerId="ADAL" clId="{45D5D9E5-5B08-429E-8D2C-66CC277FB13C}" dt="2025-06-02T01:59:47.009" v="2091" actId="1076"/>
          <ac:picMkLst>
            <pc:docMk/>
            <pc:sldMk cId="4018550987" sldId="418"/>
            <ac:picMk id="7" creationId="{E388F851-EFD6-B620-69EC-9CD7EA7509B7}"/>
          </ac:picMkLst>
        </pc:picChg>
      </pc:sldChg>
      <pc:sldChg chg="modSp add mod">
        <pc:chgData name="Tarachand Amgoth" userId="ea017c71-c3c5-459d-b04b-915c0e816ad1" providerId="ADAL" clId="{45D5D9E5-5B08-429E-8D2C-66CC277FB13C}" dt="2025-06-02T13:42:46.665" v="2976"/>
        <pc:sldMkLst>
          <pc:docMk/>
          <pc:sldMk cId="851933079" sldId="419"/>
        </pc:sldMkLst>
        <pc:spChg chg="mod">
          <ac:chgData name="Tarachand Amgoth" userId="ea017c71-c3c5-459d-b04b-915c0e816ad1" providerId="ADAL" clId="{45D5D9E5-5B08-429E-8D2C-66CC277FB13C}" dt="2025-06-02T13:42:46.665" v="2976"/>
          <ac:spMkLst>
            <pc:docMk/>
            <pc:sldMk cId="851933079" sldId="419"/>
            <ac:spMk id="2" creationId="{D93432C3-748D-A760-FB43-4AAF287B078C}"/>
          </ac:spMkLst>
        </pc:spChg>
        <pc:spChg chg="mod">
          <ac:chgData name="Tarachand Amgoth" userId="ea017c71-c3c5-459d-b04b-915c0e816ad1" providerId="ADAL" clId="{45D5D9E5-5B08-429E-8D2C-66CC277FB13C}" dt="2025-06-01T17:36:04.870" v="1547" actId="113"/>
          <ac:spMkLst>
            <pc:docMk/>
            <pc:sldMk cId="851933079" sldId="419"/>
            <ac:spMk id="3" creationId="{5465DE9E-4955-5F27-4D6E-81CBA9CFC357}"/>
          </ac:spMkLst>
        </pc:spChg>
      </pc:sldChg>
      <pc:sldChg chg="add del">
        <pc:chgData name="Tarachand Amgoth" userId="ea017c71-c3c5-459d-b04b-915c0e816ad1" providerId="ADAL" clId="{45D5D9E5-5B08-429E-8D2C-66CC277FB13C}" dt="2025-06-01T17:36:14.090" v="1548" actId="47"/>
        <pc:sldMkLst>
          <pc:docMk/>
          <pc:sldMk cId="4118242996" sldId="420"/>
        </pc:sldMkLst>
      </pc:sldChg>
      <pc:sldChg chg="addSp modSp add mod">
        <pc:chgData name="Tarachand Amgoth" userId="ea017c71-c3c5-459d-b04b-915c0e816ad1" providerId="ADAL" clId="{45D5D9E5-5B08-429E-8D2C-66CC277FB13C}" dt="2025-06-01T16:40:03.380" v="736" actId="14100"/>
        <pc:sldMkLst>
          <pc:docMk/>
          <pc:sldMk cId="3205468372" sldId="421"/>
        </pc:sldMkLst>
        <pc:spChg chg="mod">
          <ac:chgData name="Tarachand Amgoth" userId="ea017c71-c3c5-459d-b04b-915c0e816ad1" providerId="ADAL" clId="{45D5D9E5-5B08-429E-8D2C-66CC277FB13C}" dt="2025-06-01T16:39:55.853" v="734" actId="20577"/>
          <ac:spMkLst>
            <pc:docMk/>
            <pc:sldMk cId="3205468372" sldId="421"/>
            <ac:spMk id="3" creationId="{0A86FD1C-A384-73B0-F1E0-8D8DC81A8BB0}"/>
          </ac:spMkLst>
        </pc:spChg>
        <pc:picChg chg="add mod">
          <ac:chgData name="Tarachand Amgoth" userId="ea017c71-c3c5-459d-b04b-915c0e816ad1" providerId="ADAL" clId="{45D5D9E5-5B08-429E-8D2C-66CC277FB13C}" dt="2025-06-01T16:40:03.380" v="736" actId="14100"/>
          <ac:picMkLst>
            <pc:docMk/>
            <pc:sldMk cId="3205468372" sldId="421"/>
            <ac:picMk id="6" creationId="{36FCA15B-4295-3A70-A82F-AEAFBEA944C4}"/>
          </ac:picMkLst>
        </pc:picChg>
      </pc:sldChg>
      <pc:sldChg chg="addSp modSp add mod">
        <pc:chgData name="Tarachand Amgoth" userId="ea017c71-c3c5-459d-b04b-915c0e816ad1" providerId="ADAL" clId="{45D5D9E5-5B08-429E-8D2C-66CC277FB13C}" dt="2025-06-01T16:30:21.778" v="628" actId="255"/>
        <pc:sldMkLst>
          <pc:docMk/>
          <pc:sldMk cId="3034432109" sldId="422"/>
        </pc:sldMkLst>
        <pc:spChg chg="mod">
          <ac:chgData name="Tarachand Amgoth" userId="ea017c71-c3c5-459d-b04b-915c0e816ad1" providerId="ADAL" clId="{45D5D9E5-5B08-429E-8D2C-66CC277FB13C}" dt="2025-06-01T16:30:21.778" v="628" actId="255"/>
          <ac:spMkLst>
            <pc:docMk/>
            <pc:sldMk cId="3034432109" sldId="422"/>
            <ac:spMk id="3" creationId="{6CE1F9B9-F64A-A254-994A-2E2B9805FB30}"/>
          </ac:spMkLst>
        </pc:spChg>
        <pc:picChg chg="add mod">
          <ac:chgData name="Tarachand Amgoth" userId="ea017c71-c3c5-459d-b04b-915c0e816ad1" providerId="ADAL" clId="{45D5D9E5-5B08-429E-8D2C-66CC277FB13C}" dt="2025-06-01T16:30:11.770" v="627" actId="14100"/>
          <ac:picMkLst>
            <pc:docMk/>
            <pc:sldMk cId="3034432109" sldId="422"/>
            <ac:picMk id="6" creationId="{8B672AF4-B82B-DB61-95B6-29F407E808C3}"/>
          </ac:picMkLst>
        </pc:picChg>
      </pc:sldChg>
      <pc:sldChg chg="addSp modSp add mod">
        <pc:chgData name="Tarachand Amgoth" userId="ea017c71-c3c5-459d-b04b-915c0e816ad1" providerId="ADAL" clId="{45D5D9E5-5B08-429E-8D2C-66CC277FB13C}" dt="2025-06-01T16:46:23.173" v="807" actId="1076"/>
        <pc:sldMkLst>
          <pc:docMk/>
          <pc:sldMk cId="3118792684" sldId="423"/>
        </pc:sldMkLst>
        <pc:spChg chg="mod">
          <ac:chgData name="Tarachand Amgoth" userId="ea017c71-c3c5-459d-b04b-915c0e816ad1" providerId="ADAL" clId="{45D5D9E5-5B08-429E-8D2C-66CC277FB13C}" dt="2025-06-01T16:21:48.313" v="517" actId="207"/>
          <ac:spMkLst>
            <pc:docMk/>
            <pc:sldMk cId="3118792684" sldId="423"/>
            <ac:spMk id="3" creationId="{E3A4BB60-AB9D-FEA0-01EF-5D0F0B09D7CC}"/>
          </ac:spMkLst>
        </pc:spChg>
        <pc:picChg chg="add mod">
          <ac:chgData name="Tarachand Amgoth" userId="ea017c71-c3c5-459d-b04b-915c0e816ad1" providerId="ADAL" clId="{45D5D9E5-5B08-429E-8D2C-66CC277FB13C}" dt="2025-06-01T16:46:23.173" v="807" actId="1076"/>
          <ac:picMkLst>
            <pc:docMk/>
            <pc:sldMk cId="3118792684" sldId="423"/>
            <ac:picMk id="6" creationId="{CF5C7365-092C-4CA2-94F9-F57C0EBC4CB1}"/>
          </ac:picMkLst>
        </pc:picChg>
      </pc:sldChg>
      <pc:sldChg chg="delSp modSp add mod">
        <pc:chgData name="Tarachand Amgoth" userId="ea017c71-c3c5-459d-b04b-915c0e816ad1" providerId="ADAL" clId="{45D5D9E5-5B08-429E-8D2C-66CC277FB13C}" dt="2025-06-02T01:38:58.764" v="1905"/>
        <pc:sldMkLst>
          <pc:docMk/>
          <pc:sldMk cId="2752983111" sldId="424"/>
        </pc:sldMkLst>
        <pc:spChg chg="mod">
          <ac:chgData name="Tarachand Amgoth" userId="ea017c71-c3c5-459d-b04b-915c0e816ad1" providerId="ADAL" clId="{45D5D9E5-5B08-429E-8D2C-66CC277FB13C}" dt="2025-06-02T01:38:58.764" v="1905"/>
          <ac:spMkLst>
            <pc:docMk/>
            <pc:sldMk cId="2752983111" sldId="424"/>
            <ac:spMk id="2" creationId="{72F9B518-82FC-9040-99A7-32EEE05C2767}"/>
          </ac:spMkLst>
        </pc:spChg>
        <pc:spChg chg="mod">
          <ac:chgData name="Tarachand Amgoth" userId="ea017c71-c3c5-459d-b04b-915c0e816ad1" providerId="ADAL" clId="{45D5D9E5-5B08-429E-8D2C-66CC277FB13C}" dt="2025-06-01T16:36:41.819" v="700" actId="20577"/>
          <ac:spMkLst>
            <pc:docMk/>
            <pc:sldMk cId="2752983111" sldId="424"/>
            <ac:spMk id="3" creationId="{8514444A-E1BF-9E66-CD43-1E0B172F030A}"/>
          </ac:spMkLst>
        </pc:spChg>
        <pc:spChg chg="del mod">
          <ac:chgData name="Tarachand Amgoth" userId="ea017c71-c3c5-459d-b04b-915c0e816ad1" providerId="ADAL" clId="{45D5D9E5-5B08-429E-8D2C-66CC277FB13C}" dt="2025-06-01T16:32:57.522" v="637" actId="478"/>
          <ac:spMkLst>
            <pc:docMk/>
            <pc:sldMk cId="2752983111" sldId="424"/>
            <ac:spMk id="7" creationId="{19BC08D8-6983-6A7D-49D6-DED5AE71FEC7}"/>
          </ac:spMkLst>
        </pc:spChg>
        <pc:graphicFrameChg chg="mod modGraphic">
          <ac:chgData name="Tarachand Amgoth" userId="ea017c71-c3c5-459d-b04b-915c0e816ad1" providerId="ADAL" clId="{45D5D9E5-5B08-429E-8D2C-66CC277FB13C}" dt="2025-06-01T16:36:28.861" v="698" actId="1037"/>
          <ac:graphicFrameMkLst>
            <pc:docMk/>
            <pc:sldMk cId="2752983111" sldId="424"/>
            <ac:graphicFrameMk id="6" creationId="{AD119D44-5EA9-4B39-4CD3-00A146DC9F83}"/>
          </ac:graphicFrameMkLst>
        </pc:graphicFrameChg>
      </pc:sldChg>
      <pc:sldChg chg="addSp modSp add mod">
        <pc:chgData name="Tarachand Amgoth" userId="ea017c71-c3c5-459d-b04b-915c0e816ad1" providerId="ADAL" clId="{45D5D9E5-5B08-429E-8D2C-66CC277FB13C}" dt="2025-06-02T01:38:53.400" v="1904"/>
        <pc:sldMkLst>
          <pc:docMk/>
          <pc:sldMk cId="2704118673" sldId="425"/>
        </pc:sldMkLst>
        <pc:spChg chg="mod">
          <ac:chgData name="Tarachand Amgoth" userId="ea017c71-c3c5-459d-b04b-915c0e816ad1" providerId="ADAL" clId="{45D5D9E5-5B08-429E-8D2C-66CC277FB13C}" dt="2025-06-02T01:38:53.400" v="1904"/>
          <ac:spMkLst>
            <pc:docMk/>
            <pc:sldMk cId="2704118673" sldId="425"/>
            <ac:spMk id="2" creationId="{D0354EF8-A587-967B-3BFB-4510F835BA96}"/>
          </ac:spMkLst>
        </pc:spChg>
        <pc:spChg chg="mod">
          <ac:chgData name="Tarachand Amgoth" userId="ea017c71-c3c5-459d-b04b-915c0e816ad1" providerId="ADAL" clId="{45D5D9E5-5B08-429E-8D2C-66CC277FB13C}" dt="2025-06-01T16:32:20.574" v="634" actId="6549"/>
          <ac:spMkLst>
            <pc:docMk/>
            <pc:sldMk cId="2704118673" sldId="425"/>
            <ac:spMk id="3" creationId="{E0F95CCD-38D2-98D9-BB7F-E8A33DC0850F}"/>
          </ac:spMkLst>
        </pc:spChg>
        <pc:picChg chg="add mod">
          <ac:chgData name="Tarachand Amgoth" userId="ea017c71-c3c5-459d-b04b-915c0e816ad1" providerId="ADAL" clId="{45D5D9E5-5B08-429E-8D2C-66CC277FB13C}" dt="2025-06-01T17:09:13.934" v="1117" actId="14100"/>
          <ac:picMkLst>
            <pc:docMk/>
            <pc:sldMk cId="2704118673" sldId="425"/>
            <ac:picMk id="6" creationId="{6713595F-A754-A018-9BE6-C4D0875D4B9C}"/>
          </ac:picMkLst>
        </pc:picChg>
      </pc:sldChg>
      <pc:sldChg chg="delSp modSp add del mod">
        <pc:chgData name="Tarachand Amgoth" userId="ea017c71-c3c5-459d-b04b-915c0e816ad1" providerId="ADAL" clId="{45D5D9E5-5B08-429E-8D2C-66CC277FB13C}" dt="2025-06-01T17:18:53.003" v="1234" actId="47"/>
        <pc:sldMkLst>
          <pc:docMk/>
          <pc:sldMk cId="238179662" sldId="426"/>
        </pc:sldMkLst>
        <pc:spChg chg="del mod">
          <ac:chgData name="Tarachand Amgoth" userId="ea017c71-c3c5-459d-b04b-915c0e816ad1" providerId="ADAL" clId="{45D5D9E5-5B08-429E-8D2C-66CC277FB13C}" dt="2025-06-01T17:16:47.159" v="1188" actId="478"/>
          <ac:spMkLst>
            <pc:docMk/>
            <pc:sldMk cId="238179662" sldId="426"/>
            <ac:spMk id="6" creationId="{FDC6635E-9820-4FB5-6A78-7B421B686739}"/>
          </ac:spMkLst>
        </pc:spChg>
        <pc:graphicFrameChg chg="del modGraphic">
          <ac:chgData name="Tarachand Amgoth" userId="ea017c71-c3c5-459d-b04b-915c0e816ad1" providerId="ADAL" clId="{45D5D9E5-5B08-429E-8D2C-66CC277FB13C}" dt="2025-06-01T17:16:21.751" v="1184" actId="21"/>
          <ac:graphicFrameMkLst>
            <pc:docMk/>
            <pc:sldMk cId="238179662" sldId="426"/>
            <ac:graphicFrameMk id="5" creationId="{0D9100E1-F1CE-B9EC-E4A4-F517DA8BBE20}"/>
          </ac:graphicFrameMkLst>
        </pc:graphicFrameChg>
      </pc:sldChg>
      <pc:sldChg chg="modSp add del mod">
        <pc:chgData name="Tarachand Amgoth" userId="ea017c71-c3c5-459d-b04b-915c0e816ad1" providerId="ADAL" clId="{45D5D9E5-5B08-429E-8D2C-66CC277FB13C}" dt="2025-06-01T16:40:57.337" v="737" actId="47"/>
        <pc:sldMkLst>
          <pc:docMk/>
          <pc:sldMk cId="904495218" sldId="426"/>
        </pc:sldMkLst>
        <pc:spChg chg="mod">
          <ac:chgData name="Tarachand Amgoth" userId="ea017c71-c3c5-459d-b04b-915c0e816ad1" providerId="ADAL" clId="{45D5D9E5-5B08-429E-8D2C-66CC277FB13C}" dt="2025-06-01T16:35:44.330" v="665"/>
          <ac:spMkLst>
            <pc:docMk/>
            <pc:sldMk cId="904495218" sldId="426"/>
            <ac:spMk id="3" creationId="{1F13CC97-D3D4-D931-9FFC-EDE537C4AF7D}"/>
          </ac:spMkLst>
        </pc:spChg>
      </pc:sldChg>
      <pc:sldChg chg="addSp delSp modSp add mod">
        <pc:chgData name="Tarachand Amgoth" userId="ea017c71-c3c5-459d-b04b-915c0e816ad1" providerId="ADAL" clId="{45D5D9E5-5B08-429E-8D2C-66CC277FB13C}" dt="2025-06-02T03:17:41.642" v="2418" actId="20577"/>
        <pc:sldMkLst>
          <pc:docMk/>
          <pc:sldMk cId="3190477298" sldId="426"/>
        </pc:sldMkLst>
        <pc:spChg chg="mod">
          <ac:chgData name="Tarachand Amgoth" userId="ea017c71-c3c5-459d-b04b-915c0e816ad1" providerId="ADAL" clId="{45D5D9E5-5B08-429E-8D2C-66CC277FB13C}" dt="2025-06-02T02:08:16.256" v="2134" actId="6549"/>
          <ac:spMkLst>
            <pc:docMk/>
            <pc:sldMk cId="3190477298" sldId="426"/>
            <ac:spMk id="2" creationId="{BF4568E6-51E3-A4FB-9F33-2A20C6ED1C03}"/>
          </ac:spMkLst>
        </pc:spChg>
        <pc:spChg chg="mod">
          <ac:chgData name="Tarachand Amgoth" userId="ea017c71-c3c5-459d-b04b-915c0e816ad1" providerId="ADAL" clId="{45D5D9E5-5B08-429E-8D2C-66CC277FB13C}" dt="2025-06-02T03:17:41.642" v="2418" actId="20577"/>
          <ac:spMkLst>
            <pc:docMk/>
            <pc:sldMk cId="3190477298" sldId="426"/>
            <ac:spMk id="3" creationId="{A5BBB029-637E-6821-EA05-02F44DA84035}"/>
          </ac:spMkLst>
        </pc:spChg>
        <pc:picChg chg="mod">
          <ac:chgData name="Tarachand Amgoth" userId="ea017c71-c3c5-459d-b04b-915c0e816ad1" providerId="ADAL" clId="{45D5D9E5-5B08-429E-8D2C-66CC277FB13C}" dt="2025-06-02T03:16:20.073" v="2399" actId="1076"/>
          <ac:picMkLst>
            <pc:docMk/>
            <pc:sldMk cId="3190477298" sldId="426"/>
            <ac:picMk id="6" creationId="{4DC456CC-C14D-F2A6-EC32-E550E68E2E6A}"/>
          </ac:picMkLst>
        </pc:picChg>
        <pc:picChg chg="add del mod">
          <ac:chgData name="Tarachand Amgoth" userId="ea017c71-c3c5-459d-b04b-915c0e816ad1" providerId="ADAL" clId="{45D5D9E5-5B08-429E-8D2C-66CC277FB13C}" dt="2025-06-02T03:17:17.439" v="2407" actId="478"/>
          <ac:picMkLst>
            <pc:docMk/>
            <pc:sldMk cId="3190477298" sldId="426"/>
            <ac:picMk id="7" creationId="{402F38E5-38FC-31D6-E03D-FAAB47DF1949}"/>
          </ac:picMkLst>
        </pc:picChg>
        <pc:picChg chg="add mod">
          <ac:chgData name="Tarachand Amgoth" userId="ea017c71-c3c5-459d-b04b-915c0e816ad1" providerId="ADAL" clId="{45D5D9E5-5B08-429E-8D2C-66CC277FB13C}" dt="2025-06-02T03:17:37.703" v="2416" actId="1036"/>
          <ac:picMkLst>
            <pc:docMk/>
            <pc:sldMk cId="3190477298" sldId="426"/>
            <ac:picMk id="9" creationId="{F5387696-6C99-43BB-69DB-69C2585EB325}"/>
          </ac:picMkLst>
        </pc:picChg>
      </pc:sldChg>
      <pc:sldChg chg="addSp delSp modSp add mod">
        <pc:chgData name="Tarachand Amgoth" userId="ea017c71-c3c5-459d-b04b-915c0e816ad1" providerId="ADAL" clId="{45D5D9E5-5B08-429E-8D2C-66CC277FB13C}" dt="2025-06-02T10:51:32.319" v="2918" actId="113"/>
        <pc:sldMkLst>
          <pc:docMk/>
          <pc:sldMk cId="942057754" sldId="427"/>
        </pc:sldMkLst>
        <pc:spChg chg="mod">
          <ac:chgData name="Tarachand Amgoth" userId="ea017c71-c3c5-459d-b04b-915c0e816ad1" providerId="ADAL" clId="{45D5D9E5-5B08-429E-8D2C-66CC277FB13C}" dt="2025-06-02T02:08:36.606" v="2135" actId="6549"/>
          <ac:spMkLst>
            <pc:docMk/>
            <pc:sldMk cId="942057754" sldId="427"/>
            <ac:spMk id="2" creationId="{A0D159BA-C947-6CDD-DBFD-E5E51A07EAD5}"/>
          </ac:spMkLst>
        </pc:spChg>
        <pc:spChg chg="mod">
          <ac:chgData name="Tarachand Amgoth" userId="ea017c71-c3c5-459d-b04b-915c0e816ad1" providerId="ADAL" clId="{45D5D9E5-5B08-429E-8D2C-66CC277FB13C}" dt="2025-06-02T03:11:21.715" v="2360" actId="20577"/>
          <ac:spMkLst>
            <pc:docMk/>
            <pc:sldMk cId="942057754" sldId="427"/>
            <ac:spMk id="3" creationId="{6C5C88C8-AB4D-D1B5-5DDC-9DD1A8223E66}"/>
          </ac:spMkLst>
        </pc:spChg>
        <pc:spChg chg="add del mod">
          <ac:chgData name="Tarachand Amgoth" userId="ea017c71-c3c5-459d-b04b-915c0e816ad1" providerId="ADAL" clId="{45D5D9E5-5B08-429E-8D2C-66CC277FB13C}" dt="2025-06-02T03:11:18.196" v="2356"/>
          <ac:spMkLst>
            <pc:docMk/>
            <pc:sldMk cId="942057754" sldId="427"/>
            <ac:spMk id="7" creationId="{F3C68B18-9896-4A50-F1F6-F9A40A179B8E}"/>
          </ac:spMkLst>
        </pc:spChg>
        <pc:graphicFrameChg chg="add mod modGraphic">
          <ac:chgData name="Tarachand Amgoth" userId="ea017c71-c3c5-459d-b04b-915c0e816ad1" providerId="ADAL" clId="{45D5D9E5-5B08-429E-8D2C-66CC277FB13C}" dt="2025-06-02T10:51:32.319" v="2918" actId="113"/>
          <ac:graphicFrameMkLst>
            <pc:docMk/>
            <pc:sldMk cId="942057754" sldId="427"/>
            <ac:graphicFrameMk id="5" creationId="{6260A204-69FD-C49A-CB57-6BA6DDBDEB2A}"/>
          </ac:graphicFrameMkLst>
        </pc:graphicFrameChg>
        <pc:picChg chg="del">
          <ac:chgData name="Tarachand Amgoth" userId="ea017c71-c3c5-459d-b04b-915c0e816ad1" providerId="ADAL" clId="{45D5D9E5-5B08-429E-8D2C-66CC277FB13C}" dt="2025-06-02T02:03:50.214" v="2112" actId="478"/>
          <ac:picMkLst>
            <pc:docMk/>
            <pc:sldMk cId="942057754" sldId="427"/>
            <ac:picMk id="6" creationId="{0F164C23-79D2-EBD9-7835-B467CC40ACEA}"/>
          </ac:picMkLst>
        </pc:picChg>
      </pc:sldChg>
      <pc:sldChg chg="addSp delSp modSp add mod">
        <pc:chgData name="Tarachand Amgoth" userId="ea017c71-c3c5-459d-b04b-915c0e816ad1" providerId="ADAL" clId="{45D5D9E5-5B08-429E-8D2C-66CC277FB13C}" dt="2025-06-02T03:24:11.120" v="2531" actId="1036"/>
        <pc:sldMkLst>
          <pc:docMk/>
          <pc:sldMk cId="2746574111" sldId="428"/>
        </pc:sldMkLst>
        <pc:spChg chg="mod">
          <ac:chgData name="Tarachand Amgoth" userId="ea017c71-c3c5-459d-b04b-915c0e816ad1" providerId="ADAL" clId="{45D5D9E5-5B08-429E-8D2C-66CC277FB13C}" dt="2025-06-02T02:08:48.781" v="2137" actId="6549"/>
          <ac:spMkLst>
            <pc:docMk/>
            <pc:sldMk cId="2746574111" sldId="428"/>
            <ac:spMk id="2" creationId="{C6066DD2-D011-71B3-87A2-E14D5ACB2C93}"/>
          </ac:spMkLst>
        </pc:spChg>
        <pc:spChg chg="mod">
          <ac:chgData name="Tarachand Amgoth" userId="ea017c71-c3c5-459d-b04b-915c0e816ad1" providerId="ADAL" clId="{45D5D9E5-5B08-429E-8D2C-66CC277FB13C}" dt="2025-06-02T03:24:00.975" v="2495" actId="2711"/>
          <ac:spMkLst>
            <pc:docMk/>
            <pc:sldMk cId="2746574111" sldId="428"/>
            <ac:spMk id="3" creationId="{AFB762F5-D6F2-FE4F-F512-10421618E00E}"/>
          </ac:spMkLst>
        </pc:spChg>
        <pc:spChg chg="add del">
          <ac:chgData name="Tarachand Amgoth" userId="ea017c71-c3c5-459d-b04b-915c0e816ad1" providerId="ADAL" clId="{45D5D9E5-5B08-429E-8D2C-66CC277FB13C}" dt="2025-06-02T02:05:44.274" v="2123" actId="478"/>
          <ac:spMkLst>
            <pc:docMk/>
            <pc:sldMk cId="2746574111" sldId="428"/>
            <ac:spMk id="7" creationId="{BE658C82-9619-C90C-A697-3DCFBC984728}"/>
          </ac:spMkLst>
        </pc:spChg>
        <pc:graphicFrameChg chg="add del mod">
          <ac:chgData name="Tarachand Amgoth" userId="ea017c71-c3c5-459d-b04b-915c0e816ad1" providerId="ADAL" clId="{45D5D9E5-5B08-429E-8D2C-66CC277FB13C}" dt="2025-06-02T02:05:53.596" v="2125" actId="478"/>
          <ac:graphicFrameMkLst>
            <pc:docMk/>
            <pc:sldMk cId="2746574111" sldId="428"/>
            <ac:graphicFrameMk id="5" creationId="{D64AE6F2-029C-4875-320F-B154FF37081B}"/>
          </ac:graphicFrameMkLst>
        </pc:graphicFrameChg>
        <pc:picChg chg="add mod">
          <ac:chgData name="Tarachand Amgoth" userId="ea017c71-c3c5-459d-b04b-915c0e816ad1" providerId="ADAL" clId="{45D5D9E5-5B08-429E-8D2C-66CC277FB13C}" dt="2025-06-02T03:24:11.120" v="2531" actId="1036"/>
          <ac:picMkLst>
            <pc:docMk/>
            <pc:sldMk cId="2746574111" sldId="428"/>
            <ac:picMk id="18434" creationId="{05509472-4736-AE74-EDB0-4F135A96E4FB}"/>
          </ac:picMkLst>
        </pc:picChg>
      </pc:sldChg>
      <pc:sldChg chg="addSp modSp add mod ord">
        <pc:chgData name="Tarachand Amgoth" userId="ea017c71-c3c5-459d-b04b-915c0e816ad1" providerId="ADAL" clId="{45D5D9E5-5B08-429E-8D2C-66CC277FB13C}" dt="2025-06-02T03:21:33.379" v="2476" actId="1076"/>
        <pc:sldMkLst>
          <pc:docMk/>
          <pc:sldMk cId="1670319025" sldId="429"/>
        </pc:sldMkLst>
        <pc:spChg chg="mod">
          <ac:chgData name="Tarachand Amgoth" userId="ea017c71-c3c5-459d-b04b-915c0e816ad1" providerId="ADAL" clId="{45D5D9E5-5B08-429E-8D2C-66CC277FB13C}" dt="2025-06-02T02:08:43.060" v="2136" actId="6549"/>
          <ac:spMkLst>
            <pc:docMk/>
            <pc:sldMk cId="1670319025" sldId="429"/>
            <ac:spMk id="2" creationId="{FF5BC576-61A7-A481-9275-C49F5EF48BAE}"/>
          </ac:spMkLst>
        </pc:spChg>
        <pc:spChg chg="mod">
          <ac:chgData name="Tarachand Amgoth" userId="ea017c71-c3c5-459d-b04b-915c0e816ad1" providerId="ADAL" clId="{45D5D9E5-5B08-429E-8D2C-66CC277FB13C}" dt="2025-06-02T03:21:27.158" v="2473" actId="14100"/>
          <ac:spMkLst>
            <pc:docMk/>
            <pc:sldMk cId="1670319025" sldId="429"/>
            <ac:spMk id="3" creationId="{5060FA50-6B29-860C-B075-E58F9D2F7403}"/>
          </ac:spMkLst>
        </pc:spChg>
        <pc:picChg chg="add mod">
          <ac:chgData name="Tarachand Amgoth" userId="ea017c71-c3c5-459d-b04b-915c0e816ad1" providerId="ADAL" clId="{45D5D9E5-5B08-429E-8D2C-66CC277FB13C}" dt="2025-06-02T03:21:33.379" v="2476" actId="1076"/>
          <ac:picMkLst>
            <pc:docMk/>
            <pc:sldMk cId="1670319025" sldId="429"/>
            <ac:picMk id="6" creationId="{D10D2BEE-25A5-4E5B-5A1B-F6D91B075F52}"/>
          </ac:picMkLst>
        </pc:picChg>
      </pc:sldChg>
      <pc:sldChg chg="modSp add del mod">
        <pc:chgData name="Tarachand Amgoth" userId="ea017c71-c3c5-459d-b04b-915c0e816ad1" providerId="ADAL" clId="{45D5D9E5-5B08-429E-8D2C-66CC277FB13C}" dt="2025-06-02T03:22:05.344" v="2477" actId="47"/>
        <pc:sldMkLst>
          <pc:docMk/>
          <pc:sldMk cId="1713411922" sldId="430"/>
        </pc:sldMkLst>
        <pc:spChg chg="mod">
          <ac:chgData name="Tarachand Amgoth" userId="ea017c71-c3c5-459d-b04b-915c0e816ad1" providerId="ADAL" clId="{45D5D9E5-5B08-429E-8D2C-66CC277FB13C}" dt="2025-06-02T02:08:55.187" v="2138" actId="6549"/>
          <ac:spMkLst>
            <pc:docMk/>
            <pc:sldMk cId="1713411922" sldId="430"/>
            <ac:spMk id="2" creationId="{C083253E-560D-C8A6-A6C0-B10C2F910CD9}"/>
          </ac:spMkLst>
        </pc:spChg>
      </pc:sldChg>
      <pc:sldChg chg="addSp delSp modSp add mod setBg">
        <pc:chgData name="Tarachand Amgoth" userId="ea017c71-c3c5-459d-b04b-915c0e816ad1" providerId="ADAL" clId="{45D5D9E5-5B08-429E-8D2C-66CC277FB13C}" dt="2025-06-02T10:51:44.476" v="2920" actId="113"/>
        <pc:sldMkLst>
          <pc:docMk/>
          <pc:sldMk cId="2564502634" sldId="431"/>
        </pc:sldMkLst>
        <pc:spChg chg="mod">
          <ac:chgData name="Tarachand Amgoth" userId="ea017c71-c3c5-459d-b04b-915c0e816ad1" providerId="ADAL" clId="{45D5D9E5-5B08-429E-8D2C-66CC277FB13C}" dt="2025-06-02T03:22:24.006" v="2479" actId="26606"/>
          <ac:spMkLst>
            <pc:docMk/>
            <pc:sldMk cId="2564502634" sldId="431"/>
            <ac:spMk id="2" creationId="{8EFF3520-C1F9-674C-435C-3952B801A4C4}"/>
          </ac:spMkLst>
        </pc:spChg>
        <pc:spChg chg="mod">
          <ac:chgData name="Tarachand Amgoth" userId="ea017c71-c3c5-459d-b04b-915c0e816ad1" providerId="ADAL" clId="{45D5D9E5-5B08-429E-8D2C-66CC277FB13C}" dt="2025-06-02T10:51:44.476" v="2920" actId="113"/>
          <ac:spMkLst>
            <pc:docMk/>
            <pc:sldMk cId="2564502634" sldId="431"/>
            <ac:spMk id="3" creationId="{FDF4D03B-31F4-BDDA-CB9B-A33D675C4397}"/>
          </ac:spMkLst>
        </pc:spChg>
        <pc:spChg chg="mod">
          <ac:chgData name="Tarachand Amgoth" userId="ea017c71-c3c5-459d-b04b-915c0e816ad1" providerId="ADAL" clId="{45D5D9E5-5B08-429E-8D2C-66CC277FB13C}" dt="2025-06-02T03:22:24.006" v="2479" actId="26606"/>
          <ac:spMkLst>
            <pc:docMk/>
            <pc:sldMk cId="2564502634" sldId="431"/>
            <ac:spMk id="4" creationId="{80CD5010-EE42-AED9-E326-1C23AA9D22FB}"/>
          </ac:spMkLst>
        </pc:spChg>
        <pc:spChg chg="add del">
          <ac:chgData name="Tarachand Amgoth" userId="ea017c71-c3c5-459d-b04b-915c0e816ad1" providerId="ADAL" clId="{45D5D9E5-5B08-429E-8D2C-66CC277FB13C}" dt="2025-06-02T03:22:24.006" v="2479" actId="26606"/>
          <ac:spMkLst>
            <pc:docMk/>
            <pc:sldMk cId="2564502634" sldId="431"/>
            <ac:spMk id="10" creationId="{9F7D5CDA-D291-4307-BF55-1381FED29634}"/>
          </ac:spMkLst>
        </pc:spChg>
        <pc:spChg chg="add del">
          <ac:chgData name="Tarachand Amgoth" userId="ea017c71-c3c5-459d-b04b-915c0e816ad1" providerId="ADAL" clId="{45D5D9E5-5B08-429E-8D2C-66CC277FB13C}" dt="2025-06-02T03:22:24.006" v="2479" actId="26606"/>
          <ac:spMkLst>
            <pc:docMk/>
            <pc:sldMk cId="2564502634" sldId="431"/>
            <ac:spMk id="12" creationId="{59B296B9-C5A5-4E4F-9B60-C907B5F1466C}"/>
          </ac:spMkLst>
        </pc:spChg>
        <pc:spChg chg="add del">
          <ac:chgData name="Tarachand Amgoth" userId="ea017c71-c3c5-459d-b04b-915c0e816ad1" providerId="ADAL" clId="{45D5D9E5-5B08-429E-8D2C-66CC277FB13C}" dt="2025-06-02T03:22:24.006" v="2479" actId="26606"/>
          <ac:spMkLst>
            <pc:docMk/>
            <pc:sldMk cId="2564502634" sldId="431"/>
            <ac:spMk id="14" creationId="{D0300FD3-5AF1-6305-15FA-9078072672E2}"/>
          </ac:spMkLst>
        </pc:spChg>
        <pc:picChg chg="add mod">
          <ac:chgData name="Tarachand Amgoth" userId="ea017c71-c3c5-459d-b04b-915c0e816ad1" providerId="ADAL" clId="{45D5D9E5-5B08-429E-8D2C-66CC277FB13C}" dt="2025-06-02T03:23:04.305" v="2487" actId="1076"/>
          <ac:picMkLst>
            <pc:docMk/>
            <pc:sldMk cId="2564502634" sldId="431"/>
            <ac:picMk id="5" creationId="{4A37F10E-4FD4-E089-ED29-B97DCB526936}"/>
          </ac:picMkLst>
        </pc:picChg>
        <pc:picChg chg="add del">
          <ac:chgData name="Tarachand Amgoth" userId="ea017c71-c3c5-459d-b04b-915c0e816ad1" providerId="ADAL" clId="{45D5D9E5-5B08-429E-8D2C-66CC277FB13C}" dt="2025-06-02T03:22:24.006" v="2479" actId="26606"/>
          <ac:picMkLst>
            <pc:docMk/>
            <pc:sldMk cId="2564502634" sldId="431"/>
            <ac:picMk id="6" creationId="{DB9826E8-9764-108C-B618-5D3FD591FF3A}"/>
          </ac:picMkLst>
        </pc:picChg>
      </pc:sldChg>
      <pc:sldChg chg="addSp modSp add mod">
        <pc:chgData name="Tarachand Amgoth" userId="ea017c71-c3c5-459d-b04b-915c0e816ad1" providerId="ADAL" clId="{45D5D9E5-5B08-429E-8D2C-66CC277FB13C}" dt="2025-06-02T13:44:55.642" v="2988" actId="20577"/>
        <pc:sldMkLst>
          <pc:docMk/>
          <pc:sldMk cId="4280130857" sldId="432"/>
        </pc:sldMkLst>
        <pc:spChg chg="mod">
          <ac:chgData name="Tarachand Amgoth" userId="ea017c71-c3c5-459d-b04b-915c0e816ad1" providerId="ADAL" clId="{45D5D9E5-5B08-429E-8D2C-66CC277FB13C}" dt="2025-06-02T13:44:55.642" v="2988" actId="20577"/>
          <ac:spMkLst>
            <pc:docMk/>
            <pc:sldMk cId="4280130857" sldId="432"/>
            <ac:spMk id="3" creationId="{49BB3D81-546A-581D-B187-9EA8788A72D1}"/>
          </ac:spMkLst>
        </pc:spChg>
        <pc:picChg chg="add mod">
          <ac:chgData name="Tarachand Amgoth" userId="ea017c71-c3c5-459d-b04b-915c0e816ad1" providerId="ADAL" clId="{45D5D9E5-5B08-429E-8D2C-66CC277FB13C}" dt="2025-06-02T03:27:40.001" v="2554" actId="1076"/>
          <ac:picMkLst>
            <pc:docMk/>
            <pc:sldMk cId="4280130857" sldId="432"/>
            <ac:picMk id="6" creationId="{E3A594BC-EE57-A3E5-413D-37E46EB59A76}"/>
          </ac:picMkLst>
        </pc:picChg>
      </pc:sldChg>
      <pc:sldChg chg="addSp delSp modSp add mod">
        <pc:chgData name="Tarachand Amgoth" userId="ea017c71-c3c5-459d-b04b-915c0e816ad1" providerId="ADAL" clId="{45D5D9E5-5B08-429E-8D2C-66CC277FB13C}" dt="2025-06-02T10:52:03.064" v="2922" actId="113"/>
        <pc:sldMkLst>
          <pc:docMk/>
          <pc:sldMk cId="2854861002" sldId="433"/>
        </pc:sldMkLst>
        <pc:spChg chg="mod">
          <ac:chgData name="Tarachand Amgoth" userId="ea017c71-c3c5-459d-b04b-915c0e816ad1" providerId="ADAL" clId="{45D5D9E5-5B08-429E-8D2C-66CC277FB13C}" dt="2025-06-02T03:20:01.352" v="2438" actId="6549"/>
          <ac:spMkLst>
            <pc:docMk/>
            <pc:sldMk cId="2854861002" sldId="433"/>
            <ac:spMk id="3" creationId="{C70AE1CF-9701-43AB-9BDD-5E7C07888654}"/>
          </ac:spMkLst>
        </pc:spChg>
        <pc:spChg chg="add del mod">
          <ac:chgData name="Tarachand Amgoth" userId="ea017c71-c3c5-459d-b04b-915c0e816ad1" providerId="ADAL" clId="{45D5D9E5-5B08-429E-8D2C-66CC277FB13C}" dt="2025-06-02T02:12:53.836" v="2197" actId="478"/>
          <ac:spMkLst>
            <pc:docMk/>
            <pc:sldMk cId="2854861002" sldId="433"/>
            <ac:spMk id="6" creationId="{7CD302AB-7408-AED8-4AD6-7AFF0B27965F}"/>
          </ac:spMkLst>
        </pc:spChg>
        <pc:graphicFrameChg chg="add mod modGraphic">
          <ac:chgData name="Tarachand Amgoth" userId="ea017c71-c3c5-459d-b04b-915c0e816ad1" providerId="ADAL" clId="{45D5D9E5-5B08-429E-8D2C-66CC277FB13C}" dt="2025-06-02T10:52:03.064" v="2922" actId="113"/>
          <ac:graphicFrameMkLst>
            <pc:docMk/>
            <pc:sldMk cId="2854861002" sldId="433"/>
            <ac:graphicFrameMk id="5" creationId="{3580F69F-884C-684F-8B1E-E702FE837759}"/>
          </ac:graphicFrameMkLst>
        </pc:graphicFrameChg>
      </pc:sldChg>
      <pc:sldChg chg="addSp delSp modSp add mod">
        <pc:chgData name="Tarachand Amgoth" userId="ea017c71-c3c5-459d-b04b-915c0e816ad1" providerId="ADAL" clId="{45D5D9E5-5B08-429E-8D2C-66CC277FB13C}" dt="2025-06-02T13:50:32.175" v="2997" actId="1037"/>
        <pc:sldMkLst>
          <pc:docMk/>
          <pc:sldMk cId="1083580397" sldId="434"/>
        </pc:sldMkLst>
        <pc:spChg chg="mod">
          <ac:chgData name="Tarachand Amgoth" userId="ea017c71-c3c5-459d-b04b-915c0e816ad1" providerId="ADAL" clId="{45D5D9E5-5B08-429E-8D2C-66CC277FB13C}" dt="2025-06-02T03:31:40.166" v="2636" actId="12"/>
          <ac:spMkLst>
            <pc:docMk/>
            <pc:sldMk cId="1083580397" sldId="434"/>
            <ac:spMk id="3" creationId="{8957BDA0-14A1-30BD-1DBD-8FA3A145B730}"/>
          </ac:spMkLst>
        </pc:spChg>
        <pc:graphicFrameChg chg="del">
          <ac:chgData name="Tarachand Amgoth" userId="ea017c71-c3c5-459d-b04b-915c0e816ad1" providerId="ADAL" clId="{45D5D9E5-5B08-429E-8D2C-66CC277FB13C}" dt="2025-06-02T02:13:16.339" v="2200" actId="478"/>
          <ac:graphicFrameMkLst>
            <pc:docMk/>
            <pc:sldMk cId="1083580397" sldId="434"/>
            <ac:graphicFrameMk id="5" creationId="{04B1E22F-2D5C-8907-DA53-8DAE33D4BA0A}"/>
          </ac:graphicFrameMkLst>
        </pc:graphicFrameChg>
        <pc:picChg chg="add mod">
          <ac:chgData name="Tarachand Amgoth" userId="ea017c71-c3c5-459d-b04b-915c0e816ad1" providerId="ADAL" clId="{45D5D9E5-5B08-429E-8D2C-66CC277FB13C}" dt="2025-06-02T13:50:32.175" v="2997" actId="1037"/>
          <ac:picMkLst>
            <pc:docMk/>
            <pc:sldMk cId="1083580397" sldId="434"/>
            <ac:picMk id="6" creationId="{9BBCC348-8393-A195-8223-A1762806B4C3}"/>
          </ac:picMkLst>
        </pc:picChg>
      </pc:sldChg>
      <pc:sldChg chg="modSp add del mod ord">
        <pc:chgData name="Tarachand Amgoth" userId="ea017c71-c3c5-459d-b04b-915c0e816ad1" providerId="ADAL" clId="{45D5D9E5-5B08-429E-8D2C-66CC277FB13C}" dt="2025-06-02T03:25:03.147" v="2536" actId="47"/>
        <pc:sldMkLst>
          <pc:docMk/>
          <pc:sldMk cId="2812713631" sldId="435"/>
        </pc:sldMkLst>
        <pc:spChg chg="mod">
          <ac:chgData name="Tarachand Amgoth" userId="ea017c71-c3c5-459d-b04b-915c0e816ad1" providerId="ADAL" clId="{45D5D9E5-5B08-429E-8D2C-66CC277FB13C}" dt="2025-06-02T02:13:34.632" v="2203"/>
          <ac:spMkLst>
            <pc:docMk/>
            <pc:sldMk cId="2812713631" sldId="435"/>
            <ac:spMk id="3" creationId="{E0BE6EA6-1181-62AB-1F60-F1F058B3E30A}"/>
          </ac:spMkLst>
        </pc:spChg>
      </pc:sldChg>
      <pc:sldChg chg="modSp add del mod">
        <pc:chgData name="Tarachand Amgoth" userId="ea017c71-c3c5-459d-b04b-915c0e816ad1" providerId="ADAL" clId="{45D5D9E5-5B08-429E-8D2C-66CC277FB13C}" dt="2025-06-02T03:38:38.922" v="2764" actId="47"/>
        <pc:sldMkLst>
          <pc:docMk/>
          <pc:sldMk cId="2266834312" sldId="436"/>
        </pc:sldMkLst>
        <pc:spChg chg="mod">
          <ac:chgData name="Tarachand Amgoth" userId="ea017c71-c3c5-459d-b04b-915c0e816ad1" providerId="ADAL" clId="{45D5D9E5-5B08-429E-8D2C-66CC277FB13C}" dt="2025-06-02T02:14:38.674" v="2243" actId="313"/>
          <ac:spMkLst>
            <pc:docMk/>
            <pc:sldMk cId="2266834312" sldId="436"/>
            <ac:spMk id="2" creationId="{3876418B-00FD-35A1-03BA-08AEEA8D5DEA}"/>
          </ac:spMkLst>
        </pc:spChg>
        <pc:spChg chg="mod">
          <ac:chgData name="Tarachand Amgoth" userId="ea017c71-c3c5-459d-b04b-915c0e816ad1" providerId="ADAL" clId="{45D5D9E5-5B08-429E-8D2C-66CC277FB13C}" dt="2025-06-02T03:32:52.521" v="2662" actId="6549"/>
          <ac:spMkLst>
            <pc:docMk/>
            <pc:sldMk cId="2266834312" sldId="436"/>
            <ac:spMk id="3" creationId="{698252A0-A0BE-3A5A-3AB1-3C161024AA68}"/>
          </ac:spMkLst>
        </pc:spChg>
      </pc:sldChg>
      <pc:sldChg chg="addSp modSp add mod">
        <pc:chgData name="Tarachand Amgoth" userId="ea017c71-c3c5-459d-b04b-915c0e816ad1" providerId="ADAL" clId="{45D5D9E5-5B08-429E-8D2C-66CC277FB13C}" dt="2025-06-02T03:37:05.065" v="2668" actId="1076"/>
        <pc:sldMkLst>
          <pc:docMk/>
          <pc:sldMk cId="1387249826" sldId="437"/>
        </pc:sldMkLst>
        <pc:spChg chg="mod">
          <ac:chgData name="Tarachand Amgoth" userId="ea017c71-c3c5-459d-b04b-915c0e816ad1" providerId="ADAL" clId="{45D5D9E5-5B08-429E-8D2C-66CC277FB13C}" dt="2025-06-02T03:36:49.200" v="2665" actId="6549"/>
          <ac:spMkLst>
            <pc:docMk/>
            <pc:sldMk cId="1387249826" sldId="437"/>
            <ac:spMk id="3" creationId="{08FAE9F1-3D3D-03C4-6FBE-1F3D32B31663}"/>
          </ac:spMkLst>
        </pc:spChg>
        <pc:picChg chg="add mod">
          <ac:chgData name="Tarachand Amgoth" userId="ea017c71-c3c5-459d-b04b-915c0e816ad1" providerId="ADAL" clId="{45D5D9E5-5B08-429E-8D2C-66CC277FB13C}" dt="2025-06-02T03:37:05.065" v="2668" actId="1076"/>
          <ac:picMkLst>
            <pc:docMk/>
            <pc:sldMk cId="1387249826" sldId="437"/>
            <ac:picMk id="20482" creationId="{794509AC-57CC-7982-1B0C-2EBF81860F8F}"/>
          </ac:picMkLst>
        </pc:picChg>
      </pc:sldChg>
      <pc:sldChg chg="modSp add mod">
        <pc:chgData name="Tarachand Amgoth" userId="ea017c71-c3c5-459d-b04b-915c0e816ad1" providerId="ADAL" clId="{45D5D9E5-5B08-429E-8D2C-66CC277FB13C}" dt="2025-06-02T03:37:31.596" v="2680" actId="2711"/>
        <pc:sldMkLst>
          <pc:docMk/>
          <pc:sldMk cId="2247201421" sldId="438"/>
        </pc:sldMkLst>
        <pc:spChg chg="mod">
          <ac:chgData name="Tarachand Amgoth" userId="ea017c71-c3c5-459d-b04b-915c0e816ad1" providerId="ADAL" clId="{45D5D9E5-5B08-429E-8D2C-66CC277FB13C}" dt="2025-06-02T03:37:31.596" v="2680" actId="2711"/>
          <ac:spMkLst>
            <pc:docMk/>
            <pc:sldMk cId="2247201421" sldId="438"/>
            <ac:spMk id="3" creationId="{81313A88-A8AB-176B-A66E-75440E0B2012}"/>
          </ac:spMkLst>
        </pc:spChg>
      </pc:sldChg>
      <pc:sldChg chg="modSp add mod ord">
        <pc:chgData name="Tarachand Amgoth" userId="ea017c71-c3c5-459d-b04b-915c0e816ad1" providerId="ADAL" clId="{45D5D9E5-5B08-429E-8D2C-66CC277FB13C}" dt="2025-06-02T03:39:51.461" v="2778"/>
        <pc:sldMkLst>
          <pc:docMk/>
          <pc:sldMk cId="3347923463" sldId="439"/>
        </pc:sldMkLst>
        <pc:spChg chg="mod">
          <ac:chgData name="Tarachand Amgoth" userId="ea017c71-c3c5-459d-b04b-915c0e816ad1" providerId="ADAL" clId="{45D5D9E5-5B08-429E-8D2C-66CC277FB13C}" dt="2025-06-02T03:39:51.461" v="2778"/>
          <ac:spMkLst>
            <pc:docMk/>
            <pc:sldMk cId="3347923463" sldId="439"/>
            <ac:spMk id="3" creationId="{BCE180B2-09EA-BEEB-B6DF-2093B7B3F958}"/>
          </ac:spMkLst>
        </pc:spChg>
      </pc:sldChg>
      <pc:sldChg chg="modSp add del mod">
        <pc:chgData name="Tarachand Amgoth" userId="ea017c71-c3c5-459d-b04b-915c0e816ad1" providerId="ADAL" clId="{45D5D9E5-5B08-429E-8D2C-66CC277FB13C}" dt="2025-06-02T03:39:54.258" v="2779" actId="47"/>
        <pc:sldMkLst>
          <pc:docMk/>
          <pc:sldMk cId="3940619145" sldId="440"/>
        </pc:sldMkLst>
        <pc:spChg chg="mod">
          <ac:chgData name="Tarachand Amgoth" userId="ea017c71-c3c5-459d-b04b-915c0e816ad1" providerId="ADAL" clId="{45D5D9E5-5B08-429E-8D2C-66CC277FB13C}" dt="2025-06-02T03:39:42.158" v="2775" actId="20577"/>
          <ac:spMkLst>
            <pc:docMk/>
            <pc:sldMk cId="3940619145" sldId="440"/>
            <ac:spMk id="3" creationId="{80A028F2-2B2F-C68D-0947-EC16C0CB1F16}"/>
          </ac:spMkLst>
        </pc:spChg>
      </pc:sldChg>
      <pc:sldChg chg="modSp add mod">
        <pc:chgData name="Tarachand Amgoth" userId="ea017c71-c3c5-459d-b04b-915c0e816ad1" providerId="ADAL" clId="{45D5D9E5-5B08-429E-8D2C-66CC277FB13C}" dt="2025-06-02T13:49:38.072" v="2989" actId="20577"/>
        <pc:sldMkLst>
          <pc:docMk/>
          <pc:sldMk cId="3600553645" sldId="441"/>
        </pc:sldMkLst>
        <pc:spChg chg="mod">
          <ac:chgData name="Tarachand Amgoth" userId="ea017c71-c3c5-459d-b04b-915c0e816ad1" providerId="ADAL" clId="{45D5D9E5-5B08-429E-8D2C-66CC277FB13C}" dt="2025-06-02T02:17:45.725" v="2328" actId="6549"/>
          <ac:spMkLst>
            <pc:docMk/>
            <pc:sldMk cId="3600553645" sldId="441"/>
            <ac:spMk id="2" creationId="{2D2A1230-A30A-5B55-BBCF-0DDF7524FC7D}"/>
          </ac:spMkLst>
        </pc:spChg>
        <pc:spChg chg="mod">
          <ac:chgData name="Tarachand Amgoth" userId="ea017c71-c3c5-459d-b04b-915c0e816ad1" providerId="ADAL" clId="{45D5D9E5-5B08-429E-8D2C-66CC277FB13C}" dt="2025-06-02T13:49:38.072" v="2989" actId="20577"/>
          <ac:spMkLst>
            <pc:docMk/>
            <pc:sldMk cId="3600553645" sldId="441"/>
            <ac:spMk id="3" creationId="{596CA0D6-8E17-DD27-2227-22DB0F24010E}"/>
          </ac:spMkLst>
        </pc:spChg>
      </pc:sldChg>
      <pc:sldChg chg="addSp modSp add mod">
        <pc:chgData name="Tarachand Amgoth" userId="ea017c71-c3c5-459d-b04b-915c0e816ad1" providerId="ADAL" clId="{45D5D9E5-5B08-429E-8D2C-66CC277FB13C}" dt="2025-06-02T03:31:02.105" v="2629" actId="1076"/>
        <pc:sldMkLst>
          <pc:docMk/>
          <pc:sldMk cId="3069903736" sldId="442"/>
        </pc:sldMkLst>
        <pc:spChg chg="mod">
          <ac:chgData name="Tarachand Amgoth" userId="ea017c71-c3c5-459d-b04b-915c0e816ad1" providerId="ADAL" clId="{45D5D9E5-5B08-429E-8D2C-66CC277FB13C}" dt="2025-06-02T03:30:58.853" v="2628" actId="14100"/>
          <ac:spMkLst>
            <pc:docMk/>
            <pc:sldMk cId="3069903736" sldId="442"/>
            <ac:spMk id="3" creationId="{DBA1DDC1-7042-76E3-19CC-DBB2018579DF}"/>
          </ac:spMkLst>
        </pc:spChg>
        <pc:picChg chg="add mod">
          <ac:chgData name="Tarachand Amgoth" userId="ea017c71-c3c5-459d-b04b-915c0e816ad1" providerId="ADAL" clId="{45D5D9E5-5B08-429E-8D2C-66CC277FB13C}" dt="2025-06-02T03:31:02.105" v="2629" actId="1076"/>
          <ac:picMkLst>
            <pc:docMk/>
            <pc:sldMk cId="3069903736" sldId="442"/>
            <ac:picMk id="19458" creationId="{397A259F-7F53-599D-2576-BC8B9B068008}"/>
          </ac:picMkLst>
        </pc:picChg>
      </pc:sldChg>
      <pc:sldChg chg="modSp add mod">
        <pc:chgData name="Tarachand Amgoth" userId="ea017c71-c3c5-459d-b04b-915c0e816ad1" providerId="ADAL" clId="{45D5D9E5-5B08-429E-8D2C-66CC277FB13C}" dt="2025-06-02T03:39:00.090" v="2766" actId="20577"/>
        <pc:sldMkLst>
          <pc:docMk/>
          <pc:sldMk cId="3896718478" sldId="443"/>
        </pc:sldMkLst>
        <pc:spChg chg="mod">
          <ac:chgData name="Tarachand Amgoth" userId="ea017c71-c3c5-459d-b04b-915c0e816ad1" providerId="ADAL" clId="{45D5D9E5-5B08-429E-8D2C-66CC277FB13C}" dt="2025-06-02T03:39:00.090" v="2766" actId="20577"/>
          <ac:spMkLst>
            <pc:docMk/>
            <pc:sldMk cId="3896718478" sldId="443"/>
            <ac:spMk id="3" creationId="{D98ECFA0-58E8-FAA3-35BA-1E9246785754}"/>
          </ac:spMkLst>
        </pc:spChg>
      </pc:sldChg>
    </pc:docChg>
  </pc:docChgLst>
  <pc:docChgLst>
    <pc:chgData name="Tarachand Amgoth" userId="ea017c71-c3c5-459d-b04b-915c0e816ad1" providerId="ADAL" clId="{450FC495-86E8-4DBD-B010-8EF485ABC89E}"/>
    <pc:docChg chg="undo redo custSel addSld delSld modSld sldOrd">
      <pc:chgData name="Tarachand Amgoth" userId="ea017c71-c3c5-459d-b04b-915c0e816ad1" providerId="ADAL" clId="{450FC495-86E8-4DBD-B010-8EF485ABC89E}" dt="2025-05-19T15:20:16.292" v="3024"/>
      <pc:docMkLst>
        <pc:docMk/>
      </pc:docMkLst>
      <pc:sldChg chg="addSp modSp new mod">
        <pc:chgData name="Tarachand Amgoth" userId="ea017c71-c3c5-459d-b04b-915c0e816ad1" providerId="ADAL" clId="{450FC495-86E8-4DBD-B010-8EF485ABC89E}" dt="2025-05-18T16:52:37.067" v="680" actId="2711"/>
        <pc:sldMkLst>
          <pc:docMk/>
          <pc:sldMk cId="128509175" sldId="256"/>
        </pc:sldMkLst>
      </pc:sldChg>
      <pc:sldChg chg="addSp delSp modSp new mod">
        <pc:chgData name="Tarachand Amgoth" userId="ea017c71-c3c5-459d-b04b-915c0e816ad1" providerId="ADAL" clId="{450FC495-86E8-4DBD-B010-8EF485ABC89E}" dt="2025-05-19T15:07:06.475" v="3021"/>
        <pc:sldMkLst>
          <pc:docMk/>
          <pc:sldMk cId="2347969515" sldId="257"/>
        </pc:sldMkLst>
        <pc:spChg chg="mod">
          <ac:chgData name="Tarachand Amgoth" userId="ea017c71-c3c5-459d-b04b-915c0e816ad1" providerId="ADAL" clId="{450FC495-86E8-4DBD-B010-8EF485ABC89E}" dt="2025-05-18T16:52:47.221" v="681" actId="2711"/>
          <ac:spMkLst>
            <pc:docMk/>
            <pc:sldMk cId="2347969515" sldId="257"/>
            <ac:spMk id="2" creationId="{450BD554-0F4A-31B8-50C4-35F45BAF1BE0}"/>
          </ac:spMkLst>
        </pc:spChg>
        <pc:spChg chg="mod">
          <ac:chgData name="Tarachand Amgoth" userId="ea017c71-c3c5-459d-b04b-915c0e816ad1" providerId="ADAL" clId="{450FC495-86E8-4DBD-B010-8EF485ABC89E}" dt="2025-05-18T16:59:25.797" v="726" actId="255"/>
          <ac:spMkLst>
            <pc:docMk/>
            <pc:sldMk cId="2347969515" sldId="257"/>
            <ac:spMk id="3" creationId="{CD782DB9-7674-DF22-CD29-6AFD5C6EAC52}"/>
          </ac:spMkLst>
        </pc:spChg>
      </pc:sldChg>
      <pc:sldChg chg="add del">
        <pc:chgData name="Tarachand Amgoth" userId="ea017c71-c3c5-459d-b04b-915c0e816ad1" providerId="ADAL" clId="{450FC495-86E8-4DBD-B010-8EF485ABC89E}" dt="2025-05-17T17:38:15.046" v="178" actId="47"/>
        <pc:sldMkLst>
          <pc:docMk/>
          <pc:sldMk cId="166379589" sldId="258"/>
        </pc:sldMkLst>
      </pc:sldChg>
      <pc:sldChg chg="modSp add del mod">
        <pc:chgData name="Tarachand Amgoth" userId="ea017c71-c3c5-459d-b04b-915c0e816ad1" providerId="ADAL" clId="{450FC495-86E8-4DBD-B010-8EF485ABC89E}" dt="2025-05-18T16:32:59.584" v="337" actId="47"/>
        <pc:sldMkLst>
          <pc:docMk/>
          <pc:sldMk cId="1746535523" sldId="258"/>
        </pc:sldMkLst>
      </pc:sldChg>
      <pc:sldChg chg="modSp add del mod">
        <pc:chgData name="Tarachand Amgoth" userId="ea017c71-c3c5-459d-b04b-915c0e816ad1" providerId="ADAL" clId="{450FC495-86E8-4DBD-B010-8EF485ABC89E}" dt="2025-05-18T16:33:25.499" v="339" actId="47"/>
        <pc:sldMkLst>
          <pc:docMk/>
          <pc:sldMk cId="2855868326" sldId="259"/>
        </pc:sldMkLst>
      </pc:sldChg>
      <pc:sldChg chg="modSp add del mod">
        <pc:chgData name="Tarachand Amgoth" userId="ea017c71-c3c5-459d-b04b-915c0e816ad1" providerId="ADAL" clId="{450FC495-86E8-4DBD-B010-8EF485ABC89E}" dt="2025-05-18T16:33:52.661" v="342" actId="47"/>
        <pc:sldMkLst>
          <pc:docMk/>
          <pc:sldMk cId="3236206752" sldId="260"/>
        </pc:sldMkLst>
      </pc:sldChg>
      <pc:sldChg chg="add del">
        <pc:chgData name="Tarachand Amgoth" userId="ea017c71-c3c5-459d-b04b-915c0e816ad1" providerId="ADAL" clId="{450FC495-86E8-4DBD-B010-8EF485ABC89E}" dt="2025-05-18T16:35:37.858" v="357" actId="47"/>
        <pc:sldMkLst>
          <pc:docMk/>
          <pc:sldMk cId="4082737632" sldId="261"/>
        </pc:sldMkLst>
      </pc:sldChg>
      <pc:sldChg chg="modSp add del mod">
        <pc:chgData name="Tarachand Amgoth" userId="ea017c71-c3c5-459d-b04b-915c0e816ad1" providerId="ADAL" clId="{450FC495-86E8-4DBD-B010-8EF485ABC89E}" dt="2025-05-18T16:34:28.318" v="349" actId="47"/>
        <pc:sldMkLst>
          <pc:docMk/>
          <pc:sldMk cId="3216077309" sldId="262"/>
        </pc:sldMkLst>
      </pc:sldChg>
      <pc:sldChg chg="modSp add del mod">
        <pc:chgData name="Tarachand Amgoth" userId="ea017c71-c3c5-459d-b04b-915c0e816ad1" providerId="ADAL" clId="{450FC495-86E8-4DBD-B010-8EF485ABC89E}" dt="2025-05-18T16:35:07.343" v="354" actId="47"/>
        <pc:sldMkLst>
          <pc:docMk/>
          <pc:sldMk cId="459854985" sldId="263"/>
        </pc:sldMkLst>
      </pc:sldChg>
      <pc:sldChg chg="modSp add del mod">
        <pc:chgData name="Tarachand Amgoth" userId="ea017c71-c3c5-459d-b04b-915c0e816ad1" providerId="ADAL" clId="{450FC495-86E8-4DBD-B010-8EF485ABC89E}" dt="2025-05-18T16:35:59.024" v="360" actId="47"/>
        <pc:sldMkLst>
          <pc:docMk/>
          <pc:sldMk cId="3431882639" sldId="264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65406577" sldId="265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4005670066" sldId="266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906788377" sldId="267"/>
        </pc:sldMkLst>
      </pc:sldChg>
      <pc:sldChg chg="modSp add del mod">
        <pc:chgData name="Tarachand Amgoth" userId="ea017c71-c3c5-459d-b04b-915c0e816ad1" providerId="ADAL" clId="{450FC495-86E8-4DBD-B010-8EF485ABC89E}" dt="2025-05-18T17:15:00.438" v="864" actId="47"/>
        <pc:sldMkLst>
          <pc:docMk/>
          <pc:sldMk cId="2479104044" sldId="268"/>
        </pc:sldMkLst>
      </pc:sldChg>
      <pc:sldChg chg="addSp delSp modSp add mod ord">
        <pc:chgData name="Tarachand Amgoth" userId="ea017c71-c3c5-459d-b04b-915c0e816ad1" providerId="ADAL" clId="{450FC495-86E8-4DBD-B010-8EF485ABC89E}" dt="2025-05-19T15:07:06.475" v="3021"/>
        <pc:sldMkLst>
          <pc:docMk/>
          <pc:sldMk cId="2360235567" sldId="269"/>
        </pc:sldMkLst>
      </pc:sldChg>
      <pc:sldChg chg="addSp delSp modSp add mod ord setBg">
        <pc:chgData name="Tarachand Amgoth" userId="ea017c71-c3c5-459d-b04b-915c0e816ad1" providerId="ADAL" clId="{450FC495-86E8-4DBD-B010-8EF485ABC89E}" dt="2025-05-19T15:07:06.475" v="3021"/>
        <pc:sldMkLst>
          <pc:docMk/>
          <pc:sldMk cId="3299807422" sldId="270"/>
        </pc:sldMkLst>
      </pc:sldChg>
      <pc:sldChg chg="addSp del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3537752806" sldId="271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4154097889" sldId="272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729753253" sldId="273"/>
        </pc:sldMkLst>
      </pc:sldChg>
      <pc:sldChg chg="addSp delSp modSp add del mod">
        <pc:chgData name="Tarachand Amgoth" userId="ea017c71-c3c5-459d-b04b-915c0e816ad1" providerId="ADAL" clId="{450FC495-86E8-4DBD-B010-8EF485ABC89E}" dt="2025-05-18T17:00:01.809" v="727" actId="47"/>
        <pc:sldMkLst>
          <pc:docMk/>
          <pc:sldMk cId="216221203" sldId="274"/>
        </pc:sldMkLst>
      </pc:sldChg>
      <pc:sldChg chg="addSp delSp modSp add del mod">
        <pc:chgData name="Tarachand Amgoth" userId="ea017c71-c3c5-459d-b04b-915c0e816ad1" providerId="ADAL" clId="{450FC495-86E8-4DBD-B010-8EF485ABC89E}" dt="2025-05-18T17:04:16.406" v="787" actId="47"/>
        <pc:sldMkLst>
          <pc:docMk/>
          <pc:sldMk cId="3031546680" sldId="274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043151034" sldId="275"/>
        </pc:sldMkLst>
      </pc:sldChg>
      <pc:sldChg chg="addSp delSp modSp add del mod">
        <pc:chgData name="Tarachand Amgoth" userId="ea017c71-c3c5-459d-b04b-915c0e816ad1" providerId="ADAL" clId="{450FC495-86E8-4DBD-B010-8EF485ABC89E}" dt="2025-05-18T17:09:33.196" v="831" actId="47"/>
        <pc:sldMkLst>
          <pc:docMk/>
          <pc:sldMk cId="4091327059" sldId="276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324810049" sldId="277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944628629" sldId="278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355584099" sldId="279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043555560" sldId="280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424562274" sldId="281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549983590" sldId="282"/>
        </pc:sldMkLst>
      </pc:sldChg>
      <pc:sldChg chg="addSp modSp add del mod">
        <pc:chgData name="Tarachand Amgoth" userId="ea017c71-c3c5-459d-b04b-915c0e816ad1" providerId="ADAL" clId="{450FC495-86E8-4DBD-B010-8EF485ABC89E}" dt="2025-05-18T17:39:42.099" v="1027" actId="2890"/>
        <pc:sldMkLst>
          <pc:docMk/>
          <pc:sldMk cId="2057099486" sldId="283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014833025" sldId="283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917481439" sldId="284"/>
        </pc:sldMkLst>
      </pc:sldChg>
      <pc:sldChg chg="addSp delSp modSp add mod setBg">
        <pc:chgData name="Tarachand Amgoth" userId="ea017c71-c3c5-459d-b04b-915c0e816ad1" providerId="ADAL" clId="{450FC495-86E8-4DBD-B010-8EF485ABC89E}" dt="2025-05-19T03:26:41.932" v="1644" actId="113"/>
        <pc:sldMkLst>
          <pc:docMk/>
          <pc:sldMk cId="4172560094" sldId="285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005731703" sldId="286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4289185962" sldId="287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34183764" sldId="288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696450892" sldId="289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336418505" sldId="290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822956490" sldId="291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151144268" sldId="292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423193436" sldId="293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50917950" sldId="294"/>
        </pc:sldMkLst>
      </pc:sldChg>
      <pc:sldChg chg="addSp delSp modSp add del mod setBg">
        <pc:chgData name="Tarachand Amgoth" userId="ea017c71-c3c5-459d-b04b-915c0e816ad1" providerId="ADAL" clId="{450FC495-86E8-4DBD-B010-8EF485ABC89E}" dt="2025-05-19T15:07:06.475" v="3021"/>
        <pc:sldMkLst>
          <pc:docMk/>
          <pc:sldMk cId="2815229992" sldId="295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407653366" sldId="296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34937096" sldId="297"/>
        </pc:sldMkLst>
      </pc:sldChg>
      <pc:sldChg chg="addSp delSp modSp add del mod">
        <pc:chgData name="Tarachand Amgoth" userId="ea017c71-c3c5-459d-b04b-915c0e816ad1" providerId="ADAL" clId="{450FC495-86E8-4DBD-B010-8EF485ABC89E}" dt="2025-05-19T15:07:06.475" v="3021"/>
        <pc:sldMkLst>
          <pc:docMk/>
          <pc:sldMk cId="2364548149" sldId="298"/>
        </pc:sldMkLst>
      </pc:sldChg>
      <pc:sldChg chg="addSp delSp modSp add mod">
        <pc:chgData name="Tarachand Amgoth" userId="ea017c71-c3c5-459d-b04b-915c0e816ad1" providerId="ADAL" clId="{450FC495-86E8-4DBD-B010-8EF485ABC89E}" dt="2025-05-19T07:19:16.715" v="2499" actId="14100"/>
        <pc:sldMkLst>
          <pc:docMk/>
          <pc:sldMk cId="3475734599" sldId="299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331910124" sldId="300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855308433" sldId="301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421706847" sldId="302"/>
        </pc:sldMkLst>
      </pc:sldChg>
      <pc:sldChg chg="addSp delSp modSp add del mod">
        <pc:chgData name="Tarachand Amgoth" userId="ea017c71-c3c5-459d-b04b-915c0e816ad1" providerId="ADAL" clId="{450FC495-86E8-4DBD-B010-8EF485ABC89E}" dt="2025-05-19T11:10:25.890" v="2656" actId="47"/>
        <pc:sldMkLst>
          <pc:docMk/>
          <pc:sldMk cId="3061306980" sldId="302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804413471" sldId="303"/>
        </pc:sldMkLst>
      </pc:sldChg>
      <pc:sldChg chg="addSp delSp modSp add mod">
        <pc:chgData name="Tarachand Amgoth" userId="ea017c71-c3c5-459d-b04b-915c0e816ad1" providerId="ADAL" clId="{450FC495-86E8-4DBD-B010-8EF485ABC89E}" dt="2025-05-19T15:13:12.172" v="3023"/>
        <pc:sldMkLst>
          <pc:docMk/>
          <pc:sldMk cId="1920981875" sldId="304"/>
        </pc:sldMkLst>
      </pc:sldChg>
      <pc:sldChg chg="addSp delSp modSp add mod">
        <pc:chgData name="Tarachand Amgoth" userId="ea017c71-c3c5-459d-b04b-915c0e816ad1" providerId="ADAL" clId="{450FC495-86E8-4DBD-B010-8EF485ABC89E}" dt="2025-05-19T15:13:12.172" v="3023"/>
        <pc:sldMkLst>
          <pc:docMk/>
          <pc:sldMk cId="2223747564" sldId="305"/>
        </pc:sldMkLst>
      </pc:sldChg>
      <pc:sldChg chg="addSp delSp modSp add mod">
        <pc:chgData name="Tarachand Amgoth" userId="ea017c71-c3c5-459d-b04b-915c0e816ad1" providerId="ADAL" clId="{450FC495-86E8-4DBD-B010-8EF485ABC89E}" dt="2025-05-19T13:30:46.884" v="3020" actId="15"/>
        <pc:sldMkLst>
          <pc:docMk/>
          <pc:sldMk cId="3299482063" sldId="306"/>
        </pc:sldMkLst>
      </pc:sldChg>
      <pc:sldChg chg="add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678273295" sldId="307"/>
        </pc:sldMkLst>
      </pc:sldChg>
      <pc:sldChg chg="add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2654949015" sldId="308"/>
        </pc:sldMkLst>
      </pc:sldChg>
      <pc:sldChg chg="add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54627421" sldId="309"/>
        </pc:sldMkLst>
      </pc:sldChg>
      <pc:sldChg chg="addSp add ord">
        <pc:chgData name="Tarachand Amgoth" userId="ea017c71-c3c5-459d-b04b-915c0e816ad1" providerId="ADAL" clId="{450FC495-86E8-4DBD-B010-8EF485ABC89E}" dt="2025-05-19T15:20:16.292" v="3024"/>
        <pc:sldMkLst>
          <pc:docMk/>
          <pc:sldMk cId="1990471472" sldId="310"/>
        </pc:sldMkLst>
      </pc:sldChg>
      <pc:sldChg chg="add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1188313946" sldId="311"/>
        </pc:sldMkLst>
      </pc:sldChg>
      <pc:sldChg chg="add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3078319948" sldId="312"/>
        </pc:sldMkLst>
      </pc:sldChg>
      <pc:sldChg chg="modSp add mod">
        <pc:chgData name="Tarachand Amgoth" userId="ea017c71-c3c5-459d-b04b-915c0e816ad1" providerId="ADAL" clId="{450FC495-86E8-4DBD-B010-8EF485ABC89E}" dt="2025-05-19T12:33:55.465" v="2991" actId="2711"/>
        <pc:sldMkLst>
          <pc:docMk/>
          <pc:sldMk cId="40416960" sldId="313"/>
        </pc:sldMkLst>
      </pc:sldChg>
      <pc:sldChg chg="delSp modSp new mod">
        <pc:chgData name="Tarachand Amgoth" userId="ea017c71-c3c5-459d-b04b-915c0e816ad1" providerId="ADAL" clId="{450FC495-86E8-4DBD-B010-8EF485ABC89E}" dt="2025-05-19T13:29:41.015" v="3017" actId="255"/>
        <pc:sldMkLst>
          <pc:docMk/>
          <pc:sldMk cId="530033050" sldId="314"/>
        </pc:sldMkLst>
        <pc:spChg chg="mod">
          <ac:chgData name="Tarachand Amgoth" userId="ea017c71-c3c5-459d-b04b-915c0e816ad1" providerId="ADAL" clId="{450FC495-86E8-4DBD-B010-8EF485ABC89E}" dt="2025-05-19T13:29:41.015" v="3017" actId="255"/>
          <ac:spMkLst>
            <pc:docMk/>
            <pc:sldMk cId="530033050" sldId="314"/>
            <ac:spMk id="3" creationId="{65CA08A3-AB97-1F87-01B7-6DADCD8B2B7A}"/>
          </ac:spMkLst>
        </pc:spChg>
      </pc:sldChg>
    </pc:docChg>
  </pc:docChgLst>
  <pc:docChgLst>
    <pc:chgData name="Tarachand Amgoth" userId="ea017c71-c3c5-459d-b04b-915c0e816ad1" providerId="ADAL" clId="{96EB1148-40AF-4894-8C47-B064AB043402}"/>
    <pc:docChg chg="undo custSel addSld delSld modSld">
      <pc:chgData name="Tarachand Amgoth" userId="ea017c71-c3c5-459d-b04b-915c0e816ad1" providerId="ADAL" clId="{96EB1148-40AF-4894-8C47-B064AB043402}" dt="2025-05-23T15:02:13.246" v="1014"/>
      <pc:docMkLst>
        <pc:docMk/>
      </pc:docMkLst>
      <pc:sldChg chg="modSp mod">
        <pc:chgData name="Tarachand Amgoth" userId="ea017c71-c3c5-459d-b04b-915c0e816ad1" providerId="ADAL" clId="{96EB1148-40AF-4894-8C47-B064AB043402}" dt="2025-05-23T12:45:41.445" v="938" actId="20577"/>
        <pc:sldMkLst>
          <pc:docMk/>
          <pc:sldMk cId="128509175" sldId="256"/>
        </pc:sldMkLst>
      </pc:sldChg>
      <pc:sldChg chg="addSp delSp modSp mod">
        <pc:chgData name="Tarachand Amgoth" userId="ea017c71-c3c5-459d-b04b-915c0e816ad1" providerId="ADAL" clId="{96EB1148-40AF-4894-8C47-B064AB043402}" dt="2025-05-21T16:02:57.929" v="489" actId="6549"/>
        <pc:sldMkLst>
          <pc:docMk/>
          <pc:sldMk cId="2347969515" sldId="257"/>
        </pc:sldMkLst>
        <pc:spChg chg="mod">
          <ac:chgData name="Tarachand Amgoth" userId="ea017c71-c3c5-459d-b04b-915c0e816ad1" providerId="ADAL" clId="{96EB1148-40AF-4894-8C47-B064AB043402}" dt="2025-05-21T16:02:57.929" v="489" actId="6549"/>
          <ac:spMkLst>
            <pc:docMk/>
            <pc:sldMk cId="2347969515" sldId="257"/>
            <ac:spMk id="2" creationId="{450BD554-0F4A-31B8-50C4-35F45BAF1BE0}"/>
          </ac:spMkLst>
        </pc:spChg>
        <pc:spChg chg="mod">
          <ac:chgData name="Tarachand Amgoth" userId="ea017c71-c3c5-459d-b04b-915c0e816ad1" providerId="ADAL" clId="{96EB1148-40AF-4894-8C47-B064AB043402}" dt="2025-05-21T15:54:52.235" v="358" actId="2710"/>
          <ac:spMkLst>
            <pc:docMk/>
            <pc:sldMk cId="2347969515" sldId="257"/>
            <ac:spMk id="3" creationId="{CD782DB9-7674-DF22-CD29-6AFD5C6EAC52}"/>
          </ac:spMkLst>
        </pc:spChg>
      </pc:sldChg>
      <pc:sldChg chg="del">
        <pc:chgData name="Tarachand Amgoth" userId="ea017c71-c3c5-459d-b04b-915c0e816ad1" providerId="ADAL" clId="{96EB1148-40AF-4894-8C47-B064AB043402}" dt="2025-05-21T15:45:41.116" v="249" actId="47"/>
        <pc:sldMkLst>
          <pc:docMk/>
          <pc:sldMk cId="65406577" sldId="265"/>
        </pc:sldMkLst>
      </pc:sldChg>
      <pc:sldChg chg="del">
        <pc:chgData name="Tarachand Amgoth" userId="ea017c71-c3c5-459d-b04b-915c0e816ad1" providerId="ADAL" clId="{96EB1148-40AF-4894-8C47-B064AB043402}" dt="2025-05-21T15:45:41.492" v="251" actId="47"/>
        <pc:sldMkLst>
          <pc:docMk/>
          <pc:sldMk cId="4005670066" sldId="266"/>
        </pc:sldMkLst>
      </pc:sldChg>
      <pc:sldChg chg="del">
        <pc:chgData name="Tarachand Amgoth" userId="ea017c71-c3c5-459d-b04b-915c0e816ad1" providerId="ADAL" clId="{96EB1148-40AF-4894-8C47-B064AB043402}" dt="2025-05-21T15:45:42.198" v="255" actId="47"/>
        <pc:sldMkLst>
          <pc:docMk/>
          <pc:sldMk cId="2906788377" sldId="267"/>
        </pc:sldMkLst>
      </pc:sldChg>
      <pc:sldChg chg="del">
        <pc:chgData name="Tarachand Amgoth" userId="ea017c71-c3c5-459d-b04b-915c0e816ad1" providerId="ADAL" clId="{96EB1148-40AF-4894-8C47-B064AB043402}" dt="2025-05-21T15:45:42.010" v="254" actId="47"/>
        <pc:sldMkLst>
          <pc:docMk/>
          <pc:sldMk cId="2360235567" sldId="269"/>
        </pc:sldMkLst>
      </pc:sldChg>
      <pc:sldChg chg="del">
        <pc:chgData name="Tarachand Amgoth" userId="ea017c71-c3c5-459d-b04b-915c0e816ad1" providerId="ADAL" clId="{96EB1148-40AF-4894-8C47-B064AB043402}" dt="2025-05-21T15:45:46.503" v="279" actId="47"/>
        <pc:sldMkLst>
          <pc:docMk/>
          <pc:sldMk cId="3299807422" sldId="270"/>
        </pc:sldMkLst>
      </pc:sldChg>
      <pc:sldChg chg="del">
        <pc:chgData name="Tarachand Amgoth" userId="ea017c71-c3c5-459d-b04b-915c0e816ad1" providerId="ADAL" clId="{96EB1148-40AF-4894-8C47-B064AB043402}" dt="2025-05-21T15:45:47.649" v="285" actId="47"/>
        <pc:sldMkLst>
          <pc:docMk/>
          <pc:sldMk cId="3537752806" sldId="271"/>
        </pc:sldMkLst>
      </pc:sldChg>
      <pc:sldChg chg="del">
        <pc:chgData name="Tarachand Amgoth" userId="ea017c71-c3c5-459d-b04b-915c0e816ad1" providerId="ADAL" clId="{96EB1148-40AF-4894-8C47-B064AB043402}" dt="2025-05-21T15:45:40.896" v="248" actId="47"/>
        <pc:sldMkLst>
          <pc:docMk/>
          <pc:sldMk cId="4154097889" sldId="272"/>
        </pc:sldMkLst>
      </pc:sldChg>
      <pc:sldChg chg="del">
        <pc:chgData name="Tarachand Amgoth" userId="ea017c71-c3c5-459d-b04b-915c0e816ad1" providerId="ADAL" clId="{96EB1148-40AF-4894-8C47-B064AB043402}" dt="2025-05-21T15:45:36.857" v="247" actId="47"/>
        <pc:sldMkLst>
          <pc:docMk/>
          <pc:sldMk cId="2729753253" sldId="273"/>
        </pc:sldMkLst>
      </pc:sldChg>
      <pc:sldChg chg="del">
        <pc:chgData name="Tarachand Amgoth" userId="ea017c71-c3c5-459d-b04b-915c0e816ad1" providerId="ADAL" clId="{96EB1148-40AF-4894-8C47-B064AB043402}" dt="2025-05-21T15:45:41.304" v="250" actId="47"/>
        <pc:sldMkLst>
          <pc:docMk/>
          <pc:sldMk cId="3043151034" sldId="275"/>
        </pc:sldMkLst>
      </pc:sldChg>
      <pc:sldChg chg="del">
        <pc:chgData name="Tarachand Amgoth" userId="ea017c71-c3c5-459d-b04b-915c0e816ad1" providerId="ADAL" clId="{96EB1148-40AF-4894-8C47-B064AB043402}" dt="2025-05-21T15:45:41.649" v="252" actId="47"/>
        <pc:sldMkLst>
          <pc:docMk/>
          <pc:sldMk cId="2324810049" sldId="277"/>
        </pc:sldMkLst>
      </pc:sldChg>
      <pc:sldChg chg="del">
        <pc:chgData name="Tarachand Amgoth" userId="ea017c71-c3c5-459d-b04b-915c0e816ad1" providerId="ADAL" clId="{96EB1148-40AF-4894-8C47-B064AB043402}" dt="2025-05-21T15:45:41.830" v="253" actId="47"/>
        <pc:sldMkLst>
          <pc:docMk/>
          <pc:sldMk cId="1944628629" sldId="278"/>
        </pc:sldMkLst>
      </pc:sldChg>
      <pc:sldChg chg="del">
        <pc:chgData name="Tarachand Amgoth" userId="ea017c71-c3c5-459d-b04b-915c0e816ad1" providerId="ADAL" clId="{96EB1148-40AF-4894-8C47-B064AB043402}" dt="2025-05-21T15:45:42.371" v="256" actId="47"/>
        <pc:sldMkLst>
          <pc:docMk/>
          <pc:sldMk cId="3355584099" sldId="279"/>
        </pc:sldMkLst>
      </pc:sldChg>
      <pc:sldChg chg="del">
        <pc:chgData name="Tarachand Amgoth" userId="ea017c71-c3c5-459d-b04b-915c0e816ad1" providerId="ADAL" clId="{96EB1148-40AF-4894-8C47-B064AB043402}" dt="2025-05-21T15:45:42.560" v="257" actId="47"/>
        <pc:sldMkLst>
          <pc:docMk/>
          <pc:sldMk cId="1043555560" sldId="280"/>
        </pc:sldMkLst>
      </pc:sldChg>
      <pc:sldChg chg="del">
        <pc:chgData name="Tarachand Amgoth" userId="ea017c71-c3c5-459d-b04b-915c0e816ad1" providerId="ADAL" clId="{96EB1148-40AF-4894-8C47-B064AB043402}" dt="2025-05-21T15:45:42.732" v="258" actId="47"/>
        <pc:sldMkLst>
          <pc:docMk/>
          <pc:sldMk cId="424562274" sldId="281"/>
        </pc:sldMkLst>
      </pc:sldChg>
      <pc:sldChg chg="del">
        <pc:chgData name="Tarachand Amgoth" userId="ea017c71-c3c5-459d-b04b-915c0e816ad1" providerId="ADAL" clId="{96EB1148-40AF-4894-8C47-B064AB043402}" dt="2025-05-21T15:45:42.932" v="259" actId="47"/>
        <pc:sldMkLst>
          <pc:docMk/>
          <pc:sldMk cId="3549983590" sldId="282"/>
        </pc:sldMkLst>
      </pc:sldChg>
      <pc:sldChg chg="del">
        <pc:chgData name="Tarachand Amgoth" userId="ea017c71-c3c5-459d-b04b-915c0e816ad1" providerId="ADAL" clId="{96EB1148-40AF-4894-8C47-B064AB043402}" dt="2025-05-21T15:45:43.267" v="261" actId="47"/>
        <pc:sldMkLst>
          <pc:docMk/>
          <pc:sldMk cId="3014833025" sldId="283"/>
        </pc:sldMkLst>
      </pc:sldChg>
      <pc:sldChg chg="del">
        <pc:chgData name="Tarachand Amgoth" userId="ea017c71-c3c5-459d-b04b-915c0e816ad1" providerId="ADAL" clId="{96EB1148-40AF-4894-8C47-B064AB043402}" dt="2025-05-21T15:45:43.094" v="260" actId="47"/>
        <pc:sldMkLst>
          <pc:docMk/>
          <pc:sldMk cId="917481439" sldId="284"/>
        </pc:sldMkLst>
      </pc:sldChg>
      <pc:sldChg chg="del">
        <pc:chgData name="Tarachand Amgoth" userId="ea017c71-c3c5-459d-b04b-915c0e816ad1" providerId="ADAL" clId="{96EB1148-40AF-4894-8C47-B064AB043402}" dt="2025-05-21T15:45:43.612" v="263" actId="47"/>
        <pc:sldMkLst>
          <pc:docMk/>
          <pc:sldMk cId="4172560094" sldId="285"/>
        </pc:sldMkLst>
      </pc:sldChg>
      <pc:sldChg chg="del">
        <pc:chgData name="Tarachand Amgoth" userId="ea017c71-c3c5-459d-b04b-915c0e816ad1" providerId="ADAL" clId="{96EB1148-40AF-4894-8C47-B064AB043402}" dt="2025-05-21T15:45:43.433" v="262" actId="47"/>
        <pc:sldMkLst>
          <pc:docMk/>
          <pc:sldMk cId="3005731703" sldId="286"/>
        </pc:sldMkLst>
      </pc:sldChg>
      <pc:sldChg chg="del">
        <pc:chgData name="Tarachand Amgoth" userId="ea017c71-c3c5-459d-b04b-915c0e816ad1" providerId="ADAL" clId="{96EB1148-40AF-4894-8C47-B064AB043402}" dt="2025-05-21T15:45:43.801" v="264" actId="47"/>
        <pc:sldMkLst>
          <pc:docMk/>
          <pc:sldMk cId="4289185962" sldId="287"/>
        </pc:sldMkLst>
      </pc:sldChg>
      <pc:sldChg chg="del">
        <pc:chgData name="Tarachand Amgoth" userId="ea017c71-c3c5-459d-b04b-915c0e816ad1" providerId="ADAL" clId="{96EB1148-40AF-4894-8C47-B064AB043402}" dt="2025-05-21T15:45:43.959" v="265" actId="47"/>
        <pc:sldMkLst>
          <pc:docMk/>
          <pc:sldMk cId="134183764" sldId="288"/>
        </pc:sldMkLst>
      </pc:sldChg>
      <pc:sldChg chg="del">
        <pc:chgData name="Tarachand Amgoth" userId="ea017c71-c3c5-459d-b04b-915c0e816ad1" providerId="ADAL" clId="{96EB1148-40AF-4894-8C47-B064AB043402}" dt="2025-05-21T15:45:44.135" v="266" actId="47"/>
        <pc:sldMkLst>
          <pc:docMk/>
          <pc:sldMk cId="3696450892" sldId="289"/>
        </pc:sldMkLst>
      </pc:sldChg>
      <pc:sldChg chg="del">
        <pc:chgData name="Tarachand Amgoth" userId="ea017c71-c3c5-459d-b04b-915c0e816ad1" providerId="ADAL" clId="{96EB1148-40AF-4894-8C47-B064AB043402}" dt="2025-05-21T15:45:44.319" v="267" actId="47"/>
        <pc:sldMkLst>
          <pc:docMk/>
          <pc:sldMk cId="1336418505" sldId="290"/>
        </pc:sldMkLst>
      </pc:sldChg>
      <pc:sldChg chg="del">
        <pc:chgData name="Tarachand Amgoth" userId="ea017c71-c3c5-459d-b04b-915c0e816ad1" providerId="ADAL" clId="{96EB1148-40AF-4894-8C47-B064AB043402}" dt="2025-05-21T15:45:44.476" v="268" actId="47"/>
        <pc:sldMkLst>
          <pc:docMk/>
          <pc:sldMk cId="822956490" sldId="291"/>
        </pc:sldMkLst>
      </pc:sldChg>
      <pc:sldChg chg="del">
        <pc:chgData name="Tarachand Amgoth" userId="ea017c71-c3c5-459d-b04b-915c0e816ad1" providerId="ADAL" clId="{96EB1148-40AF-4894-8C47-B064AB043402}" dt="2025-05-21T15:45:44.681" v="269" actId="47"/>
        <pc:sldMkLst>
          <pc:docMk/>
          <pc:sldMk cId="2151144268" sldId="292"/>
        </pc:sldMkLst>
      </pc:sldChg>
      <pc:sldChg chg="del">
        <pc:chgData name="Tarachand Amgoth" userId="ea017c71-c3c5-459d-b04b-915c0e816ad1" providerId="ADAL" clId="{96EB1148-40AF-4894-8C47-B064AB043402}" dt="2025-05-21T15:45:46.141" v="277" actId="47"/>
        <pc:sldMkLst>
          <pc:docMk/>
          <pc:sldMk cId="3423193436" sldId="293"/>
        </pc:sldMkLst>
      </pc:sldChg>
      <pc:sldChg chg="del">
        <pc:chgData name="Tarachand Amgoth" userId="ea017c71-c3c5-459d-b04b-915c0e816ad1" providerId="ADAL" clId="{96EB1148-40AF-4894-8C47-B064AB043402}" dt="2025-05-21T15:45:46.314" v="278" actId="47"/>
        <pc:sldMkLst>
          <pc:docMk/>
          <pc:sldMk cId="150917950" sldId="294"/>
        </pc:sldMkLst>
      </pc:sldChg>
      <pc:sldChg chg="del">
        <pc:chgData name="Tarachand Amgoth" userId="ea017c71-c3c5-459d-b04b-915c0e816ad1" providerId="ADAL" clId="{96EB1148-40AF-4894-8C47-B064AB043402}" dt="2025-05-21T15:45:46.675" v="280" actId="47"/>
        <pc:sldMkLst>
          <pc:docMk/>
          <pc:sldMk cId="2815229992" sldId="295"/>
        </pc:sldMkLst>
      </pc:sldChg>
      <pc:sldChg chg="del">
        <pc:chgData name="Tarachand Amgoth" userId="ea017c71-c3c5-459d-b04b-915c0e816ad1" providerId="ADAL" clId="{96EB1148-40AF-4894-8C47-B064AB043402}" dt="2025-05-21T15:45:44.838" v="270" actId="47"/>
        <pc:sldMkLst>
          <pc:docMk/>
          <pc:sldMk cId="2407653366" sldId="296"/>
        </pc:sldMkLst>
      </pc:sldChg>
      <pc:sldChg chg="del">
        <pc:chgData name="Tarachand Amgoth" userId="ea017c71-c3c5-459d-b04b-915c0e816ad1" providerId="ADAL" clId="{96EB1148-40AF-4894-8C47-B064AB043402}" dt="2025-05-21T15:45:45.026" v="271" actId="47"/>
        <pc:sldMkLst>
          <pc:docMk/>
          <pc:sldMk cId="334937096" sldId="297"/>
        </pc:sldMkLst>
      </pc:sldChg>
      <pc:sldChg chg="del">
        <pc:chgData name="Tarachand Amgoth" userId="ea017c71-c3c5-459d-b04b-915c0e816ad1" providerId="ADAL" clId="{96EB1148-40AF-4894-8C47-B064AB043402}" dt="2025-05-21T15:45:45.200" v="272" actId="47"/>
        <pc:sldMkLst>
          <pc:docMk/>
          <pc:sldMk cId="2364548149" sldId="298"/>
        </pc:sldMkLst>
      </pc:sldChg>
      <pc:sldChg chg="del">
        <pc:chgData name="Tarachand Amgoth" userId="ea017c71-c3c5-459d-b04b-915c0e816ad1" providerId="ADAL" clId="{96EB1148-40AF-4894-8C47-B064AB043402}" dt="2025-05-21T15:45:45.387" v="273" actId="47"/>
        <pc:sldMkLst>
          <pc:docMk/>
          <pc:sldMk cId="3475734599" sldId="299"/>
        </pc:sldMkLst>
      </pc:sldChg>
      <pc:sldChg chg="del">
        <pc:chgData name="Tarachand Amgoth" userId="ea017c71-c3c5-459d-b04b-915c0e816ad1" providerId="ADAL" clId="{96EB1148-40AF-4894-8C47-B064AB043402}" dt="2025-05-21T15:45:45.560" v="274" actId="47"/>
        <pc:sldMkLst>
          <pc:docMk/>
          <pc:sldMk cId="3331910124" sldId="300"/>
        </pc:sldMkLst>
      </pc:sldChg>
      <pc:sldChg chg="del">
        <pc:chgData name="Tarachand Amgoth" userId="ea017c71-c3c5-459d-b04b-915c0e816ad1" providerId="ADAL" clId="{96EB1148-40AF-4894-8C47-B064AB043402}" dt="2025-05-21T15:45:45.738" v="275" actId="47"/>
        <pc:sldMkLst>
          <pc:docMk/>
          <pc:sldMk cId="1855308433" sldId="301"/>
        </pc:sldMkLst>
      </pc:sldChg>
      <pc:sldChg chg="del">
        <pc:chgData name="Tarachand Amgoth" userId="ea017c71-c3c5-459d-b04b-915c0e816ad1" providerId="ADAL" clId="{96EB1148-40AF-4894-8C47-B064AB043402}" dt="2025-05-21T15:45:45.952" v="276" actId="47"/>
        <pc:sldMkLst>
          <pc:docMk/>
          <pc:sldMk cId="2421706847" sldId="302"/>
        </pc:sldMkLst>
      </pc:sldChg>
      <pc:sldChg chg="del">
        <pc:chgData name="Tarachand Amgoth" userId="ea017c71-c3c5-459d-b04b-915c0e816ad1" providerId="ADAL" clId="{96EB1148-40AF-4894-8C47-B064AB043402}" dt="2025-05-21T15:45:46.880" v="281" actId="47"/>
        <pc:sldMkLst>
          <pc:docMk/>
          <pc:sldMk cId="804413471" sldId="303"/>
        </pc:sldMkLst>
      </pc:sldChg>
      <pc:sldChg chg="del">
        <pc:chgData name="Tarachand Amgoth" userId="ea017c71-c3c5-459d-b04b-915c0e816ad1" providerId="ADAL" clId="{96EB1148-40AF-4894-8C47-B064AB043402}" dt="2025-05-21T15:45:47.068" v="282" actId="47"/>
        <pc:sldMkLst>
          <pc:docMk/>
          <pc:sldMk cId="1920981875" sldId="304"/>
        </pc:sldMkLst>
      </pc:sldChg>
      <pc:sldChg chg="del">
        <pc:chgData name="Tarachand Amgoth" userId="ea017c71-c3c5-459d-b04b-915c0e816ad1" providerId="ADAL" clId="{96EB1148-40AF-4894-8C47-B064AB043402}" dt="2025-05-21T15:45:47.256" v="283" actId="47"/>
        <pc:sldMkLst>
          <pc:docMk/>
          <pc:sldMk cId="2223747564" sldId="305"/>
        </pc:sldMkLst>
      </pc:sldChg>
      <pc:sldChg chg="del">
        <pc:chgData name="Tarachand Amgoth" userId="ea017c71-c3c5-459d-b04b-915c0e816ad1" providerId="ADAL" clId="{96EB1148-40AF-4894-8C47-B064AB043402}" dt="2025-05-21T15:45:47.460" v="284" actId="47"/>
        <pc:sldMkLst>
          <pc:docMk/>
          <pc:sldMk cId="3299482063" sldId="306"/>
        </pc:sldMkLst>
      </pc:sldChg>
      <pc:sldChg chg="del">
        <pc:chgData name="Tarachand Amgoth" userId="ea017c71-c3c5-459d-b04b-915c0e816ad1" providerId="ADAL" clId="{96EB1148-40AF-4894-8C47-B064AB043402}" dt="2025-05-21T15:45:47.822" v="286" actId="47"/>
        <pc:sldMkLst>
          <pc:docMk/>
          <pc:sldMk cId="678273295" sldId="307"/>
        </pc:sldMkLst>
      </pc:sldChg>
      <pc:sldChg chg="del">
        <pc:chgData name="Tarachand Amgoth" userId="ea017c71-c3c5-459d-b04b-915c0e816ad1" providerId="ADAL" clId="{96EB1148-40AF-4894-8C47-B064AB043402}" dt="2025-05-21T15:45:48.026" v="287" actId="47"/>
        <pc:sldMkLst>
          <pc:docMk/>
          <pc:sldMk cId="2654949015" sldId="308"/>
        </pc:sldMkLst>
      </pc:sldChg>
      <pc:sldChg chg="del">
        <pc:chgData name="Tarachand Amgoth" userId="ea017c71-c3c5-459d-b04b-915c0e816ad1" providerId="ADAL" clId="{96EB1148-40AF-4894-8C47-B064AB043402}" dt="2025-05-21T15:45:48.402" v="289" actId="47"/>
        <pc:sldMkLst>
          <pc:docMk/>
          <pc:sldMk cId="54627421" sldId="309"/>
        </pc:sldMkLst>
      </pc:sldChg>
      <pc:sldChg chg="del">
        <pc:chgData name="Tarachand Amgoth" userId="ea017c71-c3c5-459d-b04b-915c0e816ad1" providerId="ADAL" clId="{96EB1148-40AF-4894-8C47-B064AB043402}" dt="2025-05-21T15:45:48.214" v="288" actId="47"/>
        <pc:sldMkLst>
          <pc:docMk/>
          <pc:sldMk cId="1990471472" sldId="310"/>
        </pc:sldMkLst>
      </pc:sldChg>
      <pc:sldChg chg="del">
        <pc:chgData name="Tarachand Amgoth" userId="ea017c71-c3c5-459d-b04b-915c0e816ad1" providerId="ADAL" clId="{96EB1148-40AF-4894-8C47-B064AB043402}" dt="2025-05-21T15:45:48.591" v="290" actId="47"/>
        <pc:sldMkLst>
          <pc:docMk/>
          <pc:sldMk cId="1188313946" sldId="311"/>
        </pc:sldMkLst>
      </pc:sldChg>
      <pc:sldChg chg="del">
        <pc:chgData name="Tarachand Amgoth" userId="ea017c71-c3c5-459d-b04b-915c0e816ad1" providerId="ADAL" clId="{96EB1148-40AF-4894-8C47-B064AB043402}" dt="2025-05-21T15:45:48.795" v="291" actId="47"/>
        <pc:sldMkLst>
          <pc:docMk/>
          <pc:sldMk cId="3078319948" sldId="312"/>
        </pc:sldMkLst>
      </pc:sldChg>
      <pc:sldChg chg="del">
        <pc:chgData name="Tarachand Amgoth" userId="ea017c71-c3c5-459d-b04b-915c0e816ad1" providerId="ADAL" clId="{96EB1148-40AF-4894-8C47-B064AB043402}" dt="2025-05-21T15:45:48.968" v="292" actId="47"/>
        <pc:sldMkLst>
          <pc:docMk/>
          <pc:sldMk cId="40416960" sldId="313"/>
        </pc:sldMkLst>
      </pc:sldChg>
      <pc:sldChg chg="add del">
        <pc:chgData name="Tarachand Amgoth" userId="ea017c71-c3c5-459d-b04b-915c0e816ad1" providerId="ADAL" clId="{96EB1148-40AF-4894-8C47-B064AB043402}" dt="2025-05-21T15:45:51.841" v="296" actId="47"/>
        <pc:sldMkLst>
          <pc:docMk/>
          <pc:sldMk cId="530033050" sldId="314"/>
        </pc:sldMkLst>
      </pc:sldChg>
      <pc:sldChg chg="addSp modSp add mod">
        <pc:chgData name="Tarachand Amgoth" userId="ea017c71-c3c5-459d-b04b-915c0e816ad1" providerId="ADAL" clId="{96EB1148-40AF-4894-8C47-B064AB043402}" dt="2025-05-21T16:05:43.033" v="560" actId="207"/>
        <pc:sldMkLst>
          <pc:docMk/>
          <pc:sldMk cId="253024993" sldId="315"/>
        </pc:sldMkLst>
      </pc:sldChg>
      <pc:sldChg chg="modSp add mod">
        <pc:chgData name="Tarachand Amgoth" userId="ea017c71-c3c5-459d-b04b-915c0e816ad1" providerId="ADAL" clId="{96EB1148-40AF-4894-8C47-B064AB043402}" dt="2025-05-21T15:43:29.328" v="172" actId="20577"/>
        <pc:sldMkLst>
          <pc:docMk/>
          <pc:sldMk cId="1775737029" sldId="316"/>
        </pc:sldMkLst>
      </pc:sldChg>
      <pc:sldChg chg="modSp add mod">
        <pc:chgData name="Tarachand Amgoth" userId="ea017c71-c3c5-459d-b04b-915c0e816ad1" providerId="ADAL" clId="{96EB1148-40AF-4894-8C47-B064AB043402}" dt="2025-05-21T15:44:36.755" v="203" actId="20577"/>
        <pc:sldMkLst>
          <pc:docMk/>
          <pc:sldMk cId="1123631443" sldId="317"/>
        </pc:sldMkLst>
      </pc:sldChg>
      <pc:sldChg chg="modSp add del mod">
        <pc:chgData name="Tarachand Amgoth" userId="ea017c71-c3c5-459d-b04b-915c0e816ad1" providerId="ADAL" clId="{96EB1148-40AF-4894-8C47-B064AB043402}" dt="2025-05-23T13:27:41.033" v="961" actId="255"/>
        <pc:sldMkLst>
          <pc:docMk/>
          <pc:sldMk cId="690633543" sldId="318"/>
        </pc:sldMkLst>
      </pc:sldChg>
      <pc:sldChg chg="addSp modSp add mod">
        <pc:chgData name="Tarachand Amgoth" userId="ea017c71-c3c5-459d-b04b-915c0e816ad1" providerId="ADAL" clId="{96EB1148-40AF-4894-8C47-B064AB043402}" dt="2025-05-21T16:03:09.720" v="490" actId="6549"/>
        <pc:sldMkLst>
          <pc:docMk/>
          <pc:sldMk cId="3490958606" sldId="319"/>
        </pc:sldMkLst>
      </pc:sldChg>
      <pc:sldChg chg="addSp delSp modSp add mod">
        <pc:chgData name="Tarachand Amgoth" userId="ea017c71-c3c5-459d-b04b-915c0e816ad1" providerId="ADAL" clId="{96EB1148-40AF-4894-8C47-B064AB043402}" dt="2025-05-21T16:11:25.356" v="585" actId="1076"/>
        <pc:sldMkLst>
          <pc:docMk/>
          <pc:sldMk cId="1790486328" sldId="320"/>
        </pc:sldMkLst>
      </pc:sldChg>
      <pc:sldChg chg="add">
        <pc:chgData name="Tarachand Amgoth" userId="ea017c71-c3c5-459d-b04b-915c0e816ad1" providerId="ADAL" clId="{96EB1148-40AF-4894-8C47-B064AB043402}" dt="2025-05-21T16:06:21.534" v="564" actId="2890"/>
        <pc:sldMkLst>
          <pc:docMk/>
          <pc:sldMk cId="1682508144" sldId="321"/>
        </pc:sldMkLst>
      </pc:sldChg>
      <pc:sldChg chg="addSp delSp modSp add mod">
        <pc:chgData name="Tarachand Amgoth" userId="ea017c71-c3c5-459d-b04b-915c0e816ad1" providerId="ADAL" clId="{96EB1148-40AF-4894-8C47-B064AB043402}" dt="2025-05-21T16:13:04.887" v="597" actId="1076"/>
        <pc:sldMkLst>
          <pc:docMk/>
          <pc:sldMk cId="2778869226" sldId="322"/>
        </pc:sldMkLst>
      </pc:sldChg>
      <pc:sldChg chg="addSp delSp modSp add mod">
        <pc:chgData name="Tarachand Amgoth" userId="ea017c71-c3c5-459d-b04b-915c0e816ad1" providerId="ADAL" clId="{96EB1148-40AF-4894-8C47-B064AB043402}" dt="2025-05-23T13:08:12.769" v="939" actId="20577"/>
        <pc:sldMkLst>
          <pc:docMk/>
          <pc:sldMk cId="3741778065" sldId="323"/>
        </pc:sldMkLst>
      </pc:sldChg>
      <pc:sldChg chg="addSp delSp modSp add mod">
        <pc:chgData name="Tarachand Amgoth" userId="ea017c71-c3c5-459d-b04b-915c0e816ad1" providerId="ADAL" clId="{96EB1148-40AF-4894-8C47-B064AB043402}" dt="2025-05-23T14:21:58.711" v="1004" actId="9405"/>
        <pc:sldMkLst>
          <pc:docMk/>
          <pc:sldMk cId="2370921673" sldId="324"/>
        </pc:sldMkLst>
      </pc:sldChg>
      <pc:sldChg chg="addSp delSp modSp mod">
        <pc:chgData name="Tarachand Amgoth" userId="ea017c71-c3c5-459d-b04b-915c0e816ad1" providerId="ADAL" clId="{96EB1148-40AF-4894-8C47-B064AB043402}" dt="2025-05-23T14:40:02.228" v="1007"/>
        <pc:sldMkLst>
          <pc:docMk/>
          <pc:sldMk cId="1635738912" sldId="325"/>
        </pc:sldMkLst>
      </pc:sldChg>
      <pc:sldChg chg="addSp">
        <pc:chgData name="Tarachand Amgoth" userId="ea017c71-c3c5-459d-b04b-915c0e816ad1" providerId="ADAL" clId="{96EB1148-40AF-4894-8C47-B064AB043402}" dt="2025-05-23T14:46:36.739" v="1008"/>
        <pc:sldMkLst>
          <pc:docMk/>
          <pc:sldMk cId="803470464" sldId="328"/>
        </pc:sldMkLst>
      </pc:sldChg>
      <pc:sldChg chg="addSp">
        <pc:chgData name="Tarachand Amgoth" userId="ea017c71-c3c5-459d-b04b-915c0e816ad1" providerId="ADAL" clId="{96EB1148-40AF-4894-8C47-B064AB043402}" dt="2025-05-23T15:00:17.821" v="1009"/>
        <pc:sldMkLst>
          <pc:docMk/>
          <pc:sldMk cId="2448923712" sldId="330"/>
        </pc:sldMkLst>
      </pc:sldChg>
      <pc:sldChg chg="addSp">
        <pc:chgData name="Tarachand Amgoth" userId="ea017c71-c3c5-459d-b04b-915c0e816ad1" providerId="ADAL" clId="{96EB1148-40AF-4894-8C47-B064AB043402}" dt="2025-05-23T15:00:17.821" v="1009"/>
        <pc:sldMkLst>
          <pc:docMk/>
          <pc:sldMk cId="3704941778" sldId="331"/>
        </pc:sldMkLst>
      </pc:sldChg>
      <pc:sldChg chg="addSp delSp modSp mod">
        <pc:chgData name="Tarachand Amgoth" userId="ea017c71-c3c5-459d-b04b-915c0e816ad1" providerId="ADAL" clId="{96EB1148-40AF-4894-8C47-B064AB043402}" dt="2025-05-23T15:02:13.246" v="1014"/>
        <pc:sldMkLst>
          <pc:docMk/>
          <pc:sldMk cId="457691629" sldId="332"/>
        </pc:sldMkLst>
      </pc:sldChg>
      <pc:sldChg chg="addSp">
        <pc:chgData name="Tarachand Amgoth" userId="ea017c71-c3c5-459d-b04b-915c0e816ad1" providerId="ADAL" clId="{96EB1148-40AF-4894-8C47-B064AB043402}" dt="2025-05-23T15:00:17.821" v="1009"/>
        <pc:sldMkLst>
          <pc:docMk/>
          <pc:sldMk cId="910585747" sldId="333"/>
        </pc:sldMkLst>
      </pc:sldChg>
      <pc:sldChg chg="modSp mod">
        <pc:chgData name="Tarachand Amgoth" userId="ea017c71-c3c5-459d-b04b-915c0e816ad1" providerId="ADAL" clId="{96EB1148-40AF-4894-8C47-B064AB043402}" dt="2025-05-23T13:45:16.890" v="1003" actId="6549"/>
        <pc:sldMkLst>
          <pc:docMk/>
          <pc:sldMk cId="1145285980" sldId="334"/>
        </pc:sldMkLst>
      </pc:sldChg>
      <pc:sldChg chg="add">
        <pc:chgData name="Tarachand Amgoth" userId="ea017c71-c3c5-459d-b04b-915c0e816ad1" providerId="ADAL" clId="{96EB1148-40AF-4894-8C47-B064AB043402}" dt="2025-05-22T16:21:09.217" v="639" actId="2890"/>
        <pc:sldMkLst>
          <pc:docMk/>
          <pc:sldMk cId="1515040505" sldId="335"/>
        </pc:sldMkLst>
      </pc:sldChg>
      <pc:sldChg chg="addSp delSp modSp add mod">
        <pc:chgData name="Tarachand Amgoth" userId="ea017c71-c3c5-459d-b04b-915c0e816ad1" providerId="ADAL" clId="{96EB1148-40AF-4894-8C47-B064AB043402}" dt="2025-05-23T14:46:36.739" v="1008"/>
        <pc:sldMkLst>
          <pc:docMk/>
          <pc:sldMk cId="759525106" sldId="336"/>
        </pc:sldMkLst>
      </pc:sldChg>
      <pc:sldChg chg="addSp delSp modSp add mod">
        <pc:chgData name="Tarachand Amgoth" userId="ea017c71-c3c5-459d-b04b-915c0e816ad1" providerId="ADAL" clId="{96EB1148-40AF-4894-8C47-B064AB043402}" dt="2025-05-23T14:46:36.739" v="1008"/>
        <pc:sldMkLst>
          <pc:docMk/>
          <pc:sldMk cId="3419718172" sldId="337"/>
        </pc:sldMkLst>
      </pc:sldChg>
      <pc:sldChg chg="addSp delSp modSp add mod">
        <pc:chgData name="Tarachand Amgoth" userId="ea017c71-c3c5-459d-b04b-915c0e816ad1" providerId="ADAL" clId="{96EB1148-40AF-4894-8C47-B064AB043402}" dt="2025-05-23T15:00:17.821" v="1009"/>
        <pc:sldMkLst>
          <pc:docMk/>
          <pc:sldMk cId="918537840" sldId="338"/>
        </pc:sldMkLst>
      </pc:sldChg>
      <pc:sldChg chg="addSp delSp modSp add mod">
        <pc:chgData name="Tarachand Amgoth" userId="ea017c71-c3c5-459d-b04b-915c0e816ad1" providerId="ADAL" clId="{96EB1148-40AF-4894-8C47-B064AB043402}" dt="2025-05-23T15:02:13.246" v="1014"/>
        <pc:sldMkLst>
          <pc:docMk/>
          <pc:sldMk cId="3775312083" sldId="339"/>
        </pc:sldMkLst>
      </pc:sldChg>
    </pc:docChg>
  </pc:docChgLst>
  <pc:docChgLst>
    <pc:chgData name="Tarachand Amgoth" userId="ea017c71-c3c5-459d-b04b-915c0e816ad1" providerId="ADAL" clId="{517E6450-70E0-48E0-B09E-586EBA9D3ABC}"/>
    <pc:docChg chg="undo custSel addSld delSld modSld sldOrd">
      <pc:chgData name="Tarachand Amgoth" userId="ea017c71-c3c5-459d-b04b-915c0e816ad1" providerId="ADAL" clId="{517E6450-70E0-48E0-B09E-586EBA9D3ABC}" dt="2025-05-26T13:44:24.797" v="3008" actId="313"/>
      <pc:docMkLst>
        <pc:docMk/>
      </pc:docMkLst>
      <pc:sldChg chg="modSp mod">
        <pc:chgData name="Tarachand Amgoth" userId="ea017c71-c3c5-459d-b04b-915c0e816ad1" providerId="ADAL" clId="{517E6450-70E0-48E0-B09E-586EBA9D3ABC}" dt="2025-05-24T11:55:42.546" v="221" actId="313"/>
        <pc:sldMkLst>
          <pc:docMk/>
          <pc:sldMk cId="128509175" sldId="256"/>
        </pc:sldMkLst>
      </pc:sldChg>
      <pc:sldChg chg="addSp delSp modSp mod setBg">
        <pc:chgData name="Tarachand Amgoth" userId="ea017c71-c3c5-459d-b04b-915c0e816ad1" providerId="ADAL" clId="{517E6450-70E0-48E0-B09E-586EBA9D3ABC}" dt="2025-05-25T16:20:57.408" v="2886" actId="26606"/>
        <pc:sldMkLst>
          <pc:docMk/>
          <pc:sldMk cId="2347969515" sldId="257"/>
        </pc:sldMkLst>
        <pc:spChg chg="mod">
          <ac:chgData name="Tarachand Amgoth" userId="ea017c71-c3c5-459d-b04b-915c0e816ad1" providerId="ADAL" clId="{517E6450-70E0-48E0-B09E-586EBA9D3ABC}" dt="2025-05-25T16:20:57.408" v="2886" actId="26606"/>
          <ac:spMkLst>
            <pc:docMk/>
            <pc:sldMk cId="2347969515" sldId="257"/>
            <ac:spMk id="2" creationId="{450BD554-0F4A-31B8-50C4-35F45BAF1BE0}"/>
          </ac:spMkLst>
        </pc:spChg>
        <pc:spChg chg="mod">
          <ac:chgData name="Tarachand Amgoth" userId="ea017c71-c3c5-459d-b04b-915c0e816ad1" providerId="ADAL" clId="{517E6450-70E0-48E0-B09E-586EBA9D3ABC}" dt="2025-05-25T16:20:57.408" v="2886" actId="26606"/>
          <ac:spMkLst>
            <pc:docMk/>
            <pc:sldMk cId="2347969515" sldId="257"/>
            <ac:spMk id="3" creationId="{CD782DB9-7674-DF22-CD29-6AFD5C6EAC52}"/>
          </ac:spMkLst>
        </pc:spChg>
      </pc:sldChg>
      <pc:sldChg chg="del">
        <pc:chgData name="Tarachand Amgoth" userId="ea017c71-c3c5-459d-b04b-915c0e816ad1" providerId="ADAL" clId="{517E6450-70E0-48E0-B09E-586EBA9D3ABC}" dt="2025-05-24T11:55:25.983" v="197" actId="47"/>
        <pc:sldMkLst>
          <pc:docMk/>
          <pc:sldMk cId="253024993" sldId="315"/>
        </pc:sldMkLst>
      </pc:sldChg>
      <pc:sldChg chg="del">
        <pc:chgData name="Tarachand Amgoth" userId="ea017c71-c3c5-459d-b04b-915c0e816ad1" providerId="ADAL" clId="{517E6450-70E0-48E0-B09E-586EBA9D3ABC}" dt="2025-05-24T11:55:31.249" v="211" actId="47"/>
        <pc:sldMkLst>
          <pc:docMk/>
          <pc:sldMk cId="1775737029" sldId="316"/>
        </pc:sldMkLst>
      </pc:sldChg>
      <pc:sldChg chg="del">
        <pc:chgData name="Tarachand Amgoth" userId="ea017c71-c3c5-459d-b04b-915c0e816ad1" providerId="ADAL" clId="{517E6450-70E0-48E0-B09E-586EBA9D3ABC}" dt="2025-05-24T11:55:31.577" v="212" actId="47"/>
        <pc:sldMkLst>
          <pc:docMk/>
          <pc:sldMk cId="1123631443" sldId="317"/>
        </pc:sldMkLst>
      </pc:sldChg>
      <pc:sldChg chg="del">
        <pc:chgData name="Tarachand Amgoth" userId="ea017c71-c3c5-459d-b04b-915c0e816ad1" providerId="ADAL" clId="{517E6450-70E0-48E0-B09E-586EBA9D3ABC}" dt="2025-05-24T11:55:33.717" v="219" actId="47"/>
        <pc:sldMkLst>
          <pc:docMk/>
          <pc:sldMk cId="690633543" sldId="318"/>
        </pc:sldMkLst>
      </pc:sldChg>
      <pc:sldChg chg="del">
        <pc:chgData name="Tarachand Amgoth" userId="ea017c71-c3c5-459d-b04b-915c0e816ad1" providerId="ADAL" clId="{517E6450-70E0-48E0-B09E-586EBA9D3ABC}" dt="2025-05-24T11:55:24.983" v="196" actId="47"/>
        <pc:sldMkLst>
          <pc:docMk/>
          <pc:sldMk cId="3490958606" sldId="319"/>
        </pc:sldMkLst>
      </pc:sldChg>
      <pc:sldChg chg="del">
        <pc:chgData name="Tarachand Amgoth" userId="ea017c71-c3c5-459d-b04b-915c0e816ad1" providerId="ADAL" clId="{517E6450-70E0-48E0-B09E-586EBA9D3ABC}" dt="2025-05-24T11:55:26.546" v="198" actId="47"/>
        <pc:sldMkLst>
          <pc:docMk/>
          <pc:sldMk cId="1790486328" sldId="320"/>
        </pc:sldMkLst>
      </pc:sldChg>
      <pc:sldChg chg="del">
        <pc:chgData name="Tarachand Amgoth" userId="ea017c71-c3c5-459d-b04b-915c0e816ad1" providerId="ADAL" clId="{517E6450-70E0-48E0-B09E-586EBA9D3ABC}" dt="2025-05-24T11:55:27.608" v="202" actId="47"/>
        <pc:sldMkLst>
          <pc:docMk/>
          <pc:sldMk cId="1682508144" sldId="321"/>
        </pc:sldMkLst>
      </pc:sldChg>
      <pc:sldChg chg="del">
        <pc:chgData name="Tarachand Amgoth" userId="ea017c71-c3c5-459d-b04b-915c0e816ad1" providerId="ADAL" clId="{517E6450-70E0-48E0-B09E-586EBA9D3ABC}" dt="2025-05-24T11:55:26.639" v="199" actId="47"/>
        <pc:sldMkLst>
          <pc:docMk/>
          <pc:sldMk cId="2778869226" sldId="322"/>
        </pc:sldMkLst>
      </pc:sldChg>
      <pc:sldChg chg="del">
        <pc:chgData name="Tarachand Amgoth" userId="ea017c71-c3c5-459d-b04b-915c0e816ad1" providerId="ADAL" clId="{517E6450-70E0-48E0-B09E-586EBA9D3ABC}" dt="2025-05-24T11:55:26.967" v="200" actId="47"/>
        <pc:sldMkLst>
          <pc:docMk/>
          <pc:sldMk cId="3741778065" sldId="323"/>
        </pc:sldMkLst>
      </pc:sldChg>
      <pc:sldChg chg="del">
        <pc:chgData name="Tarachand Amgoth" userId="ea017c71-c3c5-459d-b04b-915c0e816ad1" providerId="ADAL" clId="{517E6450-70E0-48E0-B09E-586EBA9D3ABC}" dt="2025-05-24T11:55:27.296" v="201" actId="47"/>
        <pc:sldMkLst>
          <pc:docMk/>
          <pc:sldMk cId="2370921673" sldId="324"/>
        </pc:sldMkLst>
      </pc:sldChg>
      <pc:sldChg chg="del">
        <pc:chgData name="Tarachand Amgoth" userId="ea017c71-c3c5-459d-b04b-915c0e816ad1" providerId="ADAL" clId="{517E6450-70E0-48E0-B09E-586EBA9D3ABC}" dt="2025-05-24T11:55:28.061" v="203" actId="47"/>
        <pc:sldMkLst>
          <pc:docMk/>
          <pc:sldMk cId="1635738912" sldId="325"/>
        </pc:sldMkLst>
      </pc:sldChg>
      <pc:sldChg chg="del">
        <pc:chgData name="Tarachand Amgoth" userId="ea017c71-c3c5-459d-b04b-915c0e816ad1" providerId="ADAL" clId="{517E6450-70E0-48E0-B09E-586EBA9D3ABC}" dt="2025-05-24T11:55:28.983" v="205" actId="47"/>
        <pc:sldMkLst>
          <pc:docMk/>
          <pc:sldMk cId="2354825569" sldId="326"/>
        </pc:sldMkLst>
      </pc:sldChg>
      <pc:sldChg chg="del">
        <pc:chgData name="Tarachand Amgoth" userId="ea017c71-c3c5-459d-b04b-915c0e816ad1" providerId="ADAL" clId="{517E6450-70E0-48E0-B09E-586EBA9D3ABC}" dt="2025-05-24T11:55:29.249" v="206" actId="47"/>
        <pc:sldMkLst>
          <pc:docMk/>
          <pc:sldMk cId="3988145476" sldId="327"/>
        </pc:sldMkLst>
      </pc:sldChg>
      <pc:sldChg chg="del">
        <pc:chgData name="Tarachand Amgoth" userId="ea017c71-c3c5-459d-b04b-915c0e816ad1" providerId="ADAL" clId="{517E6450-70E0-48E0-B09E-586EBA9D3ABC}" dt="2025-05-24T11:55:29.593" v="207" actId="47"/>
        <pc:sldMkLst>
          <pc:docMk/>
          <pc:sldMk cId="803470464" sldId="328"/>
        </pc:sldMkLst>
      </pc:sldChg>
      <pc:sldChg chg="del">
        <pc:chgData name="Tarachand Amgoth" userId="ea017c71-c3c5-459d-b04b-915c0e816ad1" providerId="ADAL" clId="{517E6450-70E0-48E0-B09E-586EBA9D3ABC}" dt="2025-05-24T11:55:30.874" v="210" actId="47"/>
        <pc:sldMkLst>
          <pc:docMk/>
          <pc:sldMk cId="1267090074" sldId="329"/>
        </pc:sldMkLst>
      </pc:sldChg>
      <pc:sldChg chg="del">
        <pc:chgData name="Tarachand Amgoth" userId="ea017c71-c3c5-459d-b04b-915c0e816ad1" providerId="ADAL" clId="{517E6450-70E0-48E0-B09E-586EBA9D3ABC}" dt="2025-05-24T11:55:32.436" v="214" actId="47"/>
        <pc:sldMkLst>
          <pc:docMk/>
          <pc:sldMk cId="2448923712" sldId="330"/>
        </pc:sldMkLst>
      </pc:sldChg>
      <pc:sldChg chg="del">
        <pc:chgData name="Tarachand Amgoth" userId="ea017c71-c3c5-459d-b04b-915c0e816ad1" providerId="ADAL" clId="{517E6450-70E0-48E0-B09E-586EBA9D3ABC}" dt="2025-05-24T11:55:33.092" v="215" actId="47"/>
        <pc:sldMkLst>
          <pc:docMk/>
          <pc:sldMk cId="3704941778" sldId="331"/>
        </pc:sldMkLst>
      </pc:sldChg>
      <pc:sldChg chg="del">
        <pc:chgData name="Tarachand Amgoth" userId="ea017c71-c3c5-459d-b04b-915c0e816ad1" providerId="ADAL" clId="{517E6450-70E0-48E0-B09E-586EBA9D3ABC}" dt="2025-05-24T11:55:33.655" v="217" actId="47"/>
        <pc:sldMkLst>
          <pc:docMk/>
          <pc:sldMk cId="457691629" sldId="332"/>
        </pc:sldMkLst>
      </pc:sldChg>
      <pc:sldChg chg="del">
        <pc:chgData name="Tarachand Amgoth" userId="ea017c71-c3c5-459d-b04b-915c0e816ad1" providerId="ADAL" clId="{517E6450-70E0-48E0-B09E-586EBA9D3ABC}" dt="2025-05-24T11:55:33.624" v="216" actId="47"/>
        <pc:sldMkLst>
          <pc:docMk/>
          <pc:sldMk cId="910585747" sldId="333"/>
        </pc:sldMkLst>
      </pc:sldChg>
      <pc:sldChg chg="del">
        <pc:chgData name="Tarachand Amgoth" userId="ea017c71-c3c5-459d-b04b-915c0e816ad1" providerId="ADAL" clId="{517E6450-70E0-48E0-B09E-586EBA9D3ABC}" dt="2025-05-24T11:55:34.218" v="220" actId="47"/>
        <pc:sldMkLst>
          <pc:docMk/>
          <pc:sldMk cId="1145285980" sldId="334"/>
        </pc:sldMkLst>
      </pc:sldChg>
      <pc:sldChg chg="del">
        <pc:chgData name="Tarachand Amgoth" userId="ea017c71-c3c5-459d-b04b-915c0e816ad1" providerId="ADAL" clId="{517E6450-70E0-48E0-B09E-586EBA9D3ABC}" dt="2025-05-24T11:55:28.655" v="204" actId="47"/>
        <pc:sldMkLst>
          <pc:docMk/>
          <pc:sldMk cId="1515040505" sldId="335"/>
        </pc:sldMkLst>
      </pc:sldChg>
      <pc:sldChg chg="del">
        <pc:chgData name="Tarachand Amgoth" userId="ea017c71-c3c5-459d-b04b-915c0e816ad1" providerId="ADAL" clId="{517E6450-70E0-48E0-B09E-586EBA9D3ABC}" dt="2025-05-24T11:55:29.936" v="208" actId="47"/>
        <pc:sldMkLst>
          <pc:docMk/>
          <pc:sldMk cId="759525106" sldId="336"/>
        </pc:sldMkLst>
      </pc:sldChg>
      <pc:sldChg chg="del">
        <pc:chgData name="Tarachand Amgoth" userId="ea017c71-c3c5-459d-b04b-915c0e816ad1" providerId="ADAL" clId="{517E6450-70E0-48E0-B09E-586EBA9D3ABC}" dt="2025-05-24T11:55:30.264" v="209" actId="47"/>
        <pc:sldMkLst>
          <pc:docMk/>
          <pc:sldMk cId="3419718172" sldId="337"/>
        </pc:sldMkLst>
      </pc:sldChg>
      <pc:sldChg chg="del">
        <pc:chgData name="Tarachand Amgoth" userId="ea017c71-c3c5-459d-b04b-915c0e816ad1" providerId="ADAL" clId="{517E6450-70E0-48E0-B09E-586EBA9D3ABC}" dt="2025-05-24T11:55:31.936" v="213" actId="47"/>
        <pc:sldMkLst>
          <pc:docMk/>
          <pc:sldMk cId="918537840" sldId="338"/>
        </pc:sldMkLst>
      </pc:sldChg>
      <pc:sldChg chg="del">
        <pc:chgData name="Tarachand Amgoth" userId="ea017c71-c3c5-459d-b04b-915c0e816ad1" providerId="ADAL" clId="{517E6450-70E0-48E0-B09E-586EBA9D3ABC}" dt="2025-05-24T11:55:33.702" v="218" actId="47"/>
        <pc:sldMkLst>
          <pc:docMk/>
          <pc:sldMk cId="3775312083" sldId="339"/>
        </pc:sldMkLst>
      </pc:sldChg>
      <pc:sldChg chg="addSp delSp modSp add del mod setBg">
        <pc:chgData name="Tarachand Amgoth" userId="ea017c71-c3c5-459d-b04b-915c0e816ad1" providerId="ADAL" clId="{517E6450-70E0-48E0-B09E-586EBA9D3ABC}" dt="2025-05-25T14:27:52.193" v="2236" actId="47"/>
        <pc:sldMkLst>
          <pc:docMk/>
          <pc:sldMk cId="2971468167" sldId="340"/>
        </pc:sldMkLst>
      </pc:sldChg>
      <pc:sldChg chg="addSp delSp modSp add mod">
        <pc:chgData name="Tarachand Amgoth" userId="ea017c71-c3c5-459d-b04b-915c0e816ad1" providerId="ADAL" clId="{517E6450-70E0-48E0-B09E-586EBA9D3ABC}" dt="2025-05-25T14:27:48.162" v="2235"/>
        <pc:sldMkLst>
          <pc:docMk/>
          <pc:sldMk cId="2117911861" sldId="341"/>
        </pc:sldMkLst>
      </pc:sldChg>
      <pc:sldChg chg="addSp modSp add mod">
        <pc:chgData name="Tarachand Amgoth" userId="ea017c71-c3c5-459d-b04b-915c0e816ad1" providerId="ADAL" clId="{517E6450-70E0-48E0-B09E-586EBA9D3ABC}" dt="2025-05-25T10:52:55.013" v="1252" actId="1037"/>
        <pc:sldMkLst>
          <pc:docMk/>
          <pc:sldMk cId="317130976" sldId="342"/>
        </pc:sldMkLst>
      </pc:sldChg>
      <pc:sldChg chg="addSp delSp modSp add mod">
        <pc:chgData name="Tarachand Amgoth" userId="ea017c71-c3c5-459d-b04b-915c0e816ad1" providerId="ADAL" clId="{517E6450-70E0-48E0-B09E-586EBA9D3ABC}" dt="2025-05-25T10:55:39.632" v="1276" actId="113"/>
        <pc:sldMkLst>
          <pc:docMk/>
          <pc:sldMk cId="2490178607" sldId="343"/>
        </pc:sldMkLst>
      </pc:sldChg>
      <pc:sldChg chg="addSp modSp add mod">
        <pc:chgData name="Tarachand Amgoth" userId="ea017c71-c3c5-459d-b04b-915c0e816ad1" providerId="ADAL" clId="{517E6450-70E0-48E0-B09E-586EBA9D3ABC}" dt="2025-05-25T11:10:05.219" v="1423" actId="1076"/>
        <pc:sldMkLst>
          <pc:docMk/>
          <pc:sldMk cId="2524874522" sldId="344"/>
        </pc:sldMkLst>
      </pc:sldChg>
      <pc:sldChg chg="addSp delSp modSp add mod">
        <pc:chgData name="Tarachand Amgoth" userId="ea017c71-c3c5-459d-b04b-915c0e816ad1" providerId="ADAL" clId="{517E6450-70E0-48E0-B09E-586EBA9D3ABC}" dt="2025-05-26T13:39:49.790" v="3001" actId="5793"/>
        <pc:sldMkLst>
          <pc:docMk/>
          <pc:sldMk cId="1166510996" sldId="345"/>
        </pc:sldMkLst>
      </pc:sldChg>
      <pc:sldChg chg="addSp modSp add mod">
        <pc:chgData name="Tarachand Amgoth" userId="ea017c71-c3c5-459d-b04b-915c0e816ad1" providerId="ADAL" clId="{517E6450-70E0-48E0-B09E-586EBA9D3ABC}" dt="2025-05-25T11:00:02.372" v="1355" actId="1076"/>
        <pc:sldMkLst>
          <pc:docMk/>
          <pc:sldMk cId="1941320728" sldId="346"/>
        </pc:sldMkLst>
      </pc:sldChg>
      <pc:sldChg chg="addSp delSp modSp add del mod setBg">
        <pc:chgData name="Tarachand Amgoth" userId="ea017c71-c3c5-459d-b04b-915c0e816ad1" providerId="ADAL" clId="{517E6450-70E0-48E0-B09E-586EBA9D3ABC}" dt="2025-05-25T16:22:22.731" v="2899" actId="47"/>
        <pc:sldMkLst>
          <pc:docMk/>
          <pc:sldMk cId="1727426145" sldId="347"/>
        </pc:sldMkLst>
      </pc:sldChg>
      <pc:sldChg chg="addSp delSp modSp add mod setBg">
        <pc:chgData name="Tarachand Amgoth" userId="ea017c71-c3c5-459d-b04b-915c0e816ad1" providerId="ADAL" clId="{517E6450-70E0-48E0-B09E-586EBA9D3ABC}" dt="2025-05-25T16:22:30.731" v="2927" actId="1036"/>
        <pc:sldMkLst>
          <pc:docMk/>
          <pc:sldMk cId="939607959" sldId="348"/>
        </pc:sldMkLst>
      </pc:sldChg>
      <pc:sldChg chg="addSp delSp modSp add mod">
        <pc:chgData name="Tarachand Amgoth" userId="ea017c71-c3c5-459d-b04b-915c0e816ad1" providerId="ADAL" clId="{517E6450-70E0-48E0-B09E-586EBA9D3ABC}" dt="2025-05-26T13:41:49.945" v="3007" actId="1076"/>
        <pc:sldMkLst>
          <pc:docMk/>
          <pc:sldMk cId="1020398298" sldId="349"/>
        </pc:sldMkLst>
      </pc:sldChg>
      <pc:sldChg chg="addSp modSp add mod">
        <pc:chgData name="Tarachand Amgoth" userId="ea017c71-c3c5-459d-b04b-915c0e816ad1" providerId="ADAL" clId="{517E6450-70E0-48E0-B09E-586EBA9D3ABC}" dt="2025-05-25T11:19:45.552" v="1621" actId="14100"/>
        <pc:sldMkLst>
          <pc:docMk/>
          <pc:sldMk cId="2871954996" sldId="350"/>
        </pc:sldMkLst>
      </pc:sldChg>
      <pc:sldChg chg="addSp modSp add mod ord">
        <pc:chgData name="Tarachand Amgoth" userId="ea017c71-c3c5-459d-b04b-915c0e816ad1" providerId="ADAL" clId="{517E6450-70E0-48E0-B09E-586EBA9D3ABC}" dt="2025-05-25T11:13:42.113" v="1573" actId="1076"/>
        <pc:sldMkLst>
          <pc:docMk/>
          <pc:sldMk cId="4043957181" sldId="351"/>
        </pc:sldMkLst>
      </pc:sldChg>
      <pc:sldChg chg="addSp modSp add mod">
        <pc:chgData name="Tarachand Amgoth" userId="ea017c71-c3c5-459d-b04b-915c0e816ad1" providerId="ADAL" clId="{517E6450-70E0-48E0-B09E-586EBA9D3ABC}" dt="2025-05-25T11:21:52.179" v="1644"/>
        <pc:sldMkLst>
          <pc:docMk/>
          <pc:sldMk cId="258691195" sldId="352"/>
        </pc:sldMkLst>
      </pc:sldChg>
      <pc:sldChg chg="addSp delSp modSp add mod">
        <pc:chgData name="Tarachand Amgoth" userId="ea017c71-c3c5-459d-b04b-915c0e816ad1" providerId="ADAL" clId="{517E6450-70E0-48E0-B09E-586EBA9D3ABC}" dt="2025-05-25T11:25:09.872" v="1693" actId="1038"/>
        <pc:sldMkLst>
          <pc:docMk/>
          <pc:sldMk cId="2624696006" sldId="353"/>
        </pc:sldMkLst>
      </pc:sldChg>
      <pc:sldChg chg="addSp delSp modSp add mod">
        <pc:chgData name="Tarachand Amgoth" userId="ea017c71-c3c5-459d-b04b-915c0e816ad1" providerId="ADAL" clId="{517E6450-70E0-48E0-B09E-586EBA9D3ABC}" dt="2025-05-25T11:27:30.437" v="1699" actId="1076"/>
        <pc:sldMkLst>
          <pc:docMk/>
          <pc:sldMk cId="2966960322" sldId="354"/>
        </pc:sldMkLst>
      </pc:sldChg>
      <pc:sldChg chg="add del">
        <pc:chgData name="Tarachand Amgoth" userId="ea017c71-c3c5-459d-b04b-915c0e816ad1" providerId="ADAL" clId="{517E6450-70E0-48E0-B09E-586EBA9D3ABC}" dt="2025-05-24T12:01:47.069" v="667" actId="47"/>
        <pc:sldMkLst>
          <pc:docMk/>
          <pc:sldMk cId="3451743314" sldId="355"/>
        </pc:sldMkLst>
      </pc:sldChg>
      <pc:sldChg chg="addSp modSp add mod">
        <pc:chgData name="Tarachand Amgoth" userId="ea017c71-c3c5-459d-b04b-915c0e816ad1" providerId="ADAL" clId="{517E6450-70E0-48E0-B09E-586EBA9D3ABC}" dt="2025-05-26T13:44:24.797" v="3008" actId="313"/>
        <pc:sldMkLst>
          <pc:docMk/>
          <pc:sldMk cId="3526980975" sldId="356"/>
        </pc:sldMkLst>
      </pc:sldChg>
      <pc:sldChg chg="addSp delSp modSp add mod">
        <pc:chgData name="Tarachand Amgoth" userId="ea017c71-c3c5-459d-b04b-915c0e816ad1" providerId="ADAL" clId="{517E6450-70E0-48E0-B09E-586EBA9D3ABC}" dt="2025-05-25T15:15:40.321" v="2789" actId="20577"/>
        <pc:sldMkLst>
          <pc:docMk/>
          <pc:sldMk cId="572894454" sldId="357"/>
        </pc:sldMkLst>
      </pc:sldChg>
      <pc:sldChg chg="addSp delSp modSp add mod setBg">
        <pc:chgData name="Tarachand Amgoth" userId="ea017c71-c3c5-459d-b04b-915c0e816ad1" providerId="ADAL" clId="{517E6450-70E0-48E0-B09E-586EBA9D3ABC}" dt="2025-05-25T16:15:45.931" v="2861" actId="14100"/>
        <pc:sldMkLst>
          <pc:docMk/>
          <pc:sldMk cId="658749922" sldId="358"/>
        </pc:sldMkLst>
      </pc:sldChg>
      <pc:sldChg chg="modSp add del mod">
        <pc:chgData name="Tarachand Amgoth" userId="ea017c71-c3c5-459d-b04b-915c0e816ad1" providerId="ADAL" clId="{517E6450-70E0-48E0-B09E-586EBA9D3ABC}" dt="2025-05-25T14:58:45.421" v="2477" actId="47"/>
        <pc:sldMkLst>
          <pc:docMk/>
          <pc:sldMk cId="2291995835" sldId="359"/>
        </pc:sldMkLst>
      </pc:sldChg>
      <pc:sldChg chg="addSp modSp add mod">
        <pc:chgData name="Tarachand Amgoth" userId="ea017c71-c3c5-459d-b04b-915c0e816ad1" providerId="ADAL" clId="{517E6450-70E0-48E0-B09E-586EBA9D3ABC}" dt="2025-05-25T15:20:44.727" v="2819" actId="1035"/>
        <pc:sldMkLst>
          <pc:docMk/>
          <pc:sldMk cId="3891020399" sldId="360"/>
        </pc:sldMkLst>
      </pc:sldChg>
      <pc:sldChg chg="addSp modSp add mod">
        <pc:chgData name="Tarachand Amgoth" userId="ea017c71-c3c5-459d-b04b-915c0e816ad1" providerId="ADAL" clId="{517E6450-70E0-48E0-B09E-586EBA9D3ABC}" dt="2025-05-25T15:22:07.606" v="2827" actId="14100"/>
        <pc:sldMkLst>
          <pc:docMk/>
          <pc:sldMk cId="1726236045" sldId="361"/>
        </pc:sldMkLst>
      </pc:sldChg>
      <pc:sldChg chg="modSp add del mod">
        <pc:chgData name="Tarachand Amgoth" userId="ea017c71-c3c5-459d-b04b-915c0e816ad1" providerId="ADAL" clId="{517E6450-70E0-48E0-B09E-586EBA9D3ABC}" dt="2025-05-25T15:18:09.837" v="2810" actId="2696"/>
        <pc:sldMkLst>
          <pc:docMk/>
          <pc:sldMk cId="1582918339" sldId="362"/>
        </pc:sldMkLst>
      </pc:sldChg>
      <pc:sldChg chg="addSp delSp modSp add mod setBg">
        <pc:chgData name="Tarachand Amgoth" userId="ea017c71-c3c5-459d-b04b-915c0e816ad1" providerId="ADAL" clId="{517E6450-70E0-48E0-B09E-586EBA9D3ABC}" dt="2025-05-25T16:10:09.737" v="2839" actId="14100"/>
        <pc:sldMkLst>
          <pc:docMk/>
          <pc:sldMk cId="2190265033" sldId="362"/>
        </pc:sldMkLst>
      </pc:sldChg>
      <pc:sldChg chg="modSp add del mod ord">
        <pc:chgData name="Tarachand Amgoth" userId="ea017c71-c3c5-459d-b04b-915c0e816ad1" providerId="ADAL" clId="{517E6450-70E0-48E0-B09E-586EBA9D3ABC}" dt="2025-05-25T15:09:07.224" v="2611" actId="47"/>
        <pc:sldMkLst>
          <pc:docMk/>
          <pc:sldMk cId="1728618425" sldId="363"/>
        </pc:sldMkLst>
      </pc:sldChg>
      <pc:sldChg chg="modSp add del mod">
        <pc:chgData name="Tarachand Amgoth" userId="ea017c71-c3c5-459d-b04b-915c0e816ad1" providerId="ADAL" clId="{517E6450-70E0-48E0-B09E-586EBA9D3ABC}" dt="2025-05-25T15:10:16.144" v="2654" actId="47"/>
        <pc:sldMkLst>
          <pc:docMk/>
          <pc:sldMk cId="944476848" sldId="364"/>
        </pc:sldMkLst>
      </pc:sldChg>
      <pc:sldChg chg="add">
        <pc:chgData name="Tarachand Amgoth" userId="ea017c71-c3c5-459d-b04b-915c0e816ad1" providerId="ADAL" clId="{517E6450-70E0-48E0-B09E-586EBA9D3ABC}" dt="2025-05-25T15:14:38.631" v="2773"/>
        <pc:sldMkLst>
          <pc:docMk/>
          <pc:sldMk cId="445565149" sldId="365"/>
        </pc:sldMkLst>
      </pc:sldChg>
      <pc:sldChg chg="modSp add del mod">
        <pc:chgData name="Tarachand Amgoth" userId="ea017c71-c3c5-459d-b04b-915c0e816ad1" providerId="ADAL" clId="{517E6450-70E0-48E0-B09E-586EBA9D3ABC}" dt="2025-05-25T15:14:12.413" v="2772" actId="2696"/>
        <pc:sldMkLst>
          <pc:docMk/>
          <pc:sldMk cId="1867217669" sldId="365"/>
        </pc:sldMkLst>
      </pc:sldChg>
      <pc:sldChg chg="modSp add del mod">
        <pc:chgData name="Tarachand Amgoth" userId="ea017c71-c3c5-459d-b04b-915c0e816ad1" providerId="ADAL" clId="{517E6450-70E0-48E0-B09E-586EBA9D3ABC}" dt="2025-05-24T12:04:13.944" v="867" actId="47"/>
        <pc:sldMkLst>
          <pc:docMk/>
          <pc:sldMk cId="3905509056" sldId="366"/>
        </pc:sldMkLst>
      </pc:sldChg>
      <pc:sldChg chg="modSp add del mod">
        <pc:chgData name="Tarachand Amgoth" userId="ea017c71-c3c5-459d-b04b-915c0e816ad1" providerId="ADAL" clId="{517E6450-70E0-48E0-B09E-586EBA9D3ABC}" dt="2025-05-25T15:03:30.867" v="2546" actId="47"/>
        <pc:sldMkLst>
          <pc:docMk/>
          <pc:sldMk cId="3898370185" sldId="367"/>
        </pc:sldMkLst>
      </pc:sldChg>
      <pc:sldChg chg="modSp add del mod">
        <pc:chgData name="Tarachand Amgoth" userId="ea017c71-c3c5-459d-b04b-915c0e816ad1" providerId="ADAL" clId="{517E6450-70E0-48E0-B09E-586EBA9D3ABC}" dt="2025-05-25T15:03:42.228" v="2547" actId="47"/>
        <pc:sldMkLst>
          <pc:docMk/>
          <pc:sldMk cId="491194855" sldId="368"/>
        </pc:sldMkLst>
      </pc:sldChg>
      <pc:sldChg chg="modSp add del mod">
        <pc:chgData name="Tarachand Amgoth" userId="ea017c71-c3c5-459d-b04b-915c0e816ad1" providerId="ADAL" clId="{517E6450-70E0-48E0-B09E-586EBA9D3ABC}" dt="2025-05-25T15:03:52.344" v="2548" actId="47"/>
        <pc:sldMkLst>
          <pc:docMk/>
          <pc:sldMk cId="2812263460" sldId="369"/>
        </pc:sldMkLst>
      </pc:sldChg>
      <pc:sldChg chg="modSp add del mod">
        <pc:chgData name="Tarachand Amgoth" userId="ea017c71-c3c5-459d-b04b-915c0e816ad1" providerId="ADAL" clId="{517E6450-70E0-48E0-B09E-586EBA9D3ABC}" dt="2025-05-25T15:04:05.838" v="2549" actId="47"/>
        <pc:sldMkLst>
          <pc:docMk/>
          <pc:sldMk cId="1967981430" sldId="370"/>
        </pc:sldMkLst>
      </pc:sldChg>
      <pc:sldChg chg="modSp add del mod">
        <pc:chgData name="Tarachand Amgoth" userId="ea017c71-c3c5-459d-b04b-915c0e816ad1" providerId="ADAL" clId="{517E6450-70E0-48E0-B09E-586EBA9D3ABC}" dt="2025-05-25T15:04:16.213" v="2550" actId="47"/>
        <pc:sldMkLst>
          <pc:docMk/>
          <pc:sldMk cId="1373865950" sldId="371"/>
        </pc:sldMkLst>
      </pc:sldChg>
      <pc:sldChg chg="modSp add del mod">
        <pc:chgData name="Tarachand Amgoth" userId="ea017c71-c3c5-459d-b04b-915c0e816ad1" providerId="ADAL" clId="{517E6450-70E0-48E0-B09E-586EBA9D3ABC}" dt="2025-05-25T15:04:26.542" v="2551" actId="47"/>
        <pc:sldMkLst>
          <pc:docMk/>
          <pc:sldMk cId="3364796268" sldId="372"/>
        </pc:sldMkLst>
      </pc:sldChg>
      <pc:sldChg chg="modSp add del mod">
        <pc:chgData name="Tarachand Amgoth" userId="ea017c71-c3c5-459d-b04b-915c0e816ad1" providerId="ADAL" clId="{517E6450-70E0-48E0-B09E-586EBA9D3ABC}" dt="2025-05-25T15:04:39.417" v="2552" actId="47"/>
        <pc:sldMkLst>
          <pc:docMk/>
          <pc:sldMk cId="1183306069" sldId="373"/>
        </pc:sldMkLst>
      </pc:sldChg>
      <pc:sldChg chg="modSp add del mod">
        <pc:chgData name="Tarachand Amgoth" userId="ea017c71-c3c5-459d-b04b-915c0e816ad1" providerId="ADAL" clId="{517E6450-70E0-48E0-B09E-586EBA9D3ABC}" dt="2025-05-25T15:02:14.470" v="2541" actId="47"/>
        <pc:sldMkLst>
          <pc:docMk/>
          <pc:sldMk cId="825139503" sldId="374"/>
        </pc:sldMkLst>
      </pc:sldChg>
      <pc:sldChg chg="modSp add del mod">
        <pc:chgData name="Tarachand Amgoth" userId="ea017c71-c3c5-459d-b04b-915c0e816ad1" providerId="ADAL" clId="{517E6450-70E0-48E0-B09E-586EBA9D3ABC}" dt="2025-05-25T15:02:19.611" v="2542" actId="47"/>
        <pc:sldMkLst>
          <pc:docMk/>
          <pc:sldMk cId="3922237012" sldId="375"/>
        </pc:sldMkLst>
      </pc:sldChg>
      <pc:sldChg chg="modSp add del mod">
        <pc:chgData name="Tarachand Amgoth" userId="ea017c71-c3c5-459d-b04b-915c0e816ad1" providerId="ADAL" clId="{517E6450-70E0-48E0-B09E-586EBA9D3ABC}" dt="2025-05-25T15:02:24.674" v="2543" actId="47"/>
        <pc:sldMkLst>
          <pc:docMk/>
          <pc:sldMk cId="1651067007" sldId="376"/>
        </pc:sldMkLst>
      </pc:sldChg>
      <pc:sldChg chg="modSp add del mod">
        <pc:chgData name="Tarachand Amgoth" userId="ea017c71-c3c5-459d-b04b-915c0e816ad1" providerId="ADAL" clId="{517E6450-70E0-48E0-B09E-586EBA9D3ABC}" dt="2025-05-25T15:12:39.569" v="2746" actId="20577"/>
        <pc:sldMkLst>
          <pc:docMk/>
          <pc:sldMk cId="2365418672" sldId="377"/>
        </pc:sldMkLst>
      </pc:sldChg>
      <pc:sldChg chg="modSp add del mod">
        <pc:chgData name="Tarachand Amgoth" userId="ea017c71-c3c5-459d-b04b-915c0e816ad1" providerId="ADAL" clId="{517E6450-70E0-48E0-B09E-586EBA9D3ABC}" dt="2025-05-25T15:12:46.507" v="2747" actId="47"/>
        <pc:sldMkLst>
          <pc:docMk/>
          <pc:sldMk cId="2549950111" sldId="378"/>
        </pc:sldMkLst>
      </pc:sldChg>
      <pc:sldChg chg="addSp modSp add mod">
        <pc:chgData name="Tarachand Amgoth" userId="ea017c71-c3c5-459d-b04b-915c0e816ad1" providerId="ADAL" clId="{517E6450-70E0-48E0-B09E-586EBA9D3ABC}" dt="2025-05-25T16:16:11.912" v="2862" actId="1076"/>
        <pc:sldMkLst>
          <pc:docMk/>
          <pc:sldMk cId="1574243191" sldId="379"/>
        </pc:sldMkLst>
      </pc:sldChg>
      <pc:sldChg chg="modSp add del mod">
        <pc:chgData name="Tarachand Amgoth" userId="ea017c71-c3c5-459d-b04b-915c0e816ad1" providerId="ADAL" clId="{517E6450-70E0-48E0-B09E-586EBA9D3ABC}" dt="2025-05-25T15:02:36.256" v="2544" actId="47"/>
        <pc:sldMkLst>
          <pc:docMk/>
          <pc:sldMk cId="3788040036" sldId="380"/>
        </pc:sldMkLst>
      </pc:sldChg>
      <pc:sldChg chg="modSp add del mod">
        <pc:chgData name="Tarachand Amgoth" userId="ea017c71-c3c5-459d-b04b-915c0e816ad1" providerId="ADAL" clId="{517E6450-70E0-48E0-B09E-586EBA9D3ABC}" dt="2025-05-25T15:02:40.006" v="2545" actId="47"/>
        <pc:sldMkLst>
          <pc:docMk/>
          <pc:sldMk cId="4024060012" sldId="381"/>
        </pc:sldMkLst>
      </pc:sldChg>
      <pc:sldChg chg="addSp modSp add mod ord">
        <pc:chgData name="Tarachand Amgoth" userId="ea017c71-c3c5-459d-b04b-915c0e816ad1" providerId="ADAL" clId="{517E6450-70E0-48E0-B09E-586EBA9D3ABC}" dt="2025-05-25T11:31:20.359" v="1797" actId="20577"/>
        <pc:sldMkLst>
          <pc:docMk/>
          <pc:sldMk cId="1551309448" sldId="382"/>
        </pc:sldMkLst>
      </pc:sldChg>
      <pc:sldChg chg="add del">
        <pc:chgData name="Tarachand Amgoth" userId="ea017c71-c3c5-459d-b04b-915c0e816ad1" providerId="ADAL" clId="{517E6450-70E0-48E0-B09E-586EBA9D3ABC}" dt="2025-05-24T11:55:12.905" v="195" actId="47"/>
        <pc:sldMkLst>
          <pc:docMk/>
          <pc:sldMk cId="2017920602" sldId="382"/>
        </pc:sldMkLst>
      </pc:sldChg>
      <pc:sldChg chg="add del">
        <pc:chgData name="Tarachand Amgoth" userId="ea017c71-c3c5-459d-b04b-915c0e816ad1" providerId="ADAL" clId="{517E6450-70E0-48E0-B09E-586EBA9D3ABC}" dt="2025-05-24T11:55:10.436" v="194" actId="47"/>
        <pc:sldMkLst>
          <pc:docMk/>
          <pc:sldMk cId="3784924344" sldId="383"/>
        </pc:sldMkLst>
      </pc:sldChg>
      <pc:sldChg chg="addSp modSp add mod">
        <pc:chgData name="Tarachand Amgoth" userId="ea017c71-c3c5-459d-b04b-915c0e816ad1" providerId="ADAL" clId="{517E6450-70E0-48E0-B09E-586EBA9D3ABC}" dt="2025-05-25T14:17:32.612" v="1994" actId="1076"/>
        <pc:sldMkLst>
          <pc:docMk/>
          <pc:sldMk cId="3958699238" sldId="383"/>
        </pc:sldMkLst>
      </pc:sldChg>
      <pc:sldChg chg="addSp modSp add mod ord">
        <pc:chgData name="Tarachand Amgoth" userId="ea017c71-c3c5-459d-b04b-915c0e816ad1" providerId="ADAL" clId="{517E6450-70E0-48E0-B09E-586EBA9D3ABC}" dt="2025-05-25T14:16:16.116" v="1982" actId="20577"/>
        <pc:sldMkLst>
          <pc:docMk/>
          <pc:sldMk cId="4243258575" sldId="384"/>
        </pc:sldMkLst>
      </pc:sldChg>
      <pc:sldChg chg="addSp modSp add mod">
        <pc:chgData name="Tarachand Amgoth" userId="ea017c71-c3c5-459d-b04b-915c0e816ad1" providerId="ADAL" clId="{517E6450-70E0-48E0-B09E-586EBA9D3ABC}" dt="2025-05-25T14:32:26.781" v="2243" actId="1076"/>
        <pc:sldMkLst>
          <pc:docMk/>
          <pc:sldMk cId="144838719" sldId="385"/>
        </pc:sldMkLst>
      </pc:sldChg>
      <pc:sldChg chg="addSp modSp add mod">
        <pc:chgData name="Tarachand Amgoth" userId="ea017c71-c3c5-459d-b04b-915c0e816ad1" providerId="ADAL" clId="{517E6450-70E0-48E0-B09E-586EBA9D3ABC}" dt="2025-05-25T14:21:31.690" v="2140" actId="14100"/>
        <pc:sldMkLst>
          <pc:docMk/>
          <pc:sldMk cId="2574537644" sldId="386"/>
        </pc:sldMkLst>
      </pc:sldChg>
      <pc:sldChg chg="addSp modSp add mod">
        <pc:chgData name="Tarachand Amgoth" userId="ea017c71-c3c5-459d-b04b-915c0e816ad1" providerId="ADAL" clId="{517E6450-70E0-48E0-B09E-586EBA9D3ABC}" dt="2025-05-25T14:22:27.094" v="2152" actId="1076"/>
        <pc:sldMkLst>
          <pc:docMk/>
          <pc:sldMk cId="3820159769" sldId="387"/>
        </pc:sldMkLst>
      </pc:sldChg>
      <pc:sldChg chg="addSp modSp add mod">
        <pc:chgData name="Tarachand Amgoth" userId="ea017c71-c3c5-459d-b04b-915c0e816ad1" providerId="ADAL" clId="{517E6450-70E0-48E0-B09E-586EBA9D3ABC}" dt="2025-05-25T14:23:35.761" v="2194" actId="1076"/>
        <pc:sldMkLst>
          <pc:docMk/>
          <pc:sldMk cId="2162558874" sldId="388"/>
        </pc:sldMkLst>
      </pc:sldChg>
      <pc:sldChg chg="addSp modSp add mod">
        <pc:chgData name="Tarachand Amgoth" userId="ea017c71-c3c5-459d-b04b-915c0e816ad1" providerId="ADAL" clId="{517E6450-70E0-48E0-B09E-586EBA9D3ABC}" dt="2025-05-25T14:24:55.850" v="2213" actId="1076"/>
        <pc:sldMkLst>
          <pc:docMk/>
          <pc:sldMk cId="114185667" sldId="389"/>
        </pc:sldMkLst>
      </pc:sldChg>
      <pc:sldChg chg="add del">
        <pc:chgData name="Tarachand Amgoth" userId="ea017c71-c3c5-459d-b04b-915c0e816ad1" providerId="ADAL" clId="{517E6450-70E0-48E0-B09E-586EBA9D3ABC}" dt="2025-05-25T14:45:42.175" v="2249" actId="47"/>
        <pc:sldMkLst>
          <pc:docMk/>
          <pc:sldMk cId="4087720208" sldId="390"/>
        </pc:sldMkLst>
      </pc:sldChg>
      <pc:sldChg chg="addSp modSp add mod">
        <pc:chgData name="Tarachand Amgoth" userId="ea017c71-c3c5-459d-b04b-915c0e816ad1" providerId="ADAL" clId="{517E6450-70E0-48E0-B09E-586EBA9D3ABC}" dt="2025-05-25T14:15:32.022" v="1938" actId="1035"/>
        <pc:sldMkLst>
          <pc:docMk/>
          <pc:sldMk cId="2943354304" sldId="391"/>
        </pc:sldMkLst>
      </pc:sldChg>
      <pc:sldChg chg="modSp add mod">
        <pc:chgData name="Tarachand Amgoth" userId="ea017c71-c3c5-459d-b04b-915c0e816ad1" providerId="ADAL" clId="{517E6450-70E0-48E0-B09E-586EBA9D3ABC}" dt="2025-05-25T14:17:00.693" v="1986" actId="207"/>
        <pc:sldMkLst>
          <pc:docMk/>
          <pc:sldMk cId="4140842650" sldId="392"/>
        </pc:sldMkLst>
      </pc:sldChg>
      <pc:sldChg chg="addSp delSp modSp add mod">
        <pc:chgData name="Tarachand Amgoth" userId="ea017c71-c3c5-459d-b04b-915c0e816ad1" providerId="ADAL" clId="{517E6450-70E0-48E0-B09E-586EBA9D3ABC}" dt="2025-05-25T14:18:40.843" v="2005" actId="1076"/>
        <pc:sldMkLst>
          <pc:docMk/>
          <pc:sldMk cId="1735483555" sldId="393"/>
        </pc:sldMkLst>
      </pc:sldChg>
      <pc:sldChg chg="addSp delSp modSp add mod">
        <pc:chgData name="Tarachand Amgoth" userId="ea017c71-c3c5-459d-b04b-915c0e816ad1" providerId="ADAL" clId="{517E6450-70E0-48E0-B09E-586EBA9D3ABC}" dt="2025-05-25T14:37:36.597" v="2247" actId="1076"/>
        <pc:sldMkLst>
          <pc:docMk/>
          <pc:sldMk cId="3677191655" sldId="394"/>
        </pc:sldMkLst>
      </pc:sldChg>
      <pc:sldChg chg="addSp modSp add mod">
        <pc:chgData name="Tarachand Amgoth" userId="ea017c71-c3c5-459d-b04b-915c0e816ad1" providerId="ADAL" clId="{517E6450-70E0-48E0-B09E-586EBA9D3ABC}" dt="2025-05-25T14:21:55.629" v="2146" actId="14100"/>
        <pc:sldMkLst>
          <pc:docMk/>
          <pc:sldMk cId="2396518705" sldId="395"/>
        </pc:sldMkLst>
      </pc:sldChg>
      <pc:sldChg chg="addSp modSp add mod">
        <pc:chgData name="Tarachand Amgoth" userId="ea017c71-c3c5-459d-b04b-915c0e816ad1" providerId="ADAL" clId="{517E6450-70E0-48E0-B09E-586EBA9D3ABC}" dt="2025-05-25T14:22:58.023" v="2186" actId="1076"/>
        <pc:sldMkLst>
          <pc:docMk/>
          <pc:sldMk cId="256135844" sldId="396"/>
        </pc:sldMkLst>
      </pc:sldChg>
      <pc:sldChg chg="addSp delSp modSp add mod">
        <pc:chgData name="Tarachand Amgoth" userId="ea017c71-c3c5-459d-b04b-915c0e816ad1" providerId="ADAL" clId="{517E6450-70E0-48E0-B09E-586EBA9D3ABC}" dt="2025-05-25T14:24:26.600" v="2207" actId="1076"/>
        <pc:sldMkLst>
          <pc:docMk/>
          <pc:sldMk cId="2337199821" sldId="397"/>
        </pc:sldMkLst>
      </pc:sldChg>
      <pc:sldChg chg="addSp delSp modSp add mod">
        <pc:chgData name="Tarachand Amgoth" userId="ea017c71-c3c5-459d-b04b-915c0e816ad1" providerId="ADAL" clId="{517E6450-70E0-48E0-B09E-586EBA9D3ABC}" dt="2025-05-25T14:48:57.817" v="2347" actId="1076"/>
        <pc:sldMkLst>
          <pc:docMk/>
          <pc:sldMk cId="3445801558" sldId="398"/>
        </pc:sldMkLst>
      </pc:sldChg>
      <pc:sldChg chg="add">
        <pc:chgData name="Tarachand Amgoth" userId="ea017c71-c3c5-459d-b04b-915c0e816ad1" providerId="ADAL" clId="{517E6450-70E0-48E0-B09E-586EBA9D3ABC}" dt="2025-05-25T14:26:55.344" v="2219" actId="2890"/>
        <pc:sldMkLst>
          <pc:docMk/>
          <pc:sldMk cId="281629267" sldId="399"/>
        </pc:sldMkLst>
      </pc:sldChg>
      <pc:sldChg chg="addSp modSp add mod">
        <pc:chgData name="Tarachand Amgoth" userId="ea017c71-c3c5-459d-b04b-915c0e816ad1" providerId="ADAL" clId="{517E6450-70E0-48E0-B09E-586EBA9D3ABC}" dt="2025-05-25T16:22:56.425" v="2929" actId="207"/>
        <pc:sldMkLst>
          <pc:docMk/>
          <pc:sldMk cId="1834957759" sldId="400"/>
        </pc:sldMkLst>
      </pc:sldChg>
      <pc:sldChg chg="add del">
        <pc:chgData name="Tarachand Amgoth" userId="ea017c71-c3c5-459d-b04b-915c0e816ad1" providerId="ADAL" clId="{517E6450-70E0-48E0-B09E-586EBA9D3ABC}" dt="2025-05-25T14:53:41.678" v="2372" actId="47"/>
        <pc:sldMkLst>
          <pc:docMk/>
          <pc:sldMk cId="148048658" sldId="401"/>
        </pc:sldMkLst>
      </pc:sldChg>
      <pc:sldChg chg="addSp delSp modSp add mod">
        <pc:chgData name="Tarachand Amgoth" userId="ea017c71-c3c5-459d-b04b-915c0e816ad1" providerId="ADAL" clId="{517E6450-70E0-48E0-B09E-586EBA9D3ABC}" dt="2025-05-25T14:57:37.644" v="2476" actId="14100"/>
        <pc:sldMkLst>
          <pc:docMk/>
          <pc:sldMk cId="2167777530" sldId="401"/>
        </pc:sldMkLst>
      </pc:sldChg>
      <pc:sldChg chg="modSp add mod ord">
        <pc:chgData name="Tarachand Amgoth" userId="ea017c71-c3c5-459d-b04b-915c0e816ad1" providerId="ADAL" clId="{517E6450-70E0-48E0-B09E-586EBA9D3ABC}" dt="2025-05-25T14:56:47.870" v="2469"/>
        <pc:sldMkLst>
          <pc:docMk/>
          <pc:sldMk cId="3191547654" sldId="402"/>
        </pc:sldMkLst>
      </pc:sldChg>
      <pc:sldChg chg="addSp delSp modSp mod setBg">
        <pc:chgData name="Tarachand Amgoth" userId="ea017c71-c3c5-459d-b04b-915c0e816ad1" providerId="ADAL" clId="{517E6450-70E0-48E0-B09E-586EBA9D3ABC}" dt="2025-05-25T16:14:06.490" v="2854" actId="1038"/>
        <pc:sldMkLst>
          <pc:docMk/>
          <pc:sldMk cId="445565149" sldId="403"/>
        </pc:sldMkLst>
      </pc:sldChg>
      <pc:sldChg chg="add">
        <pc:chgData name="Tarachand Amgoth" userId="ea017c71-c3c5-459d-b04b-915c0e816ad1" providerId="ADAL" clId="{517E6450-70E0-48E0-B09E-586EBA9D3ABC}" dt="2025-05-25T16:21:25.809" v="2887" actId="2890"/>
        <pc:sldMkLst>
          <pc:docMk/>
          <pc:sldMk cId="3504816344" sldId="404"/>
        </pc:sldMkLst>
      </pc:sldChg>
      <pc:sldChg chg="addSp delSp modSp add mod setBg">
        <pc:chgData name="Tarachand Amgoth" userId="ea017c71-c3c5-459d-b04b-915c0e816ad1" providerId="ADAL" clId="{517E6450-70E0-48E0-B09E-586EBA9D3ABC}" dt="2025-05-26T10:16:54.195" v="2944" actId="1038"/>
        <pc:sldMkLst>
          <pc:docMk/>
          <pc:sldMk cId="440810450" sldId="4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569E3-30CE-4A59-8AEB-CFCE855F2B26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85BF0-FB52-454B-ACEF-91D95D38C3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608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E4878-D07C-0BE6-DC19-7FA7E31A0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0000C-3990-5039-0CA5-6A23142B4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E511-A02D-7F0D-9590-3610A26C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18D8B-C48C-A29F-900D-877F372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4B37C-5A2F-2690-7567-3D6CDCEC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429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0F247-0B87-F88A-B116-76D5FDE96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29D07-BFA8-A1C3-EE08-F1C3E1487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AFD60-8AB3-D7F5-EFCF-8BB0FD12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B4745-7449-6842-861D-8707698C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343DF-FF24-180F-8172-8C074F3B2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865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FCE6CC-9EDF-8724-AD7C-560F3014D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90677-69CB-9647-47A1-DCDEB4206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DB2E0-27D2-333F-366E-330AFC6E5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12C4-4277-E5DF-6D76-0F3DAB83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0BC5A-00EA-B6D6-BF55-0CC922AE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771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6870-8159-533F-1001-49735526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57B4B-64FD-67E9-2D3F-C8C158D44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F6C2F-C1C7-A60D-F965-B5877C987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6BED9-C844-89B1-8687-B1BDF450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69B1A-0A76-E9DF-D3D8-C5B591C9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721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88AB1-B884-2B9B-1A91-A4E57CDE5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0DA13-DD69-A91E-B336-4C928E1B7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6AF0F-E3B6-2051-C2CA-8A8137B1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1C2B-72B5-2C2D-7573-B6663A7EA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C5DE9-4A6B-A885-F77E-773B8C2B0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449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5C340-ACA8-9349-2898-9CC053A4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DB554-66CB-55E2-F8F1-D20E235A0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A69DA-F25E-6DFB-D35A-61398F651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332FC-1DBB-0F47-60D0-D70547088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5032A-2C51-1554-0660-D23AF754B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1C6ED-43D8-358C-1D62-9B456D08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137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D051-1512-DE22-6CBA-57717CE69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239BA-04E0-E1B5-201F-042F35BB5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F3F33-ADF4-2FD9-9484-754BB530D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88C461-A573-9844-60E6-4495585A1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9C1B0-A1E2-9111-7920-0055C5F7D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CB188-B13C-7406-E8F5-A80A5684E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A700B-6CD4-4D1E-E1C8-A808A177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480FEE-08A2-5B16-5D14-BD8E4781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474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CDBBA-1634-C6C1-2FD1-D097A8F3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732E3-A630-D910-1AA5-B17C777A7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60F0A-73E3-673D-2E3C-0257608D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6C202-8FF4-D40A-96BF-3D49F6D8C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113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3DF52-69BD-0F7E-F9D8-7EBB2981B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89E952-9721-D6B9-B169-9B19BA90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29118-0800-B298-D751-288D98D5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45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4387-40D8-A4C4-CBFA-378FD792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8B345-70D4-BB42-F56F-CE1785015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0EA5F-1E55-2342-D01E-AAC08EC19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3BB65-A6BD-9BB2-FA7A-29279714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82F84-7726-D1E2-F197-4D7037BD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BEFC8-C020-CDC2-CFCC-C4EEAF6C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5164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75E4-A59C-6431-DAD3-F3FC8252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FEB29-75E0-A66A-27F2-AD6418774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7B37F-4BBE-CF6B-2BAF-6AD2ED6B7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FC5D8-7193-BC77-A2E9-7C48327F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193DD-17DB-5A73-20FA-AB7168659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68708-79F0-520E-89DA-B5ADD5F2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4251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C58E39-07CF-D835-F410-B071711E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60D1A-3A64-7B34-25E0-F40CCBF18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853AE-5C11-19C0-622B-6922DBC9E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D85862-502C-465C-80D9-4A38FCB63B7A}" type="datetimeFigureOut">
              <a:rPr lang="en-IN" smtClean="0"/>
              <a:t>02-06-2025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3EAED-CCA3-EEDF-3D12-E77427FE5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AD74B-1A30-CF24-F7B7-A62C85B7C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198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5A8E-BCA9-19D1-DA6E-8479262F1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44047"/>
            <a:ext cx="9144000" cy="86591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AI in Agriculture</a:t>
            </a:r>
            <a:endParaRPr lang="en-I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3C8E9-F9C1-6B8C-CE8D-FD277A5355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on Crop Monitoring &amp; Prediction, and Drone Vision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61C3AE-CF19-B99D-45B6-BF96056E5830}"/>
              </a:ext>
            </a:extLst>
          </p:cNvPr>
          <p:cNvSpPr txBox="1">
            <a:spLocks/>
          </p:cNvSpPr>
          <p:nvPr/>
        </p:nvSpPr>
        <p:spPr>
          <a:xfrm>
            <a:off x="1555213" y="725273"/>
            <a:ext cx="9144000" cy="8659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General Applications of AI </a:t>
            </a:r>
            <a:endParaRPr lang="en-I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40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D941D-056E-1A53-4A10-F75B7C6B3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9B518-82FC-9040-99A7-32EEE05C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444A-E1BF-9E66-CD43-1E0B172F0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Prediction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Inputs to the Model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FBE227A-356D-5691-4F00-B7668C4DD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119D44-5EA9-4B39-4CD3-00A146DC9F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604716"/>
              </p:ext>
            </p:extLst>
          </p:nvPr>
        </p:nvGraphicFramePr>
        <p:xfrm>
          <a:off x="540739" y="2240280"/>
          <a:ext cx="10850697" cy="265176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491430">
                  <a:extLst>
                    <a:ext uri="{9D8B030D-6E8A-4147-A177-3AD203B41FA5}">
                      <a16:colId xmlns:a16="http://schemas.microsoft.com/office/drawing/2014/main" val="1911956065"/>
                    </a:ext>
                  </a:extLst>
                </a:gridCol>
                <a:gridCol w="7359267">
                  <a:extLst>
                    <a:ext uri="{9D8B030D-6E8A-4147-A177-3AD203B41FA5}">
                      <a16:colId xmlns:a16="http://schemas.microsoft.com/office/drawing/2014/main" val="2871165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400"/>
                        <a:t>Data Source</a:t>
                      </a:r>
                      <a:endParaRPr lang="en-I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Features</a:t>
                      </a:r>
                      <a:endParaRPr lang="en-I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9489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1" dirty="0"/>
                        <a:t>Weather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Temperature, Rainfall, Humidity, Wind Speed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3633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1" dirty="0"/>
                        <a:t>Soil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 dirty="0"/>
                        <a:t>Moisture, Nitrogen/Phosphorus/Potassium (NPK), pH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662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1" dirty="0"/>
                        <a:t>Satellite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 dirty="0"/>
                        <a:t>NDVI, EVI, LAI (Leaf Area Index), LST (Land Surface Temperature)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68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1"/>
                        <a:t>Farmer Input (optional)</a:t>
                      </a:r>
                      <a:endParaRPr lang="en-I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Sowing date, seed variety, fertilizer use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935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983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125B6-9968-5162-67BD-70A7218DD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EE9E8-29EF-893F-6F7C-D9DEDBF9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1013B-3CE0-4223-C4B3-431670775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Prediction: </a:t>
            </a: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Model Used: Regression</a:t>
            </a:r>
          </a:p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Common Algorithms: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Linear Regression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Random Forest Regressor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XGBoost Regressor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LSTM/GRU (for time-series yield prediction)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1B2F30C-16F6-C154-124B-998C55C42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1984E9-2423-387B-CE60-39B71084F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18" y="4127295"/>
            <a:ext cx="10639764" cy="897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6AC679-D555-74A0-671A-1D335ABA7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006" y="1192040"/>
            <a:ext cx="4804346" cy="26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13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BFD79-1F35-C284-4E45-298DEBA7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E18C-E80E-17C8-71D6-931B617C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A51FD-49FE-4366-BA86-122C1FCAC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6747054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Prediction: 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Model Workflow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Data Collection → Weather stations, soil sensors, satellite imagery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Data Preprocessing → Normalize, fill missing values, align time scales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Feature Engineering → NDVI trends, average rainfall, soil chemistry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Model Training → Train regression model using historical yield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Prediction &amp; Evaluation → Use new season data to predict yield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58E37CE-E0E9-0284-B304-53DC2204D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4165B-8BB8-BD12-6367-F249A6F8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880" y="289226"/>
            <a:ext cx="4531620" cy="602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8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1C07-C939-B707-2AF0-A675C13FD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CFA3-1FC9-711C-B297-E2C8516F4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E9327-D26A-4DFF-0AB9-E4E996D13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7" y="1142083"/>
            <a:ext cx="5991306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Prediction: 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Example Tools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Python + Scikit-Learn / XGBoost / TensorFlow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Google Earth Engine for remote sensing layers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AgML (agriculture-specific ML library)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Real-World Examples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Microsoft AI Sowing App: Recommends sowing dates &amp; predicts yield in Andhra Pradesh, India.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200" dirty="0" err="1">
                <a:latin typeface="Arial" panose="020B0604020202020204" pitchFamily="34" charset="0"/>
                <a:cs typeface="Arial" panose="020B0604020202020204" pitchFamily="34" charset="0"/>
              </a:rPr>
              <a:t>CropIn</a:t>
            </a: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: Uses satellite + weather + AI for large-scale agribusiness yield forecasting</a:t>
            </a:r>
            <a:r>
              <a:rPr lang="en-IN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832E564-C57A-B17D-BCA5-EB784F903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C1C074-AF1F-D535-5330-6DA887BE2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238" y="1482261"/>
            <a:ext cx="6308249" cy="355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30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4C403-B182-88A5-8FAD-DD83E0F71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F7A3-6182-E747-1905-D480A2121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02CC2-89F4-F32E-BF02-F3C60FEC2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20049"/>
            <a:ext cx="7022475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 Detection: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Image-based deep learning models classify leaf diseases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learning can classify plant diseases by analyzing leaf images, helping farmers take early corrective action.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Why Image-Based Disease Detection?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Most crop diseases first appear as visual symptoms on leaves.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Manual inspection is labor-intensive and inconsistent.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AI enables automated, scalable, and fast diagnosis using smartphones, drones, or cameras.</a:t>
            </a:r>
          </a:p>
          <a:p>
            <a:pPr marL="0" indent="0">
              <a:buNone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2207B9E-E410-9226-6B46-93DD498D2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D3AB7-0F70-C497-33CB-BE56D0119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188" y="1560126"/>
            <a:ext cx="4587506" cy="36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74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5DC19-B2D1-0375-3D8E-E98FB393E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7773B-3226-8D5A-7CFD-A4466919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835F0-571C-D92F-0EC7-F2FD45ADE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601994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 Detection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It Works: Step-by-Step Pipeline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Image Input (leaf photo)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Preprocessing (resize, normalize)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CNN Model (e.g., ResNet, MobileNet)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Prediction (disease label + confidence)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Recommended Action (e.g., spray, isolate)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12E1D58-0832-769D-5859-D84086D6C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305F3-B4B6-E8CF-9A44-CFEF8184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265" y="1716959"/>
            <a:ext cx="6107461" cy="3097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56B36-C161-8171-1A4B-9AE6657CC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577667" y="2917107"/>
            <a:ext cx="599914" cy="348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4F92B-AC04-6220-CE87-6E9BB8091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356" y="2755530"/>
            <a:ext cx="605719" cy="7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65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0A8BF-68D1-B9D5-41A7-3BCB74A58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65A21-B500-D968-8D47-4F5BD57B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98C80-5BD4-6CB3-A0A0-55A04576B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 Detection</a:t>
            </a:r>
          </a:p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Popular Datasets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PlantVillage Dataset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: 50,000+ labeled images across 38 crop-disease classes (e.g., tomato, potato, apple)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Kaggle Competitions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: Rice leaf disease, cassava disease, cotton disease, etc.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Common Deep Learning Models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3A8ACF6-4B7C-8425-6C8A-EC699988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ED7879-7E71-0B36-5272-C8314CFB7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133131"/>
              </p:ext>
            </p:extLst>
          </p:nvPr>
        </p:nvGraphicFramePr>
        <p:xfrm>
          <a:off x="788816" y="4013960"/>
          <a:ext cx="10515600" cy="23774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728100">
                  <a:extLst>
                    <a:ext uri="{9D8B030D-6E8A-4147-A177-3AD203B41FA5}">
                      <a16:colId xmlns:a16="http://schemas.microsoft.com/office/drawing/2014/main" val="623125973"/>
                    </a:ext>
                  </a:extLst>
                </a:gridCol>
                <a:gridCol w="6787500">
                  <a:extLst>
                    <a:ext uri="{9D8B030D-6E8A-4147-A177-3AD203B41FA5}">
                      <a16:colId xmlns:a16="http://schemas.microsoft.com/office/drawing/2014/main" val="7812382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200" b="0" dirty="0"/>
                        <a:t>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/>
                        <a:t>Why It’s Used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3343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 dirty="0"/>
                        <a:t>CNN (Convolutional Neural Network)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/>
                        <a:t>Captures patterns like spots, discoloration, texture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2973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/>
                        <a:t>MobileNet / EfficientNet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Lightweight models for edge deployment (e.g., smartphones/drones)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807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 dirty="0"/>
                        <a:t>ResNet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Deep, powerful model with high accuracy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8429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391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16B55-9E2A-309F-BC55-C06044488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93940-B8E9-CE03-624F-5D0BCA3C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F8D39-0D7C-DE79-5F99-CD8ACA88C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 Detection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b="1" dirty="0">
              <a:latin typeface="Raavi" panose="020B0502040204020203" pitchFamily="34" charset="0"/>
              <a:cs typeface="Raav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aavi" panose="020B0502040204020203" pitchFamily="34" charset="0"/>
                <a:cs typeface="Raavi" panose="020B0502040204020203" pitchFamily="34" charset="0"/>
              </a:rPr>
              <a:t>Example Classes (from PlantVillage)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None/>
            </a:pPr>
            <a:r>
              <a:rPr lang="en-IN" sz="2400" dirty="0"/>
              <a:t>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24C820D-E9D5-B118-3C9B-F3BE29144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368E76-E9F5-00F6-65C4-ACCFD952D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095693"/>
              </p:ext>
            </p:extLst>
          </p:nvPr>
        </p:nvGraphicFramePr>
        <p:xfrm>
          <a:off x="457594" y="2420213"/>
          <a:ext cx="10515600" cy="182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95765">
                  <a:extLst>
                    <a:ext uri="{9D8B030D-6E8A-4147-A177-3AD203B41FA5}">
                      <a16:colId xmlns:a16="http://schemas.microsoft.com/office/drawing/2014/main" val="2184073036"/>
                    </a:ext>
                  </a:extLst>
                </a:gridCol>
                <a:gridCol w="6819835">
                  <a:extLst>
                    <a:ext uri="{9D8B030D-6E8A-4147-A177-3AD203B41FA5}">
                      <a16:colId xmlns:a16="http://schemas.microsoft.com/office/drawing/2014/main" val="31232310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400" dirty="0"/>
                        <a:t>Class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Symptom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1143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/>
                        <a:t>Apple – Scab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Dark lesions on leaves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0896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/>
                        <a:t>Tomato – Bacterial Spot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 dirty="0"/>
                        <a:t>Water-soaked spots that enlarge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85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dirty="0"/>
                        <a:t>Potato – Early Blight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Dark brown spots with concentric rings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03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832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18C65-51A7-A3BA-9A53-4F28A8288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950F-3B55-7DC8-8F6D-66E4B31D1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A8621-EA26-6A8D-0C75-5E762CEB5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6030957" cy="3418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Disease Detection</a:t>
            </a:r>
          </a:p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Tools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sz="2100" dirty="0">
                <a:latin typeface="Arial" panose="020B0604020202020204" pitchFamily="34" charset="0"/>
                <a:cs typeface="Arial" panose="020B0604020202020204" pitchFamily="34" charset="0"/>
              </a:rPr>
              <a:t>Python + TensorFlow/</a:t>
            </a:r>
            <a:r>
              <a:rPr lang="en-IN" sz="2100" dirty="0" err="1">
                <a:latin typeface="Arial" panose="020B0604020202020204" pitchFamily="34" charset="0"/>
                <a:cs typeface="Arial" panose="020B0604020202020204" pitchFamily="34" charset="0"/>
              </a:rPr>
              <a:t>Keras</a:t>
            </a:r>
            <a:r>
              <a:rPr lang="en-IN" sz="21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IN" sz="2100" dirty="0" err="1">
                <a:latin typeface="Arial" panose="020B0604020202020204" pitchFamily="34" charset="0"/>
                <a:cs typeface="Arial" panose="020B0604020202020204" pitchFamily="34" charset="0"/>
              </a:rPr>
              <a:t>PyTorch</a:t>
            </a:r>
            <a:endParaRPr lang="en-IN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sz="2100" dirty="0">
                <a:latin typeface="Arial" panose="020B0604020202020204" pitchFamily="34" charset="0"/>
                <a:cs typeface="Arial" panose="020B0604020202020204" pitchFamily="34" charset="0"/>
              </a:rPr>
              <a:t>Teachable Machine (for fast prototype with image upload)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sz="2100" dirty="0">
                <a:latin typeface="Arial" panose="020B0604020202020204" pitchFamily="34" charset="0"/>
                <a:cs typeface="Arial" panose="020B0604020202020204" pitchFamily="34" charset="0"/>
              </a:rPr>
              <a:t>ONNX + OpenCV for deploying on drones or mobile apps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CE37F2C-D002-DB88-FBA3-9EB00E5FA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D24891-00E6-FC0D-C67D-E118A17ED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24425"/>
            <a:ext cx="5997486" cy="349418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323AB5-CC7C-24C7-EB6D-9C5A342FE252}"/>
              </a:ext>
            </a:extLst>
          </p:cNvPr>
          <p:cNvSpPr txBox="1">
            <a:spLocks/>
          </p:cNvSpPr>
          <p:nvPr/>
        </p:nvSpPr>
        <p:spPr>
          <a:xfrm>
            <a:off x="556166" y="4318612"/>
            <a:ext cx="10878379" cy="1958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400" b="1" dirty="0"/>
              <a:t>Real-World Use Cases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dirty="0" err="1"/>
              <a:t>Plantix</a:t>
            </a:r>
            <a:r>
              <a:rPr lang="en-US" sz="2200" b="1" dirty="0"/>
              <a:t> App</a:t>
            </a:r>
            <a:r>
              <a:rPr lang="en-US" sz="2200" dirty="0"/>
              <a:t>: Farmer-friendly app that identifies over 400 plant diseases using AI.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dirty="0" err="1"/>
              <a:t>DroneVision</a:t>
            </a:r>
            <a:r>
              <a:rPr lang="en-US" sz="2200" dirty="0"/>
              <a:t>: Drones fly over farms capturing images, which are processed to detect disease outbreaks.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dirty="0"/>
              <a:t>ICRISAT AI Systems</a:t>
            </a:r>
            <a:r>
              <a:rPr lang="en-US" sz="2200" dirty="0"/>
              <a:t>: Early detection of crop disease in rural India using </a:t>
            </a:r>
            <a:r>
              <a:rPr lang="en-US" sz="2200" dirty="0" err="1"/>
              <a:t>mobile+AI</a:t>
            </a:r>
            <a:r>
              <a:rPr lang="en-US" sz="2200" dirty="0"/>
              <a:t> combo</a:t>
            </a:r>
          </a:p>
        </p:txBody>
      </p:sp>
    </p:spTree>
    <p:extLst>
      <p:ext uri="{BB962C8B-B14F-4D97-AF65-F5344CB8AC3E}">
        <p14:creationId xmlns:p14="http://schemas.microsoft.com/office/powerpoint/2010/main" val="3699443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13F24-7123-0E1C-EBA5-C7CC7991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1BE1-3C82-3256-ED1A-0F406E81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C2FD-68AB-CA89-CF1A-E29DEA5DF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7" y="1142083"/>
            <a:ext cx="539490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 Planning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 + IoT sensors optimize water usage based on crop/soil needs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rtificial intelligence, when combined with IoT sensors, enables precise and efficient irrigation based on real-time crop and soil conditions.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774131B-5F70-B7FC-75AD-9604DEB7B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EB05F-66BF-310E-1B23-BBB342D6E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860" y="1057728"/>
            <a:ext cx="5652995" cy="345521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02A26-1DEC-6FD8-BDC0-61848F19FD9D}"/>
              </a:ext>
            </a:extLst>
          </p:cNvPr>
          <p:cNvSpPr txBox="1">
            <a:spLocks/>
          </p:cNvSpPr>
          <p:nvPr/>
        </p:nvSpPr>
        <p:spPr>
          <a:xfrm>
            <a:off x="391078" y="4430477"/>
            <a:ext cx="11800922" cy="2057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Why Smart Irrigation Matters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Traditional irrigation methods (e.g., fixed scheduling or flood irrigation) result in: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Over-irrigation → Wasted water, soil nutrient depletion, fungal growth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Under-irrigation → Crop stress, reduced yield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Manual inefficiency → Labor-intensive monitoring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D554-0F4A-31B8-50C4-35F45BAF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82DB9-7674-DF22-CD29-6AFD5C6EA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AI in Agriculture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 for Agriculture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Sensing &amp; NDVI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+ Drone Vision Use Cases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/ Demo</a:t>
            </a:r>
            <a:endParaRPr lang="en-IN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969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5F43A-6971-3309-0231-15AC9BDA7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24F2-E30F-6DD1-9E38-975F871E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EEDF8-70EF-5386-A75A-45028F22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 Planning</a:t>
            </a:r>
          </a:p>
          <a:p>
            <a:pPr marL="0" indent="0">
              <a:buNone/>
            </a:pPr>
            <a:endParaRPr lang="en-US" sz="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IoT Sensor Network: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Key sensors deployed in the field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2FAB8B6-5146-3B2A-13C8-7F3C8CB7E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2D27D73-5837-A5B8-4071-DF17E013E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919331"/>
              </p:ext>
            </p:extLst>
          </p:nvPr>
        </p:nvGraphicFramePr>
        <p:xfrm>
          <a:off x="457594" y="2283129"/>
          <a:ext cx="11083492" cy="31089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09619">
                  <a:extLst>
                    <a:ext uri="{9D8B030D-6E8A-4147-A177-3AD203B41FA5}">
                      <a16:colId xmlns:a16="http://schemas.microsoft.com/office/drawing/2014/main" val="321437728"/>
                    </a:ext>
                  </a:extLst>
                </a:gridCol>
                <a:gridCol w="6973873">
                  <a:extLst>
                    <a:ext uri="{9D8B030D-6E8A-4147-A177-3AD203B41FA5}">
                      <a16:colId xmlns:a16="http://schemas.microsoft.com/office/drawing/2014/main" val="1194291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4328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Moisture 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Measures volumetric water content in soil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5487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Temperature/Humidity 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Tracks environmental influence on evapotranspiration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3180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 and EC Sensors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Monitors chemical quality of irrigation water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6121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Rainfall 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Adjusts watering schedules based on precipitation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151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 Meters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Tracks irrigation quantity and detects leakages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3900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330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051CC-4DC7-1188-2A38-97B2F3558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28426-2A97-B1FB-CC27-02D2D29C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93B8A-D6F6-8CF5-2779-1AC3C8FC7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6119092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 Planning </a:t>
            </a:r>
          </a:p>
          <a:p>
            <a:pPr marL="0" indent="0">
              <a:buNone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AI uses real-time sensor data and weather forecasts to make dynamic irrigation decisions.</a:t>
            </a:r>
          </a:p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AI Models Used: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Supervised Learning (e.g., Decision Trees, SVM): Learn optimal moisture thresholds.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Time-Series Models (e.g., LSTM): Predict future soil moisture from historical patterns.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Reinforcement Learning: Adaptive irrigation based on maximizing crop yield/reducing water use over time.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B20F1D9-D0E6-B926-696F-2FE7225FD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0822B1-4116-3929-6099-D46E92BDD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00953"/>
            <a:ext cx="5649358" cy="28978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913D49-95DF-EDBD-4904-6B976079B9D1}"/>
              </a:ext>
            </a:extLst>
          </p:cNvPr>
          <p:cNvSpPr txBox="1"/>
          <p:nvPr/>
        </p:nvSpPr>
        <p:spPr>
          <a:xfrm>
            <a:off x="358826" y="5550049"/>
            <a:ext cx="1159329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Key Features: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Soil moisture trends, Crop evapotranspiration (ET₀)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Weather prediction (rainfall, temp), Crop growth stage, and Irrigation history</a:t>
            </a:r>
          </a:p>
        </p:txBody>
      </p:sp>
    </p:spTree>
    <p:extLst>
      <p:ext uri="{BB962C8B-B14F-4D97-AF65-F5344CB8AC3E}">
        <p14:creationId xmlns:p14="http://schemas.microsoft.com/office/powerpoint/2010/main" val="2750308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73BE0-A40E-4309-2686-F97EB08C2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EBC3-4FF1-5283-8BB3-CFB4A143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F1249-4CD5-AA05-B121-89D582D0A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53100"/>
            <a:ext cx="4962617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Irrigation Planning</a:t>
            </a:r>
          </a:p>
          <a:p>
            <a:pPr marL="0" indent="0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Edge Device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Arduino, Raspberry Pi, or ESP32 gathers data.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Model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Runs locally or in the cloud to make irrigation decisions.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Actuator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Solenoid valve or pump turns on/off based on AI output.</a:t>
            </a:r>
          </a:p>
          <a:p>
            <a:pPr marL="0" indent="0">
              <a:buNone/>
            </a:pP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476A6CE-88E6-8D34-64F7-0331446BF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D56842-0B3F-CF35-DDBC-E6FB9047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443" y="1441369"/>
            <a:ext cx="6543984" cy="3765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03F107-B4E3-7DFF-00E0-64717287E89C}"/>
              </a:ext>
            </a:extLst>
          </p:cNvPr>
          <p:cNvSpPr txBox="1"/>
          <p:nvPr/>
        </p:nvSpPr>
        <p:spPr>
          <a:xfrm>
            <a:off x="6870559" y="5670799"/>
            <a:ext cx="4432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N" sz="1800" b="1" dirty="0">
                <a:latin typeface="Arial" panose="020B0604020202020204" pitchFamily="34" charset="0"/>
                <a:cs typeface="Arial" panose="020B0604020202020204" pitchFamily="34" charset="0"/>
              </a:rPr>
              <a:t>Workflow: End-to-End System</a:t>
            </a:r>
          </a:p>
        </p:txBody>
      </p:sp>
    </p:spTree>
    <p:extLst>
      <p:ext uri="{BB962C8B-B14F-4D97-AF65-F5344CB8AC3E}">
        <p14:creationId xmlns:p14="http://schemas.microsoft.com/office/powerpoint/2010/main" val="621976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D94C2-B7BF-FF65-4DB0-F6AF66B1B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57F85-802A-6442-D666-7E5BC6AD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D2A3F-8746-DF3D-9299-3AC2167B5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5737174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 Planning</a:t>
            </a:r>
          </a:p>
          <a:p>
            <a:pPr marL="0" indent="0">
              <a:buNone/>
            </a:pPr>
            <a:endParaRPr lang="en-US" sz="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Example Outputs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"Irrigate zone 1 with 20L for 30 min at 6 AM tomorrow"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Skip irrigation if forecast predicts rain within 24 hours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Prioritize irrigation where yield loss is predicted</a:t>
            </a:r>
          </a:p>
          <a:p>
            <a:pPr marL="0" indent="0">
              <a:buNone/>
            </a:pPr>
            <a:endParaRPr lang="en-IN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IN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B8B2D6D-B5A0-9A0F-E42F-EEC0A35AD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83C926-8979-52DE-C526-BF5277EA5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553" y="1521182"/>
            <a:ext cx="6401743" cy="3557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663EB7-7AF6-C96A-0714-6EAFC65480ED}"/>
              </a:ext>
            </a:extLst>
          </p:cNvPr>
          <p:cNvSpPr txBox="1"/>
          <p:nvPr/>
        </p:nvSpPr>
        <p:spPr>
          <a:xfrm>
            <a:off x="459953" y="4847422"/>
            <a:ext cx="108543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Real-World Implementations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 PrecisionHawk</a:t>
            </a: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: Combines drone and soil sensor data for zone-wise irrigation.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 Microsoft FarmBeats</a:t>
            </a: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: Uses AI + IoT + Azure cloud to advise farmers on irrigation.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 Netafim</a:t>
            </a: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: Commercial drip irrigation with AI recommendations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6976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79148-60D5-6355-E666-85761AF08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D5253-64C8-80FB-5E8B-B6B4AA7D5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5874E-2DAE-9644-A75F-875121A65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Monitoring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Drones capture multispectral images; AI analyzes crop health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AI-Powered Crop Monitoring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How drones collect multispectral imagery and AI models analyze that data to monitor and optimize crop health throughout the growing season.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Drone-Based Image Acquisition: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Drones (UAVs) equipped with cameras fly over agricultural fields to capture images.</a:t>
            </a:r>
            <a:endParaRPr lang="en-US" altLang="en-US" sz="2400" b="1" dirty="0"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Types of Drone Cameras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F368481-84F2-445E-52CD-955CF4D08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9100E1-F1CE-B9EC-E4A4-F517DA8BB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34241"/>
              </p:ext>
            </p:extLst>
          </p:nvPr>
        </p:nvGraphicFramePr>
        <p:xfrm>
          <a:off x="959386" y="4458676"/>
          <a:ext cx="10515600" cy="182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93973">
                  <a:extLst>
                    <a:ext uri="{9D8B030D-6E8A-4147-A177-3AD203B41FA5}">
                      <a16:colId xmlns:a16="http://schemas.microsoft.com/office/drawing/2014/main" val="4166317651"/>
                    </a:ext>
                  </a:extLst>
                </a:gridCol>
                <a:gridCol w="7321627">
                  <a:extLst>
                    <a:ext uri="{9D8B030D-6E8A-4147-A177-3AD203B41FA5}">
                      <a16:colId xmlns:a16="http://schemas.microsoft.com/office/drawing/2014/main" val="25949129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400" dirty="0"/>
                        <a:t>Camera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Captures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7626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dirty="0"/>
                        <a:t>RGB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Regular visible light (true-color imagery)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2432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/>
                        <a:t>Multispectral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Red, green, blue, NIR, and red-edge bands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2976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dirty="0"/>
                        <a:t>Thermal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Heat signatures of crops and soil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8367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4012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6D8D2-89D9-DBF3-F3E9-9DEDC2EF6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D6671-F8C5-ADAD-EC85-636FF2D40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5A835-9936-2E85-8FE6-0AE9041EB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Monitoring</a:t>
            </a:r>
          </a:p>
          <a:p>
            <a:pPr marL="0" indent="0">
              <a:buNone/>
            </a:pPr>
            <a:endParaRPr lang="en-IN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Multispectral Image Analysis: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Multispectral images allow calculation of vegetation indices such as: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329EB5F-6BD7-A4E6-F84F-B18BA88C1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821D74B-825F-3C2C-16FA-865F39309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084874"/>
              </p:ext>
            </p:extLst>
          </p:nvPr>
        </p:nvGraphicFramePr>
        <p:xfrm>
          <a:off x="553998" y="2923208"/>
          <a:ext cx="11180408" cy="2286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392144">
                  <a:extLst>
                    <a:ext uri="{9D8B030D-6E8A-4147-A177-3AD203B41FA5}">
                      <a16:colId xmlns:a16="http://schemas.microsoft.com/office/drawing/2014/main" val="2016842931"/>
                    </a:ext>
                  </a:extLst>
                </a:gridCol>
                <a:gridCol w="4788264">
                  <a:extLst>
                    <a:ext uri="{9D8B030D-6E8A-4147-A177-3AD203B41FA5}">
                      <a16:colId xmlns:a16="http://schemas.microsoft.com/office/drawing/2014/main" val="3109186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400"/>
                        <a:t>Index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Use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500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dirty="0"/>
                        <a:t>NDVI (Normalized Difference Vegetation Index)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 b="0" dirty="0"/>
                        <a:t>Plant </a:t>
                      </a:r>
                      <a:r>
                        <a:rPr lang="en-IN" sz="2400" b="0" dirty="0" err="1"/>
                        <a:t>vigor</a:t>
                      </a:r>
                      <a:r>
                        <a:rPr lang="en-IN" sz="2400" b="0" dirty="0"/>
                        <a:t> and biomass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669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dirty="0"/>
                        <a:t>GNDVI (Green NDVI)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 b="0"/>
                        <a:t>Chlorophyll 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3749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/>
                        <a:t>SAVI (Soil-Adjusted Vegetation Index)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Crop growth in semi-arid areas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385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/>
                        <a:t>NDWI (Water Index)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 b="0" dirty="0"/>
                        <a:t>Leaf water 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070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256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FBAB1-C427-6BD5-1FD2-BC6A5116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4306E-F165-F5F9-7A80-1CF02CC9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DEF88-E4FB-DA97-9070-9C8543DA0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solidFill>
                  <a:srgbClr val="C00000"/>
                </a:solidFill>
              </a:rPr>
              <a:t>Crop Monitoring</a:t>
            </a:r>
          </a:p>
          <a:p>
            <a:pPr marL="0" indent="0">
              <a:buNone/>
            </a:pPr>
            <a:endParaRPr lang="en-IN" sz="500" b="1" dirty="0">
              <a:solidFill>
                <a:srgbClr val="C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AI-Based Health Analysis: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Once imagery is collected, AI models are applied to interpret it: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EEAD257-A929-3B5C-B976-5CD7B36DF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8D2EBB-3917-E688-0A99-493B48542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508476"/>
              </p:ext>
            </p:extLst>
          </p:nvPr>
        </p:nvGraphicFramePr>
        <p:xfrm>
          <a:off x="505796" y="2639042"/>
          <a:ext cx="11180408" cy="31394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10262">
                  <a:extLst>
                    <a:ext uri="{9D8B030D-6E8A-4147-A177-3AD203B41FA5}">
                      <a16:colId xmlns:a16="http://schemas.microsoft.com/office/drawing/2014/main" val="2581061409"/>
                    </a:ext>
                  </a:extLst>
                </a:gridCol>
                <a:gridCol w="5770146">
                  <a:extLst>
                    <a:ext uri="{9D8B030D-6E8A-4147-A177-3AD203B41FA5}">
                      <a16:colId xmlns:a16="http://schemas.microsoft.com/office/drawing/2014/main" val="33503647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200"/>
                        <a:t>AI Technique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589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2200" b="0" dirty="0"/>
                        <a:t>Classification Models (e.g., SVM, CNN)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Categorize areas: healthy, stressed, diseased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0352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2200" b="0"/>
                        <a:t>Segmentation Models (e.g., U-Net, DeepLab)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/>
                        <a:t>Pixel-level crop health mapping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3739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/>
                        <a:t>Anomaly Detection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Identify areas deviating from expected vegetation values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934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 dirty="0"/>
                        <a:t>Time-Series ML 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Analyze vegetation trends across weeks/months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8755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761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E1356-459A-D5B2-CEEA-547CDA7FD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6BE96-E549-C91E-B269-B49E2BD91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D8116-2F20-5979-9003-3BC8F9972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54580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Monitoring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Monitoring Workflow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Models can run on cloud, local servers, or even onboard drone AI modules.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 maps are overlaid on farm maps and shared via dashboards or mobile apps.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02B2924-DFD0-B289-1CDE-66DE4D9FA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C48EB8-1756-0F14-0269-2B1EDEC63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219" y="1905353"/>
            <a:ext cx="7390404" cy="210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68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FB1FA-5792-EA52-3FBE-4C072DE79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DED6-3BB7-7C2F-886B-2AA418A7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AF84A-3C0A-1325-78C9-1934C7A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Monitoring </a:t>
            </a:r>
          </a:p>
          <a:p>
            <a:pPr marL="0" indent="0"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Example Use Cases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Detect nutrient deficiency before visual symptoms appear.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Locate pest hotspots for targeted treatment.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Monitor crop growth stages (e.g., flowering, ripening).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Identify irrigation leaks or overwatered areas via NDWI.</a:t>
            </a:r>
          </a:p>
          <a:p>
            <a:pPr marL="0" indent="0">
              <a:buNone/>
            </a:pP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Real Deployments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KisanHub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Crop monitoring in real-time with AI-powered analytics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Skymet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Drone imagery + AI used in India for paddy field health assessment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AgEagle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Provides multispectral drone and AI solutions for large-scale farms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5BED3BF-4113-3CE8-A236-A8C08993A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70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87D13-111C-8D27-CC2C-35EE2D22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78719-A7A0-3E81-5DF6-61DB1DB53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B31F8-DCC1-5049-B4DA-4980959D3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Agriculture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ML models decide where/when/how much to plant, fertilize, irrigate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Precision Agriculture with ML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How ML models guide farmers to make site-specific decisions about planting, fertilizing, and irrigating—boosting yield while reducing costs and environmental impact.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is Precision Agriculture?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Precision Agriculture (PA) involves using data-driven, location-specific techniques to manage: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to plant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to plant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to plant, irrigate, or fertilize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much input to apply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2AEA6B9-E84E-BEB2-6FDD-F1B6E9FF8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15AC7-23F0-D5A5-C7F8-28093EEB2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643" y="3861930"/>
            <a:ext cx="5935763" cy="27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3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F2FCC-5C68-43AA-F8E1-EBC6F961B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569A-B461-815D-ACED-4A42FB900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AI in Agriculture</a:t>
            </a:r>
            <a:endParaRPr lang="en-I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3D336-4907-F91F-4415-091D35744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6129060" cy="517071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Intelligence (AI)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agriculture refers to the use of smart algorithms, machine learning models, and data-driven technologies to optimize various aspects of farming.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enables precision, prediction, and automation across the agricultural value chain.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2537DD2-71CC-511A-C04A-10BA7E141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8CF92-DD7A-6317-0A40-257F8D20A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505" y="1066796"/>
            <a:ext cx="5259669" cy="51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87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BFCE2-37A1-84F1-CE6C-735990136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2498-6559-3D46-9857-177C1D6E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77733-119D-F792-83FE-35B27D50E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Precision Agriculture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/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Data Sources Used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BDF6AA2-8292-9124-ED19-648EA4188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15526D-F07E-9B30-D12D-251EBF4D7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0681"/>
              </p:ext>
            </p:extLst>
          </p:nvPr>
        </p:nvGraphicFramePr>
        <p:xfrm>
          <a:off x="553998" y="2650159"/>
          <a:ext cx="10515600" cy="31089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051053">
                  <a:extLst>
                    <a:ext uri="{9D8B030D-6E8A-4147-A177-3AD203B41FA5}">
                      <a16:colId xmlns:a16="http://schemas.microsoft.com/office/drawing/2014/main" val="3513076331"/>
                    </a:ext>
                  </a:extLst>
                </a:gridCol>
                <a:gridCol w="6464547">
                  <a:extLst>
                    <a:ext uri="{9D8B030D-6E8A-4147-A177-3AD203B41FA5}">
                      <a16:colId xmlns:a16="http://schemas.microsoft.com/office/drawing/2014/main" val="2462891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400" b="0"/>
                        <a:t>Data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 b="0"/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781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dirty="0"/>
                        <a:t>Satellite &amp; Drone Imagery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400" b="0"/>
                        <a:t>Vegetation indices (NDVI, GNDVI), crop stress zones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1437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/>
                        <a:t>Soil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400" b="0"/>
                        <a:t>pH, NPK content, moisture, texture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3797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/>
                        <a:t>Weather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 b="0"/>
                        <a:t>Forecasts, historical climate patterns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861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/>
                        <a:t>IoT Sensors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Real-time soil and environmental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2136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dirty="0"/>
                        <a:t>Yield History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Field-level yield over past seasons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0544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86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910AC-5E4B-CE2E-593F-62ECAA685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9D243-C9D3-5207-E2D0-89312588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21DCB-959A-D670-ADEB-AB9BF0527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Agriculture</a:t>
            </a:r>
          </a:p>
          <a:p>
            <a:pPr marL="0" indent="0">
              <a:buNone/>
            </a:pPr>
            <a:endParaRPr lang="en-US" sz="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ML Models Are Used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ADB9396-2B04-2C28-7A0E-391BA028C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D455E3-58D1-1A7F-6324-6F4E63ED6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440117"/>
              </p:ext>
            </p:extLst>
          </p:nvPr>
        </p:nvGraphicFramePr>
        <p:xfrm>
          <a:off x="457594" y="2389924"/>
          <a:ext cx="10515600" cy="30175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4307839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09999007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1735423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/>
                        <a:t>Decision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/>
                        <a:t>ML Technique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/>
                        <a:t>Output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6651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b="1" dirty="0"/>
                        <a:t>Where to plant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/>
                        <a:t>Clustering (e.g., K-means)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Field zoning for crop suitability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688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b="1" dirty="0"/>
                        <a:t>What to plant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/>
                        <a:t>Classification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Predict best crop based on soil + weather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5005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b="1"/>
                        <a:t>When to irrigate/fertilize</a:t>
                      </a:r>
                      <a:endParaRPr lang="en-I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Time-Series Models (e.g., LSTM)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/>
                        <a:t>Optimal scheduling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27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b="1"/>
                        <a:t>How much to apply</a:t>
                      </a:r>
                      <a:endParaRPr lang="en-I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/>
                        <a:t>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Dose recommendation for water/fertilizer/pesticide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8878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b="1"/>
                        <a:t>Yield Prediction</a:t>
                      </a:r>
                      <a:endParaRPr lang="en-I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XGBoost / Random Forest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 output based on all inputs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758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565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26D2A-1FD8-2DA9-6DEB-AB089453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10CE-00FC-ED1C-3A64-78D394D5F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BD36-130B-B742-DD85-6398D2A57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Agriculture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Example Precision Ag Workflow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9209328-7A58-9EBD-3FCA-687CF4D80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95F77-B13C-E922-A0A4-0805C30EE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056" y="360906"/>
            <a:ext cx="4511078" cy="613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34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0F4E5-5068-0800-BBCA-16DE7B9B9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9FDC-8F6F-5CE1-CFF3-0CC59D7A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977BD-E1D7-27A4-B09C-A6F352DCA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5347911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Agriculture</a:t>
            </a:r>
          </a:p>
          <a:p>
            <a:pP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Field-Level Application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 prescription maps to guide GPS-enabled tractors or drones.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Apply variable rate technology (VRT) to adjust input dosage across zones.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Monitor crop growth over time and adjust strategy dynamically.</a:t>
            </a:r>
          </a:p>
          <a:p>
            <a:pPr>
              <a:buNone/>
            </a:pP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2BB9350-C85D-A05B-9864-B1D839DD4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85F48-A00D-C64E-D56F-D206C4AF0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637" y="1090553"/>
            <a:ext cx="6533692" cy="3761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F84615-3504-A223-53CC-61C6F33E9499}"/>
              </a:ext>
            </a:extLst>
          </p:cNvPr>
          <p:cNvSpPr txBox="1"/>
          <p:nvPr/>
        </p:nvSpPr>
        <p:spPr>
          <a:xfrm>
            <a:off x="520947" y="4602538"/>
            <a:ext cx="108815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Real-World Platforms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  Trimble Agriculture</a:t>
            </a: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: GPS-based planting + yield mapping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  CropX</a:t>
            </a: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: Uses ML + soil sensors to offer zone-wise irrigation plans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  Taranis</a:t>
            </a: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: AI detects nutrient deficiency, pest damage, and predicts yield loss</a:t>
            </a:r>
          </a:p>
        </p:txBody>
      </p:sp>
    </p:spTree>
    <p:extLst>
      <p:ext uri="{BB962C8B-B14F-4D97-AF65-F5344CB8AC3E}">
        <p14:creationId xmlns:p14="http://schemas.microsoft.com/office/powerpoint/2010/main" val="237332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955AB-AE00-C0B5-D80A-D9EA769B0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08C44-C1F9-64EA-FAE0-DCB8FB5F2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54F1B-446A-0A89-19B3-5C5AA3F27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7" y="1142083"/>
            <a:ext cx="5612316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Forecasting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 systems predict demand/pricing and optimize logistics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AI for Market Forecasting in Agriculture: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AI models predict demand, pricing trends, and optimize logistics, helping farmers and agribusinesses make informed market decisions.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CE75DD6-CB72-5EFA-3C0D-F48E3120A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531E8-004B-177F-F318-3955E26CA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680" y="960682"/>
            <a:ext cx="5929689" cy="3842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C7BB1-6523-9B41-9853-600B4C482300}"/>
              </a:ext>
            </a:extLst>
          </p:cNvPr>
          <p:cNvSpPr txBox="1"/>
          <p:nvPr/>
        </p:nvSpPr>
        <p:spPr>
          <a:xfrm>
            <a:off x="299353" y="4395787"/>
            <a:ext cx="1159329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 Why Market Forecasting Is Crucial: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Farmers and traders often suffer due to: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Price volatility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Overproduction or shortages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Delayed logistics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Poor access to market insights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AI addresses these issues with data-driven forecasting and optimization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2229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F3E46-44E0-B15A-5155-AFF36ECDB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11B31-3B89-3541-8DBD-ADC41CBF6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0E9D-3697-3954-7DC8-6AC2F77F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Forecasting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Sources for Forecasting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5F04810-998B-9BD3-772F-3AE5C6694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B0C299B-E091-E077-0D6B-18313FE78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757213"/>
              </p:ext>
            </p:extLst>
          </p:nvPr>
        </p:nvGraphicFramePr>
        <p:xfrm>
          <a:off x="553998" y="2237015"/>
          <a:ext cx="11180408" cy="35661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756637">
                  <a:extLst>
                    <a:ext uri="{9D8B030D-6E8A-4147-A177-3AD203B41FA5}">
                      <a16:colId xmlns:a16="http://schemas.microsoft.com/office/drawing/2014/main" val="3787074072"/>
                    </a:ext>
                  </a:extLst>
                </a:gridCol>
                <a:gridCol w="7423771">
                  <a:extLst>
                    <a:ext uri="{9D8B030D-6E8A-4147-A177-3AD203B41FA5}">
                      <a16:colId xmlns:a16="http://schemas.microsoft.com/office/drawing/2014/main" val="10967123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5313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Market Prices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Commodity price trends from mandi records or eNAM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8560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Weather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 of climate on production (e.g., monsoons → onion prices)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348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Crop Sowing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Satellite-estimated crop cover or government sowing reports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693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 Demand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Retail demand signals, festival season trends, export/import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0697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Logistics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routes, warehouse capacity, road conditions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175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807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5328E-CCEB-4FFA-17A4-E8E7450BF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1A42F-B918-C7A8-51C5-884C7C723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27EEE-49E0-F7E6-67FD-C4B84AC05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Forecasting</a:t>
            </a:r>
          </a:p>
          <a:p>
            <a:pPr marL="0" indent="0">
              <a:buNone/>
            </a:pPr>
            <a:endParaRPr lang="en-US" sz="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Techniques Used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9EBC46E-FDC3-37DF-C7D9-CAC5712C6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DF7BF1-6FC6-EA08-5386-B60AEC7EF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726093"/>
              </p:ext>
            </p:extLst>
          </p:nvPr>
        </p:nvGraphicFramePr>
        <p:xfrm>
          <a:off x="697218" y="2444522"/>
          <a:ext cx="10515600" cy="34747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75646464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01853544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6295635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9144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Price Prediction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Time-Series Models (ARIMA, LSTM)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 month’s price range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9404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 Forecasting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Regression / XGBoost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Future consumption estimate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0656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Yield-Driven Price Estimation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Multi-variate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 of surplus or deficit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6508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Supply Chain Optimization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Reinforcement Learning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routes, inventory plans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6180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309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B5BDF-ED90-15AD-967E-F30AAA6EF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4DE8-B4EE-743E-EB6E-CF2A415FF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CEFE0-9DFD-4C23-5264-09A4DE228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Forecasting 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AI Workflow for Market Forecasting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95276B1-1D27-657A-FD71-7E9BC8AB2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88F851-EFD6-B620-69EC-9CD7EA750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18449"/>
            <a:ext cx="3538059" cy="61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50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CBE39-E3AD-EE14-04B6-BCA210BF7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32C3-748D-A760-FB43-4AAF287B0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5DE9E-4955-5F27-4D6E-81CBA9CFC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Forecasting 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Example Use Cases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Predicting tomato prices to decide when to sell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Forecasting wheat demand during export season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Optimizing transport to reduce food spoilage in perishable crops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Real-World Implementations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b="1" dirty="0" err="1">
                <a:latin typeface="Arial" panose="020B0604020202020204" pitchFamily="34" charset="0"/>
                <a:cs typeface="Arial" panose="020B0604020202020204" pitchFamily="34" charset="0"/>
              </a:rPr>
              <a:t>AgriBazaar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 AI Engine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: Price forecasts + digital trading suggestions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IBM Watson for Agriculture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: Demand-price mapping and logistics routing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b="1" dirty="0" err="1">
                <a:latin typeface="Arial" panose="020B0604020202020204" pitchFamily="34" charset="0"/>
                <a:cs typeface="Arial" panose="020B0604020202020204" pitchFamily="34" charset="0"/>
              </a:rPr>
              <a:t>eNAM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 (India)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: Integrating AI-based market advisories for farmers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F0E276D-DEF9-8BCE-829B-14E03DD67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33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44CAB-9B62-676C-0E39-045380746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BDB8E-76F9-A88D-D9EC-94CA22B1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A0A3-805A-7699-07B4-5D046ABB4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616316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is Remote Sensing?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Remote sensing is the science of obtaining information about objects or areas from a distance, typically using satellites or drones.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Platforms: Satellites (e.g., Landsat, Sentinel), Drones (UAVs), Aircraft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Sensors: Multispectral or hyperspectral cameras that capture light in visible, near-infrared (NIR), and shortwave infrared bands.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4DB56B1-864E-293D-DB7C-17CD95C14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86ED06-1901-69C8-282E-EA017DCCB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855" y="351230"/>
            <a:ext cx="4455079" cy="5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82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68D8D-E35B-04DF-ADD1-4C03F6F4A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50077-2176-4399-6791-3FC762336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AI in Agriculture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AF9CB-F8A3-36FE-D8E3-43AE655D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7" y="1142083"/>
            <a:ext cx="6383496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Challenges in Agriculture</a:t>
            </a:r>
          </a:p>
          <a:p>
            <a:pPr>
              <a:buNone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Modern agriculture faces several critical issues: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Unpredictable weather patterns due to climate change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Pest infestations and plant diseases leading to yield loss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Water scarcity and inefficient irrigation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Declining soil health from over-farming or improper fertilization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Labor shortages and reliance on manual methods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Lack of timely information on market pricing and logistics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FC4C284-3164-A3D6-3544-4A24CAEE0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B2E29-DF21-220E-BF78-710C58795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035" y="1546708"/>
            <a:ext cx="5484818" cy="40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25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4B491-9286-850D-92C3-84786069B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568E6-51E3-A4FB-9F33-2A20C6ED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BB029-637E-6821-EA05-02F44DA84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7" y="1142083"/>
            <a:ext cx="5737174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is NDVI?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NDVI = Normalized Difference Vegetation Index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It measures the "greenness" of vegetation using reflectance values from red and near-infrared light.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NDVI Formula: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NIR (Near-Infrared): Strongly reflected by healthy vegetation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RED: Absorbed by chlorophyll in healthy vegetation</a:t>
            </a:r>
          </a:p>
          <a:p>
            <a:endParaRPr lang="en-US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1E97720-C070-0E07-3082-8F3EB4F0A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C456CC-C14D-F2A6-EC32-E550E68E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825" y="3880690"/>
            <a:ext cx="3148546" cy="1018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387696-6C99-43BB-69DB-69C2585EB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359" y="808878"/>
            <a:ext cx="6096077" cy="551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77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FBACA-8F35-0135-C79A-E1FC0263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159BA-C947-6CDD-DBFD-E5E51A07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C88C8-AB4D-D1B5-5DDC-9DD1A8223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NDVI Value Range &amp; Interpretation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CD40CCD-470F-42E4-4FC6-2BE305370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60A204-69FD-C49A-CB57-6BA6DDBDE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858819"/>
              </p:ext>
            </p:extLst>
          </p:nvPr>
        </p:nvGraphicFramePr>
        <p:xfrm>
          <a:off x="675184" y="2173077"/>
          <a:ext cx="7444248" cy="2286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329700">
                  <a:extLst>
                    <a:ext uri="{9D8B030D-6E8A-4147-A177-3AD203B41FA5}">
                      <a16:colId xmlns:a16="http://schemas.microsoft.com/office/drawing/2014/main" val="1228315399"/>
                    </a:ext>
                  </a:extLst>
                </a:gridCol>
                <a:gridCol w="5114548">
                  <a:extLst>
                    <a:ext uri="{9D8B030D-6E8A-4147-A177-3AD203B41FA5}">
                      <a16:colId xmlns:a16="http://schemas.microsoft.com/office/drawing/2014/main" val="1846021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400" dirty="0"/>
                        <a:t>NDVI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Vegetation Status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4633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dirty="0"/>
                        <a:t>&lt; 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Water, Clouds, Snow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0514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/>
                        <a:t>0.1–0.2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Barren land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9424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/>
                        <a:t>0.2–0.5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Sparse vegetation or stressed crops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3034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dirty="0"/>
                        <a:t>0.5–0.8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400" dirty="0"/>
                        <a:t>Dense, healthy vegetation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0872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0577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CB57B-6B95-5F10-C3A6-CF58A8559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C576-61A7-A481-9275-C49F5EF4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0FA50-6B29-860C-B075-E58F9D2F7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6075025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Why NDVI is Important in Agriculture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Detect crop stress before it's visible to the eye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Monitor growth stages and detect anomalies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precision agriculture by targeting problem areas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Enable temporal monitoring: observe changes across time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6A6C6A3-C970-5503-BCD2-49BE93F46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D2BEE-25A5-4E5B-5A1B-F6D91B075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985" y="617987"/>
            <a:ext cx="4511654" cy="584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19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23BBA-FC99-8E2A-A5EA-D042FEB33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6DD2-D011-71B3-87A2-E14D5ACB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62F5-D6F2-FE4F-F512-10421618E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Illustration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Dark green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healthy crops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Yellow/orange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stressed crops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bare soil or dead crops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E1303A1-ABA6-D5D1-9157-21F76BE14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5509472-4736-AE74-EDB0-4F135A96E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76" y="479368"/>
            <a:ext cx="5894548" cy="589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574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F4A7F-BD87-990C-B693-E5127B286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F3520-C1F9-674C-435C-3952B801A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AI+Drone Vision Use Cases</a:t>
            </a:r>
            <a:endParaRPr lang="en-I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4D03B-31F4-BDDA-CB9B-A33D675C4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6350446" cy="517071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Real-world applications of combining drone imagery, multispectral sensing, and AI for improving agricultural productivity.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Drones in Agriculture?</a:t>
            </a:r>
          </a:p>
          <a:p>
            <a:pPr marL="457200" lvl="1" indent="0">
              <a:buNone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Drones (UAVs) provide high-resolution, real-time aerial views of farmlands. When equipped with multispectral cameras, they can: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Monitor large areas quickly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Detect problems before they’re visible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Reduce manual labor and increase monitoring frequency.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0CD5010-EE42-AED9-E326-1C23AA9D2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Drone flying over tulip fields">
            <a:extLst>
              <a:ext uri="{FF2B5EF4-FFF2-40B4-BE49-F238E27FC236}">
                <a16:creationId xmlns:a16="http://schemas.microsoft.com/office/drawing/2014/main" id="{4A37F10E-4FD4-E089-ED29-B97DCB5269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75" r="28259" b="-1"/>
          <a:stretch>
            <a:fillRect/>
          </a:stretch>
        </p:blipFill>
        <p:spPr>
          <a:xfrm>
            <a:off x="6852491" y="964476"/>
            <a:ext cx="4748587" cy="53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02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86C2C-CDFF-0116-A836-EFC6F2A2A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E7D5-7D78-953E-5ACF-ED1C436E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AI+Drone Vision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B3D81-546A-581D-B187-9EA8788A7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7" y="1142083"/>
            <a:ext cx="5737173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What is Multispectral Data?</a:t>
            </a:r>
          </a:p>
          <a:p>
            <a:pPr>
              <a:buNone/>
            </a:pPr>
            <a:r>
              <a:rPr lang="en-IN" sz="2300" dirty="0">
                <a:latin typeface="Arial" panose="020B0604020202020204" pitchFamily="34" charset="0"/>
                <a:cs typeface="Arial" panose="020B0604020202020204" pitchFamily="34" charset="0"/>
              </a:rPr>
              <a:t>Multispectral sensors capture light in multiple spectral bands:</a:t>
            </a:r>
          </a:p>
          <a:p>
            <a:pPr lvl="1"/>
            <a:r>
              <a:rPr lang="en-IN" sz="2300" dirty="0">
                <a:latin typeface="Arial" panose="020B0604020202020204" pitchFamily="34" charset="0"/>
                <a:cs typeface="Arial" panose="020B0604020202020204" pitchFamily="34" charset="0"/>
              </a:rPr>
              <a:t>Visible (RGB) – human vision</a:t>
            </a:r>
          </a:p>
          <a:p>
            <a:pPr lvl="1"/>
            <a:r>
              <a:rPr lang="en-IN" sz="2300" dirty="0">
                <a:latin typeface="Arial" panose="020B0604020202020204" pitchFamily="34" charset="0"/>
                <a:cs typeface="Arial" panose="020B0604020202020204" pitchFamily="34" charset="0"/>
              </a:rPr>
              <a:t>Near-infrared (NIR) – critical for vegetation health</a:t>
            </a:r>
          </a:p>
          <a:p>
            <a:pPr lvl="1"/>
            <a:r>
              <a:rPr lang="en-IN" sz="2300" dirty="0">
                <a:latin typeface="Arial" panose="020B0604020202020204" pitchFamily="34" charset="0"/>
                <a:cs typeface="Arial" panose="020B0604020202020204" pitchFamily="34" charset="0"/>
              </a:rPr>
              <a:t>Red Edge, SWIR – used for stress, water, or nutrient analysis</a:t>
            </a:r>
          </a:p>
          <a:p>
            <a:r>
              <a:rPr lang="en-IN" sz="2300" dirty="0">
                <a:latin typeface="Arial" panose="020B0604020202020204" pitchFamily="34" charset="0"/>
                <a:cs typeface="Arial" panose="020B0604020202020204" pitchFamily="34" charset="0"/>
              </a:rPr>
              <a:t>This data is used to compute indices (e.g., NDVI) and train AI models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125E14B-3ACA-ECC0-50EE-AD1403E5C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594BC-EE57-A3E5-413D-37E46EB59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222" y="1933113"/>
            <a:ext cx="5975951" cy="24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30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DA569-41FF-6A01-F207-9D7953D7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18D0-33E4-C674-D7C7-AAFAE6D4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AI+Drone Vision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AE1CF-9701-43AB-9BDD-5E7C07888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Applications Using Drone Imagery</a:t>
            </a:r>
          </a:p>
          <a:p>
            <a:pPr>
              <a:buNone/>
            </a:pPr>
            <a:endParaRPr lang="en-IN" sz="24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CFC85E0-63E0-BB91-D464-28AB5D6FF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80F69F-884C-684F-8B1E-E702FE837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36489"/>
              </p:ext>
            </p:extLst>
          </p:nvPr>
        </p:nvGraphicFramePr>
        <p:xfrm>
          <a:off x="491359" y="2049346"/>
          <a:ext cx="10515600" cy="39928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989971">
                  <a:extLst>
                    <a:ext uri="{9D8B030D-6E8A-4147-A177-3AD203B41FA5}">
                      <a16:colId xmlns:a16="http://schemas.microsoft.com/office/drawing/2014/main" val="2339668736"/>
                    </a:ext>
                  </a:extLst>
                </a:gridCol>
                <a:gridCol w="4020429">
                  <a:extLst>
                    <a:ext uri="{9D8B030D-6E8A-4147-A177-3AD203B41FA5}">
                      <a16:colId xmlns:a16="http://schemas.microsoft.com/office/drawing/2014/main" val="23712888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220410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N" sz="2000"/>
                        <a:t>Use Case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000"/>
                        <a:t>AI Technique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000"/>
                        <a:t>Outcome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823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000" b="0"/>
                        <a:t>Crop Health Monitoring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000" b="0" dirty="0"/>
                        <a:t>NDVI map + ML classification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000" b="0"/>
                        <a:t>Detect stressed areas early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4805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000" b="0"/>
                        <a:t>Weed Detection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000" b="0" dirty="0"/>
                        <a:t>Image segmentation (CNNs)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0"/>
                        <a:t>Spot weeds, enable targeted spraying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3268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000" b="0"/>
                        <a:t>Pest/Disease Detection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000" b="0"/>
                        <a:t>Object detection (YOLO, Faster R-CNN)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000" b="0"/>
                        <a:t>Identify infected plants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3933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000" b="0"/>
                        <a:t>Yield Estimation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000" b="0"/>
                        <a:t>Regression + spatial 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000" b="0"/>
                        <a:t>Predict harvest volume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9516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000" b="0"/>
                        <a:t>Irrigation Management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0"/>
                        <a:t>Anomaly detection in thermal maps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0"/>
                        <a:t>Detect dry or over-watered zones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592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000" b="0" dirty="0"/>
                        <a:t>Plant Counting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2000" b="0"/>
                        <a:t>AI-based counting algorithms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Inventory crops or seedlings accurately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4591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861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8CB07-2682-0CBA-C871-A700E192B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95408-D93E-3D68-5C50-392D9CE5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AI+Drone Vision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7BDA0-14A1-30BD-1DBD-8FA3A145B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Real-World Examples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John Deere &amp; PrecisionHawk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AI-driven drone mapping for nitrogen optimization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Plantix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I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Agremo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Disease classification using drone-captured leaf imagery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Microsoft AI for Earth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AI + drone + NDVI for small farmers in India and Africa</a:t>
            </a:r>
          </a:p>
          <a:p>
            <a:pPr marL="0" indent="0">
              <a:buNone/>
            </a:pP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BBEC208-32A8-0248-0060-5E2359CDF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CC348-8393-A195-8223-A1762806B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54" y="3463725"/>
            <a:ext cx="7440514" cy="26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80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DB0AA-A3BD-0F21-1940-0AA4A90AE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5F59E-DD69-CA61-1127-77FDA30BE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AI+Drone Vision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1DDC1-7042-76E3-19CC-DBB201857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5325878" cy="517071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Raw drone RGB image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NDVI heatmap overlay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AI-generated output (e.g., pest-infected zones highlighted)</a:t>
            </a:r>
          </a:p>
          <a:p>
            <a:pPr>
              <a:buFont typeface="Arial" panose="020B0604020202020204" pitchFamily="34" charset="0"/>
              <a:buChar char="•"/>
            </a:pPr>
            <a:endParaRPr lang="en-IN" sz="24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1FC8D52-D321-402F-2885-200C4C011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397A259F-7F53-599D-2576-BC8B9B06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41" y="1087762"/>
            <a:ext cx="7023712" cy="46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03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972D7-0682-969F-3C22-453E8B5CC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1F16-F608-F290-C61D-D9F454B84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AI+Drone Vision: Architecture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AE9F1-3D3D-03C4-6FBE-1F3D32B3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Pipeline Overview</a:t>
            </a:r>
          </a:p>
          <a:p>
            <a:pPr>
              <a:buNone/>
            </a:pP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54F9562-094E-7173-9751-3B9936A04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0482" name="Picture 2" descr="Generated image">
            <a:extLst>
              <a:ext uri="{FF2B5EF4-FFF2-40B4-BE49-F238E27FC236}">
                <a16:creationId xmlns:a16="http://schemas.microsoft.com/office/drawing/2014/main" id="{794509AC-57CC-7982-1B0C-2EBF8186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03" y="1192040"/>
            <a:ext cx="3648419" cy="54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49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AE3E5-4706-B855-F321-814931A28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26694-8C0C-B8EB-7EC9-FEDA034C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AI in Agriculture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6FD1C-A384-73B0-F1E0-8D8DC81A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6636885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AI?</a:t>
            </a:r>
          </a:p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brings automation, prediction, and decision-making capabilities into agriculture, helping: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Monitor crops in real time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Optimize irrigation, fertilization, and harvesting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 diseases early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Forecast yield and market price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 precision agriculture practices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62D6CC2-FA0F-748E-F9C7-D744CE9D9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CA15B-4295-3A70-A82F-AEAFBEA94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473" y="1444522"/>
            <a:ext cx="5221997" cy="397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683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B06AB-DD31-4F83-0226-A2F0E88F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3B68-476F-791C-D132-21EF1FC0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AI+Drone Vision: Architecture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13A88-A8AB-176B-A66E-75440E0B2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Component-wise Explanation</a:t>
            </a:r>
          </a:p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Drone Deployment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Equipped with multispectral/thermal/RGB cameras.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Flies in a pre-defined grid or adaptive path.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Captures 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geotagged aerial images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Image Capture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Resolution: Typically 10–30 cm/pixel.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Each pixel contains spectral reflectance values (e.g., red, NIR).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Captured in raw or georeferenced format (</a:t>
            </a:r>
            <a:r>
              <a:rPr lang="en-IN" sz="2400" dirty="0" err="1">
                <a:latin typeface="Arial" panose="020B0604020202020204" pitchFamily="34" charset="0"/>
                <a:cs typeface="Arial" panose="020B0604020202020204" pitchFamily="34" charset="0"/>
              </a:rPr>
              <a:t>GeoTIFF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, JPEG, etc.).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F149222-5481-E1FC-64D2-11039916D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472014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53947-279F-8DD2-FB25-7B2D109D9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7D1EB-D1F7-0A44-073A-DF4D28A7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AI+Drone Vision: Architecture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ECFA0-58E8-FAA3-35BA-1E924678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Preprocessing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Image stitching / mosaicking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Combines images into a single </a:t>
            </a:r>
            <a:r>
              <a:rPr lang="en-IN" sz="2400" dirty="0" err="1">
                <a:latin typeface="Arial" panose="020B0604020202020204" pitchFamily="34" charset="0"/>
                <a:cs typeface="Arial" panose="020B0604020202020204" pitchFamily="34" charset="0"/>
              </a:rPr>
              <a:t>orthomosaic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Radiometric calibration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Adjusts for sunlight/cloud interference.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Georectification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Aligns images with real-world coordinates using GPS metadata.</a:t>
            </a:r>
          </a:p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NDVI or Other Vegetation Index Computation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Formula: NDVI=(NIR−RED)(NIR+RED)−RED)​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Converts image into 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color-coded index map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 showing vegetation health.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540403F-337F-EF8E-4E3B-1C37E36AE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967184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D9867-2018-DAA1-5C2B-788E85E5A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3544C-9286-14F3-481E-B34C6887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AI+Drone Vision: Architecture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180B2-09EA-BEEB-B6DF-2093B7B3F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AI Model (ML/DL)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Classification models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Label crop zones (e.g., healthy, diseased, dry).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Segmentation models (e.g., U-Net, </a:t>
            </a:r>
            <a:r>
              <a:rPr lang="en-I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DeepLab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Pixel-wise crop condition mapping.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Object detection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: Count plants, detect weeds or pest infestations.</a:t>
            </a:r>
          </a:p>
          <a:p>
            <a:pPr>
              <a:buFont typeface="Arial" panose="020B0604020202020204" pitchFamily="34" charset="0"/>
              <a:buChar char="•"/>
            </a:pP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b="1" dirty="0"/>
              <a:t>Insights for Farmers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Dashboards or mobile apps show: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Heatmaps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Alerts for stressed zones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Action recommendations (e.g., irrigate, fertilize, spray)</a:t>
            </a:r>
          </a:p>
          <a:p>
            <a:pPr>
              <a:buFont typeface="Arial" panose="020B0604020202020204" pitchFamily="34" charset="0"/>
              <a:buChar char="•"/>
            </a:pP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C86D3BE-4E64-8D18-F085-4653CF057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47923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3D3C3-D87F-C6C9-FBD2-859DFA39B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A1230-A30A-5B55-BBCF-0DDF7524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Hands-On: NDVI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CA0D6-8E17-DD27-2227-22DB0F240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endParaRPr lang="en-IN" dirty="0"/>
          </a:p>
          <a:p>
            <a:pPr>
              <a:buNone/>
            </a:pPr>
            <a:endParaRPr lang="en-IN" dirty="0"/>
          </a:p>
          <a:p>
            <a:pPr>
              <a:buNone/>
            </a:pPr>
            <a:endParaRPr lang="en-IN" dirty="0"/>
          </a:p>
          <a:p>
            <a:pPr>
              <a:buNone/>
            </a:pPr>
            <a:r>
              <a:rPr lang="en-IN" dirty="0"/>
              <a:t>Hands-On NDVI analysis: Google Earth Engine 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A5CE886-143D-F29F-67C9-CA9C1E47E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00553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08A3-AB97-1F87-01B7-6DADCD8B2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IN" sz="4400" dirty="0"/>
          </a:p>
          <a:p>
            <a:pPr marL="0" indent="0" algn="ctr">
              <a:buNone/>
            </a:pPr>
            <a:endParaRPr lang="en-IN" sz="2200" dirty="0"/>
          </a:p>
          <a:p>
            <a:pPr marL="0" indent="0" algn="ctr">
              <a:buNone/>
            </a:pPr>
            <a:r>
              <a:rPr lang="en-IN" sz="4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30033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4EC7B-A008-E868-A385-167A11BCD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A454F-8820-9149-E121-65F24400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AI in Agriculture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1F9B9-F64A-A254-994A-2E2B9805F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7" y="1142083"/>
            <a:ext cx="6647902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Applications of AI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Crop Monitoring: Drones and satellite images processed by AI to assess crop health.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Disease Detection: Image-based deep learning identifies early symptoms on leaves.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Yield Prediction: Regression models estimate crop output based on weather, soil, and satellite data.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Irrigation Planning: AI + IoT sensors regulate water use according to real-time soil needs.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Precision Agriculture: ML suggests where/when/how much to plant, irrigate, or fertilize.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Market Forecasting: Predicts demand and pricing trends; optimizes logistics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408B970-2D9A-302A-58EE-CD0DA0CDA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672AF4-B82B-DB61-95B6-29F407E80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155" y="1958899"/>
            <a:ext cx="5374845" cy="32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3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633DE-012F-B083-23AB-515D88FAB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938C2-3A6B-2E1E-2A03-B2C31E741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AI in Agriculture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4BB60-AB9D-FEA0-01EF-5D0F0B09D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</a:p>
          <a:p>
            <a:pPr lvl="1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 empowers farmers—especially in developing countries—with tools for: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Better decision-making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Reduced input costs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Increased productivity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Sustainable resource use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D0D130A-8806-AE67-E21F-8401E76B3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C7365-092C-4CA2-94F9-F57C0EBC4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616" y="2145607"/>
            <a:ext cx="3432003" cy="424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92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3A97-A9C9-70DF-0606-88C15744E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D4B34-D6D6-5DA4-0532-D60B2802D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B7FA2-AE08-E9E0-DED1-239B669AC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6328413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Prediction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Regression models trained on weather, soil, and satellite data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Regression models use environmental and remote sensing data to estimate agricultural crop yield with reasonable accuracy.</a:t>
            </a:r>
          </a:p>
          <a:p>
            <a:pPr marL="0" indent="0">
              <a:buNone/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What Is Yield Prediction?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Crop yield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is the amount of crop produced per unit area (e.g., kg/hectare).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Predicting yield helps farmers, governments, and supply chains plan harvesting, storage, logistics, and pricing.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AD4DAE4-50F0-56D4-FF4D-5BEAC9841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535943-17E3-B98E-4FBF-25FD5703A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397" y="2110833"/>
            <a:ext cx="5600909" cy="285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4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D9B54-0DF7-EE9B-8120-EBC761C6F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4EF8-A587-967B-3BFB-4510F835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95CCD-38D2-98D9-BB7F-E8A33DC08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Prediction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Why Use AI for Yield Prediction?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Traditional methods rely on ground surveys. AI enables: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Early-stage prediction before harvesting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Greater scalability and automation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Higher adaptability to environmental variations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2246EA3-4E66-C810-997D-0F77E7394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3595F-A754-A018-9BE6-C4D0875D4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966" y="3613958"/>
            <a:ext cx="6292538" cy="315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18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5696</TotalTime>
  <Words>3097</Words>
  <Application>Microsoft Office PowerPoint</Application>
  <PresentationFormat>Widescreen</PresentationFormat>
  <Paragraphs>574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Aptos</vt:lpstr>
      <vt:lpstr>Aptos Display</vt:lpstr>
      <vt:lpstr>Arial</vt:lpstr>
      <vt:lpstr>Raavi</vt:lpstr>
      <vt:lpstr>Wingdings</vt:lpstr>
      <vt:lpstr>Office Theme</vt:lpstr>
      <vt:lpstr>AI in Agriculture</vt:lpstr>
      <vt:lpstr>Outline</vt:lpstr>
      <vt:lpstr>Introduction to AI in Agriculture</vt:lpstr>
      <vt:lpstr>Introduction to AI in Agriculture</vt:lpstr>
      <vt:lpstr>Introduction to AI in Agriculture</vt:lpstr>
      <vt:lpstr>Introduction to AI in Agriculture</vt:lpstr>
      <vt:lpstr>Introduction to AI in Agriculture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AI-based Solutions</vt:lpstr>
      <vt:lpstr>Remote Sensing</vt:lpstr>
      <vt:lpstr>NDVI</vt:lpstr>
      <vt:lpstr>NDVI</vt:lpstr>
      <vt:lpstr>NDVI</vt:lpstr>
      <vt:lpstr>NDVI</vt:lpstr>
      <vt:lpstr>AI+Drone Vision Use Cases</vt:lpstr>
      <vt:lpstr>AI+Drone Vision Use Cases</vt:lpstr>
      <vt:lpstr>AI+Drone Vision Use Cases</vt:lpstr>
      <vt:lpstr>AI+Drone Vision Use Cases</vt:lpstr>
      <vt:lpstr>AI+Drone Vision Use Cases</vt:lpstr>
      <vt:lpstr>AI+Drone Vision: Architecture Overview</vt:lpstr>
      <vt:lpstr>AI+Drone Vision: Architecture Overview</vt:lpstr>
      <vt:lpstr>AI+Drone Vision: Architecture Overview</vt:lpstr>
      <vt:lpstr>AI+Drone Vision: Architecture Overview</vt:lpstr>
      <vt:lpstr>Hands-On: NDVI Analysis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Tarachand Amgoth</dc:creator>
  <cp:lastModifiedBy>Tarachand Amgoth</cp:lastModifiedBy>
  <cp:revision>5</cp:revision>
  <dcterms:created xsi:type="dcterms:W3CDTF">2025-05-17T16:52:08Z</dcterms:created>
  <dcterms:modified xsi:type="dcterms:W3CDTF">2025-06-02T13:51:05Z</dcterms:modified>
</cp:coreProperties>
</file>