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41" r:id="rId4"/>
    <p:sldId id="399" r:id="rId5"/>
    <p:sldId id="342" r:id="rId6"/>
    <p:sldId id="343" r:id="rId7"/>
    <p:sldId id="344" r:id="rId8"/>
    <p:sldId id="345" r:id="rId9"/>
    <p:sldId id="346" r:id="rId10"/>
    <p:sldId id="348" r:id="rId11"/>
    <p:sldId id="404" r:id="rId12"/>
    <p:sldId id="349" r:id="rId13"/>
    <p:sldId id="350" r:id="rId14"/>
    <p:sldId id="352" r:id="rId15"/>
    <p:sldId id="351" r:id="rId16"/>
    <p:sldId id="353" r:id="rId17"/>
    <p:sldId id="354" r:id="rId18"/>
    <p:sldId id="382" r:id="rId19"/>
    <p:sldId id="356" r:id="rId20"/>
    <p:sldId id="391" r:id="rId21"/>
    <p:sldId id="384" r:id="rId22"/>
    <p:sldId id="392" r:id="rId23"/>
    <p:sldId id="383" r:id="rId24"/>
    <p:sldId id="393" r:id="rId25"/>
    <p:sldId id="385" r:id="rId26"/>
    <p:sldId id="394" r:id="rId27"/>
    <p:sldId id="386" r:id="rId28"/>
    <p:sldId id="395" r:id="rId29"/>
    <p:sldId id="387" r:id="rId30"/>
    <p:sldId id="396" r:id="rId31"/>
    <p:sldId id="388" r:id="rId32"/>
    <p:sldId id="397" r:id="rId33"/>
    <p:sldId id="389" r:id="rId34"/>
    <p:sldId id="398" r:id="rId35"/>
    <p:sldId id="357" r:id="rId36"/>
    <p:sldId id="400" r:id="rId37"/>
    <p:sldId id="358" r:id="rId38"/>
    <p:sldId id="402" r:id="rId39"/>
    <p:sldId id="401" r:id="rId40"/>
    <p:sldId id="403" r:id="rId41"/>
    <p:sldId id="362" r:id="rId42"/>
    <p:sldId id="360" r:id="rId43"/>
    <p:sldId id="361" r:id="rId44"/>
    <p:sldId id="405" r:id="rId45"/>
    <p:sldId id="377" r:id="rId46"/>
    <p:sldId id="379" r:id="rId47"/>
    <p:sldId id="31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7E6450-70E0-48E0-B09E-586EBA9D3ABC}" v="100" dt="2025-05-25T16:21:51.2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achand Amgoth" userId="ea017c71-c3c5-459d-b04b-915c0e816ad1" providerId="ADAL" clId="{517E6450-70E0-48E0-B09E-586EBA9D3ABC}"/>
    <pc:docChg chg="undo custSel addSld delSld modSld sldOrd">
      <pc:chgData name="Tarachand Amgoth" userId="ea017c71-c3c5-459d-b04b-915c0e816ad1" providerId="ADAL" clId="{517E6450-70E0-48E0-B09E-586EBA9D3ABC}" dt="2025-05-26T13:44:24.797" v="3008" actId="313"/>
      <pc:docMkLst>
        <pc:docMk/>
      </pc:docMkLst>
      <pc:sldChg chg="modSp mod">
        <pc:chgData name="Tarachand Amgoth" userId="ea017c71-c3c5-459d-b04b-915c0e816ad1" providerId="ADAL" clId="{517E6450-70E0-48E0-B09E-586EBA9D3ABC}" dt="2025-05-24T11:55:42.546" v="221" actId="313"/>
        <pc:sldMkLst>
          <pc:docMk/>
          <pc:sldMk cId="128509175" sldId="256"/>
        </pc:sldMkLst>
        <pc:spChg chg="mod">
          <ac:chgData name="Tarachand Amgoth" userId="ea017c71-c3c5-459d-b04b-915c0e816ad1" providerId="ADAL" clId="{517E6450-70E0-48E0-B09E-586EBA9D3ABC}" dt="2025-05-24T11:37:22.779" v="41" actId="20577"/>
          <ac:spMkLst>
            <pc:docMk/>
            <pc:sldMk cId="128509175" sldId="256"/>
            <ac:spMk id="2" creationId="{2D285A8E-BCA9-19D1-DA6E-8479262F12DC}"/>
          </ac:spMkLst>
        </pc:spChg>
        <pc:spChg chg="mod">
          <ac:chgData name="Tarachand Amgoth" userId="ea017c71-c3c5-459d-b04b-915c0e816ad1" providerId="ADAL" clId="{517E6450-70E0-48E0-B09E-586EBA9D3ABC}" dt="2025-05-24T11:55:42.546" v="221" actId="313"/>
          <ac:spMkLst>
            <pc:docMk/>
            <pc:sldMk cId="128509175" sldId="256"/>
            <ac:spMk id="3" creationId="{C6E3C8E9-F9C1-6B8C-CE8D-FD277A5355E0}"/>
          </ac:spMkLst>
        </pc:spChg>
      </pc:sldChg>
      <pc:sldChg chg="addSp delSp modSp mod setBg">
        <pc:chgData name="Tarachand Amgoth" userId="ea017c71-c3c5-459d-b04b-915c0e816ad1" providerId="ADAL" clId="{517E6450-70E0-48E0-B09E-586EBA9D3ABC}" dt="2025-05-25T16:20:57.408" v="2886" actId="26606"/>
        <pc:sldMkLst>
          <pc:docMk/>
          <pc:sldMk cId="2347969515" sldId="257"/>
        </pc:sldMkLst>
        <pc:spChg chg="mod">
          <ac:chgData name="Tarachand Amgoth" userId="ea017c71-c3c5-459d-b04b-915c0e816ad1" providerId="ADAL" clId="{517E6450-70E0-48E0-B09E-586EBA9D3ABC}" dt="2025-05-25T16:20:57.408" v="2886" actId="26606"/>
          <ac:spMkLst>
            <pc:docMk/>
            <pc:sldMk cId="2347969515" sldId="257"/>
            <ac:spMk id="2" creationId="{450BD554-0F4A-31B8-50C4-35F45BAF1BE0}"/>
          </ac:spMkLst>
        </pc:spChg>
        <pc:spChg chg="mod">
          <ac:chgData name="Tarachand Amgoth" userId="ea017c71-c3c5-459d-b04b-915c0e816ad1" providerId="ADAL" clId="{517E6450-70E0-48E0-B09E-586EBA9D3ABC}" dt="2025-05-25T16:20:57.408" v="2886" actId="26606"/>
          <ac:spMkLst>
            <pc:docMk/>
            <pc:sldMk cId="2347969515" sldId="257"/>
            <ac:spMk id="3" creationId="{CD782DB9-7674-DF22-CD29-6AFD5C6EAC52}"/>
          </ac:spMkLst>
        </pc:spChg>
        <pc:spChg chg="add del">
          <ac:chgData name="Tarachand Amgoth" userId="ea017c71-c3c5-459d-b04b-915c0e816ad1" providerId="ADAL" clId="{517E6450-70E0-48E0-B09E-586EBA9D3ABC}" dt="2025-05-25T16:20:57.408" v="2886" actId="26606"/>
          <ac:spMkLst>
            <pc:docMk/>
            <pc:sldMk cId="2347969515" sldId="257"/>
            <ac:spMk id="10" creationId="{45D37F4E-DDB4-456B-97E0-9937730A039F}"/>
          </ac:spMkLst>
        </pc:spChg>
        <pc:spChg chg="add del">
          <ac:chgData name="Tarachand Amgoth" userId="ea017c71-c3c5-459d-b04b-915c0e816ad1" providerId="ADAL" clId="{517E6450-70E0-48E0-B09E-586EBA9D3ABC}" dt="2025-05-25T16:20:57.408" v="2886" actId="26606"/>
          <ac:spMkLst>
            <pc:docMk/>
            <pc:sldMk cId="2347969515" sldId="257"/>
            <ac:spMk id="12" creationId="{B2DD41CD-8F47-4F56-AD12-4E2FF7696987}"/>
          </ac:spMkLst>
        </pc:spChg>
        <pc:picChg chg="add mod">
          <ac:chgData name="Tarachand Amgoth" userId="ea017c71-c3c5-459d-b04b-915c0e816ad1" providerId="ADAL" clId="{517E6450-70E0-48E0-B09E-586EBA9D3ABC}" dt="2025-05-25T16:20:57.408" v="2886" actId="26606"/>
          <ac:picMkLst>
            <pc:docMk/>
            <pc:sldMk cId="2347969515" sldId="257"/>
            <ac:picMk id="5" creationId="{DE1054BC-3493-10E3-F1D5-72EEF409C145}"/>
          </ac:picMkLst>
        </pc:picChg>
      </pc:sldChg>
      <pc:sldChg chg="del">
        <pc:chgData name="Tarachand Amgoth" userId="ea017c71-c3c5-459d-b04b-915c0e816ad1" providerId="ADAL" clId="{517E6450-70E0-48E0-B09E-586EBA9D3ABC}" dt="2025-05-24T11:55:25.983" v="197" actId="47"/>
        <pc:sldMkLst>
          <pc:docMk/>
          <pc:sldMk cId="253024993" sldId="315"/>
        </pc:sldMkLst>
      </pc:sldChg>
      <pc:sldChg chg="del">
        <pc:chgData name="Tarachand Amgoth" userId="ea017c71-c3c5-459d-b04b-915c0e816ad1" providerId="ADAL" clId="{517E6450-70E0-48E0-B09E-586EBA9D3ABC}" dt="2025-05-24T11:55:31.249" v="211" actId="47"/>
        <pc:sldMkLst>
          <pc:docMk/>
          <pc:sldMk cId="1775737029" sldId="316"/>
        </pc:sldMkLst>
      </pc:sldChg>
      <pc:sldChg chg="del">
        <pc:chgData name="Tarachand Amgoth" userId="ea017c71-c3c5-459d-b04b-915c0e816ad1" providerId="ADAL" clId="{517E6450-70E0-48E0-B09E-586EBA9D3ABC}" dt="2025-05-24T11:55:31.577" v="212" actId="47"/>
        <pc:sldMkLst>
          <pc:docMk/>
          <pc:sldMk cId="1123631443" sldId="317"/>
        </pc:sldMkLst>
      </pc:sldChg>
      <pc:sldChg chg="del">
        <pc:chgData name="Tarachand Amgoth" userId="ea017c71-c3c5-459d-b04b-915c0e816ad1" providerId="ADAL" clId="{517E6450-70E0-48E0-B09E-586EBA9D3ABC}" dt="2025-05-24T11:55:33.717" v="219" actId="47"/>
        <pc:sldMkLst>
          <pc:docMk/>
          <pc:sldMk cId="690633543" sldId="318"/>
        </pc:sldMkLst>
      </pc:sldChg>
      <pc:sldChg chg="del">
        <pc:chgData name="Tarachand Amgoth" userId="ea017c71-c3c5-459d-b04b-915c0e816ad1" providerId="ADAL" clId="{517E6450-70E0-48E0-B09E-586EBA9D3ABC}" dt="2025-05-24T11:55:24.983" v="196" actId="47"/>
        <pc:sldMkLst>
          <pc:docMk/>
          <pc:sldMk cId="3490958606" sldId="319"/>
        </pc:sldMkLst>
      </pc:sldChg>
      <pc:sldChg chg="del">
        <pc:chgData name="Tarachand Amgoth" userId="ea017c71-c3c5-459d-b04b-915c0e816ad1" providerId="ADAL" clId="{517E6450-70E0-48E0-B09E-586EBA9D3ABC}" dt="2025-05-24T11:55:26.546" v="198" actId="47"/>
        <pc:sldMkLst>
          <pc:docMk/>
          <pc:sldMk cId="1790486328" sldId="320"/>
        </pc:sldMkLst>
      </pc:sldChg>
      <pc:sldChg chg="del">
        <pc:chgData name="Tarachand Amgoth" userId="ea017c71-c3c5-459d-b04b-915c0e816ad1" providerId="ADAL" clId="{517E6450-70E0-48E0-B09E-586EBA9D3ABC}" dt="2025-05-24T11:55:27.608" v="202" actId="47"/>
        <pc:sldMkLst>
          <pc:docMk/>
          <pc:sldMk cId="1682508144" sldId="321"/>
        </pc:sldMkLst>
      </pc:sldChg>
      <pc:sldChg chg="del">
        <pc:chgData name="Tarachand Amgoth" userId="ea017c71-c3c5-459d-b04b-915c0e816ad1" providerId="ADAL" clId="{517E6450-70E0-48E0-B09E-586EBA9D3ABC}" dt="2025-05-24T11:55:26.639" v="199" actId="47"/>
        <pc:sldMkLst>
          <pc:docMk/>
          <pc:sldMk cId="2778869226" sldId="322"/>
        </pc:sldMkLst>
      </pc:sldChg>
      <pc:sldChg chg="del">
        <pc:chgData name="Tarachand Amgoth" userId="ea017c71-c3c5-459d-b04b-915c0e816ad1" providerId="ADAL" clId="{517E6450-70E0-48E0-B09E-586EBA9D3ABC}" dt="2025-05-24T11:55:26.967" v="200" actId="47"/>
        <pc:sldMkLst>
          <pc:docMk/>
          <pc:sldMk cId="3741778065" sldId="323"/>
        </pc:sldMkLst>
      </pc:sldChg>
      <pc:sldChg chg="del">
        <pc:chgData name="Tarachand Amgoth" userId="ea017c71-c3c5-459d-b04b-915c0e816ad1" providerId="ADAL" clId="{517E6450-70E0-48E0-B09E-586EBA9D3ABC}" dt="2025-05-24T11:55:27.296" v="201" actId="47"/>
        <pc:sldMkLst>
          <pc:docMk/>
          <pc:sldMk cId="2370921673" sldId="324"/>
        </pc:sldMkLst>
      </pc:sldChg>
      <pc:sldChg chg="del">
        <pc:chgData name="Tarachand Amgoth" userId="ea017c71-c3c5-459d-b04b-915c0e816ad1" providerId="ADAL" clId="{517E6450-70E0-48E0-B09E-586EBA9D3ABC}" dt="2025-05-24T11:55:28.061" v="203" actId="47"/>
        <pc:sldMkLst>
          <pc:docMk/>
          <pc:sldMk cId="1635738912" sldId="325"/>
        </pc:sldMkLst>
      </pc:sldChg>
      <pc:sldChg chg="del">
        <pc:chgData name="Tarachand Amgoth" userId="ea017c71-c3c5-459d-b04b-915c0e816ad1" providerId="ADAL" clId="{517E6450-70E0-48E0-B09E-586EBA9D3ABC}" dt="2025-05-24T11:55:28.983" v="205" actId="47"/>
        <pc:sldMkLst>
          <pc:docMk/>
          <pc:sldMk cId="2354825569" sldId="326"/>
        </pc:sldMkLst>
      </pc:sldChg>
      <pc:sldChg chg="del">
        <pc:chgData name="Tarachand Amgoth" userId="ea017c71-c3c5-459d-b04b-915c0e816ad1" providerId="ADAL" clId="{517E6450-70E0-48E0-B09E-586EBA9D3ABC}" dt="2025-05-24T11:55:29.249" v="206" actId="47"/>
        <pc:sldMkLst>
          <pc:docMk/>
          <pc:sldMk cId="3988145476" sldId="327"/>
        </pc:sldMkLst>
      </pc:sldChg>
      <pc:sldChg chg="del">
        <pc:chgData name="Tarachand Amgoth" userId="ea017c71-c3c5-459d-b04b-915c0e816ad1" providerId="ADAL" clId="{517E6450-70E0-48E0-B09E-586EBA9D3ABC}" dt="2025-05-24T11:55:29.593" v="207" actId="47"/>
        <pc:sldMkLst>
          <pc:docMk/>
          <pc:sldMk cId="803470464" sldId="328"/>
        </pc:sldMkLst>
      </pc:sldChg>
      <pc:sldChg chg="del">
        <pc:chgData name="Tarachand Amgoth" userId="ea017c71-c3c5-459d-b04b-915c0e816ad1" providerId="ADAL" clId="{517E6450-70E0-48E0-B09E-586EBA9D3ABC}" dt="2025-05-24T11:55:30.874" v="210" actId="47"/>
        <pc:sldMkLst>
          <pc:docMk/>
          <pc:sldMk cId="1267090074" sldId="329"/>
        </pc:sldMkLst>
      </pc:sldChg>
      <pc:sldChg chg="del">
        <pc:chgData name="Tarachand Amgoth" userId="ea017c71-c3c5-459d-b04b-915c0e816ad1" providerId="ADAL" clId="{517E6450-70E0-48E0-B09E-586EBA9D3ABC}" dt="2025-05-24T11:55:32.436" v="214" actId="47"/>
        <pc:sldMkLst>
          <pc:docMk/>
          <pc:sldMk cId="2448923712" sldId="330"/>
        </pc:sldMkLst>
      </pc:sldChg>
      <pc:sldChg chg="del">
        <pc:chgData name="Tarachand Amgoth" userId="ea017c71-c3c5-459d-b04b-915c0e816ad1" providerId="ADAL" clId="{517E6450-70E0-48E0-B09E-586EBA9D3ABC}" dt="2025-05-24T11:55:33.092" v="215" actId="47"/>
        <pc:sldMkLst>
          <pc:docMk/>
          <pc:sldMk cId="3704941778" sldId="331"/>
        </pc:sldMkLst>
      </pc:sldChg>
      <pc:sldChg chg="del">
        <pc:chgData name="Tarachand Amgoth" userId="ea017c71-c3c5-459d-b04b-915c0e816ad1" providerId="ADAL" clId="{517E6450-70E0-48E0-B09E-586EBA9D3ABC}" dt="2025-05-24T11:55:33.655" v="217" actId="47"/>
        <pc:sldMkLst>
          <pc:docMk/>
          <pc:sldMk cId="457691629" sldId="332"/>
        </pc:sldMkLst>
      </pc:sldChg>
      <pc:sldChg chg="del">
        <pc:chgData name="Tarachand Amgoth" userId="ea017c71-c3c5-459d-b04b-915c0e816ad1" providerId="ADAL" clId="{517E6450-70E0-48E0-B09E-586EBA9D3ABC}" dt="2025-05-24T11:55:33.624" v="216" actId="47"/>
        <pc:sldMkLst>
          <pc:docMk/>
          <pc:sldMk cId="910585747" sldId="333"/>
        </pc:sldMkLst>
      </pc:sldChg>
      <pc:sldChg chg="del">
        <pc:chgData name="Tarachand Amgoth" userId="ea017c71-c3c5-459d-b04b-915c0e816ad1" providerId="ADAL" clId="{517E6450-70E0-48E0-B09E-586EBA9D3ABC}" dt="2025-05-24T11:55:34.218" v="220" actId="47"/>
        <pc:sldMkLst>
          <pc:docMk/>
          <pc:sldMk cId="1145285980" sldId="334"/>
        </pc:sldMkLst>
      </pc:sldChg>
      <pc:sldChg chg="del">
        <pc:chgData name="Tarachand Amgoth" userId="ea017c71-c3c5-459d-b04b-915c0e816ad1" providerId="ADAL" clId="{517E6450-70E0-48E0-B09E-586EBA9D3ABC}" dt="2025-05-24T11:55:28.655" v="204" actId="47"/>
        <pc:sldMkLst>
          <pc:docMk/>
          <pc:sldMk cId="1515040505" sldId="335"/>
        </pc:sldMkLst>
      </pc:sldChg>
      <pc:sldChg chg="del">
        <pc:chgData name="Tarachand Amgoth" userId="ea017c71-c3c5-459d-b04b-915c0e816ad1" providerId="ADAL" clId="{517E6450-70E0-48E0-B09E-586EBA9D3ABC}" dt="2025-05-24T11:55:29.936" v="208" actId="47"/>
        <pc:sldMkLst>
          <pc:docMk/>
          <pc:sldMk cId="759525106" sldId="336"/>
        </pc:sldMkLst>
      </pc:sldChg>
      <pc:sldChg chg="del">
        <pc:chgData name="Tarachand Amgoth" userId="ea017c71-c3c5-459d-b04b-915c0e816ad1" providerId="ADAL" clId="{517E6450-70E0-48E0-B09E-586EBA9D3ABC}" dt="2025-05-24T11:55:30.264" v="209" actId="47"/>
        <pc:sldMkLst>
          <pc:docMk/>
          <pc:sldMk cId="3419718172" sldId="337"/>
        </pc:sldMkLst>
      </pc:sldChg>
      <pc:sldChg chg="del">
        <pc:chgData name="Tarachand Amgoth" userId="ea017c71-c3c5-459d-b04b-915c0e816ad1" providerId="ADAL" clId="{517E6450-70E0-48E0-B09E-586EBA9D3ABC}" dt="2025-05-24T11:55:31.936" v="213" actId="47"/>
        <pc:sldMkLst>
          <pc:docMk/>
          <pc:sldMk cId="918537840" sldId="338"/>
        </pc:sldMkLst>
      </pc:sldChg>
      <pc:sldChg chg="del">
        <pc:chgData name="Tarachand Amgoth" userId="ea017c71-c3c5-459d-b04b-915c0e816ad1" providerId="ADAL" clId="{517E6450-70E0-48E0-B09E-586EBA9D3ABC}" dt="2025-05-24T11:55:33.702" v="218" actId="47"/>
        <pc:sldMkLst>
          <pc:docMk/>
          <pc:sldMk cId="3775312083" sldId="339"/>
        </pc:sldMkLst>
      </pc:sldChg>
      <pc:sldChg chg="addSp delSp modSp add del mod setBg">
        <pc:chgData name="Tarachand Amgoth" userId="ea017c71-c3c5-459d-b04b-915c0e816ad1" providerId="ADAL" clId="{517E6450-70E0-48E0-B09E-586EBA9D3ABC}" dt="2025-05-25T14:27:52.193" v="2236" actId="47"/>
        <pc:sldMkLst>
          <pc:docMk/>
          <pc:sldMk cId="2971468167" sldId="340"/>
        </pc:sldMkLst>
        <pc:spChg chg="mod">
          <ac:chgData name="Tarachand Amgoth" userId="ea017c71-c3c5-459d-b04b-915c0e816ad1" providerId="ADAL" clId="{517E6450-70E0-48E0-B09E-586EBA9D3ABC}" dt="2025-05-25T10:42:42.646" v="1150" actId="255"/>
          <ac:spMkLst>
            <pc:docMk/>
            <pc:sldMk cId="2971468167" sldId="340"/>
            <ac:spMk id="2" creationId="{32768190-BC8D-27B2-12A3-BB318C9F2AC1}"/>
          </ac:spMkLst>
        </pc:spChg>
        <pc:spChg chg="del mod">
          <ac:chgData name="Tarachand Amgoth" userId="ea017c71-c3c5-459d-b04b-915c0e816ad1" providerId="ADAL" clId="{517E6450-70E0-48E0-B09E-586EBA9D3ABC}" dt="2025-05-25T10:40:12.323" v="1090" actId="12084"/>
          <ac:spMkLst>
            <pc:docMk/>
            <pc:sldMk cId="2971468167" sldId="340"/>
            <ac:spMk id="3" creationId="{3B4549AD-B298-2FDD-C20E-8C1226D26313}"/>
          </ac:spMkLst>
        </pc:spChg>
        <pc:spChg chg="add mod">
          <ac:chgData name="Tarachand Amgoth" userId="ea017c71-c3c5-459d-b04b-915c0e816ad1" providerId="ADAL" clId="{517E6450-70E0-48E0-B09E-586EBA9D3ABC}" dt="2025-05-25T14:27:04.182" v="2221"/>
          <ac:spMkLst>
            <pc:docMk/>
            <pc:sldMk cId="2971468167" sldId="340"/>
            <ac:spMk id="8" creationId="{31EBDE2C-EFF8-F0F3-5D17-2C7B064207FB}"/>
          </ac:spMkLst>
        </pc:spChg>
        <pc:spChg chg="add del">
          <ac:chgData name="Tarachand Amgoth" userId="ea017c71-c3c5-459d-b04b-915c0e816ad1" providerId="ADAL" clId="{517E6450-70E0-48E0-B09E-586EBA9D3ABC}" dt="2025-05-25T10:39:16.742" v="1081" actId="26606"/>
          <ac:spMkLst>
            <pc:docMk/>
            <pc:sldMk cId="2971468167" sldId="340"/>
            <ac:spMk id="10" creationId="{5AA03EDC-7067-4DFF-B672-541D016AAAB8}"/>
          </ac:spMkLst>
        </pc:spChg>
        <pc:spChg chg="add del">
          <ac:chgData name="Tarachand Amgoth" userId="ea017c71-c3c5-459d-b04b-915c0e816ad1" providerId="ADAL" clId="{517E6450-70E0-48E0-B09E-586EBA9D3ABC}" dt="2025-05-25T10:39:16.742" v="1081" actId="26606"/>
          <ac:spMkLst>
            <pc:docMk/>
            <pc:sldMk cId="2971468167" sldId="340"/>
            <ac:spMk id="12" creationId="{0EBF3E39-B0BE-496A-8604-9007470FFA3A}"/>
          </ac:spMkLst>
        </pc:spChg>
        <pc:graphicFrameChg chg="add del mod">
          <ac:chgData name="Tarachand Amgoth" userId="ea017c71-c3c5-459d-b04b-915c0e816ad1" providerId="ADAL" clId="{517E6450-70E0-48E0-B09E-586EBA9D3ABC}" dt="2025-05-25T14:26:00.470" v="2217" actId="478"/>
          <ac:graphicFrameMkLst>
            <pc:docMk/>
            <pc:sldMk cId="2971468167" sldId="340"/>
            <ac:graphicFrameMk id="6" creationId="{991E6D92-7F30-F2B9-473B-942382030D17}"/>
          </ac:graphicFrameMkLst>
        </pc:graphicFrameChg>
        <pc:picChg chg="add mod">
          <ac:chgData name="Tarachand Amgoth" userId="ea017c71-c3c5-459d-b04b-915c0e816ad1" providerId="ADAL" clId="{517E6450-70E0-48E0-B09E-586EBA9D3ABC}" dt="2025-05-25T10:42:42.646" v="1150" actId="255"/>
          <ac:picMkLst>
            <pc:docMk/>
            <pc:sldMk cId="2971468167" sldId="340"/>
            <ac:picMk id="5" creationId="{80E252EA-CDC4-9329-B237-ACF086EAC5EF}"/>
          </ac:picMkLst>
        </pc:picChg>
      </pc:sldChg>
      <pc:sldChg chg="addSp delSp modSp add mod">
        <pc:chgData name="Tarachand Amgoth" userId="ea017c71-c3c5-459d-b04b-915c0e816ad1" providerId="ADAL" clId="{517E6450-70E0-48E0-B09E-586EBA9D3ABC}" dt="2025-05-25T14:27:48.162" v="2235"/>
        <pc:sldMkLst>
          <pc:docMk/>
          <pc:sldMk cId="2117911861" sldId="341"/>
        </pc:sldMkLst>
        <pc:spChg chg="mod">
          <ac:chgData name="Tarachand Amgoth" userId="ea017c71-c3c5-459d-b04b-915c0e816ad1" providerId="ADAL" clId="{517E6450-70E0-48E0-B09E-586EBA9D3ABC}" dt="2025-05-24T11:57:32.753" v="339" actId="20577"/>
          <ac:spMkLst>
            <pc:docMk/>
            <pc:sldMk cId="2117911861" sldId="341"/>
            <ac:spMk id="2" creationId="{05D6C85C-EAE1-A169-4AA7-420810429580}"/>
          </ac:spMkLst>
        </pc:spChg>
        <pc:spChg chg="mod">
          <ac:chgData name="Tarachand Amgoth" userId="ea017c71-c3c5-459d-b04b-915c0e816ad1" providerId="ADAL" clId="{517E6450-70E0-48E0-B09E-586EBA9D3ABC}" dt="2025-05-25T14:27:41.182" v="2234" actId="255"/>
          <ac:spMkLst>
            <pc:docMk/>
            <pc:sldMk cId="2117911861" sldId="341"/>
            <ac:spMk id="3" creationId="{E7D460A7-DDFC-6B06-574B-9FC7D2E1436B}"/>
          </ac:spMkLst>
        </pc:spChg>
        <pc:picChg chg="add del mod">
          <ac:chgData name="Tarachand Amgoth" userId="ea017c71-c3c5-459d-b04b-915c0e816ad1" providerId="ADAL" clId="{517E6450-70E0-48E0-B09E-586EBA9D3ABC}" dt="2025-05-25T14:26:59.203" v="2220" actId="478"/>
          <ac:picMkLst>
            <pc:docMk/>
            <pc:sldMk cId="2117911861" sldId="341"/>
            <ac:picMk id="5" creationId="{F1FA6133-3BF1-E583-778E-747A716BE43C}"/>
          </ac:picMkLst>
        </pc:picChg>
        <pc:picChg chg="add mod">
          <ac:chgData name="Tarachand Amgoth" userId="ea017c71-c3c5-459d-b04b-915c0e816ad1" providerId="ADAL" clId="{517E6450-70E0-48E0-B09E-586EBA9D3ABC}" dt="2025-05-25T14:27:48.162" v="2235"/>
          <ac:picMkLst>
            <pc:docMk/>
            <pc:sldMk cId="2117911861" sldId="341"/>
            <ac:picMk id="6" creationId="{04AA0318-1A48-E0F8-BE50-1ED17580D83D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0:52:55.013" v="1252" actId="1037"/>
        <pc:sldMkLst>
          <pc:docMk/>
          <pc:sldMk cId="317130976" sldId="342"/>
        </pc:sldMkLst>
        <pc:spChg chg="mod">
          <ac:chgData name="Tarachand Amgoth" userId="ea017c71-c3c5-459d-b04b-915c0e816ad1" providerId="ADAL" clId="{517E6450-70E0-48E0-B09E-586EBA9D3ABC}" dt="2025-05-24T11:58:02.190" v="383" actId="20577"/>
          <ac:spMkLst>
            <pc:docMk/>
            <pc:sldMk cId="317130976" sldId="342"/>
            <ac:spMk id="2" creationId="{FD452CD6-B1D6-846B-51EF-D68666FC95D1}"/>
          </ac:spMkLst>
        </pc:spChg>
        <pc:spChg chg="mod">
          <ac:chgData name="Tarachand Amgoth" userId="ea017c71-c3c5-459d-b04b-915c0e816ad1" providerId="ADAL" clId="{517E6450-70E0-48E0-B09E-586EBA9D3ABC}" dt="2025-05-25T10:52:49.232" v="1221" actId="255"/>
          <ac:spMkLst>
            <pc:docMk/>
            <pc:sldMk cId="317130976" sldId="342"/>
            <ac:spMk id="3" creationId="{EBD1EE71-A419-B8FF-42B8-89D49EF9F16B}"/>
          </ac:spMkLst>
        </pc:spChg>
        <pc:picChg chg="add mod">
          <ac:chgData name="Tarachand Amgoth" userId="ea017c71-c3c5-459d-b04b-915c0e816ad1" providerId="ADAL" clId="{517E6450-70E0-48E0-B09E-586EBA9D3ABC}" dt="2025-05-25T10:52:55.013" v="1252" actId="1037"/>
          <ac:picMkLst>
            <pc:docMk/>
            <pc:sldMk cId="317130976" sldId="342"/>
            <ac:picMk id="5" creationId="{2E1DE74D-22DA-50A9-9C79-A6B0E30174A2}"/>
          </ac:picMkLst>
        </pc:picChg>
      </pc:sldChg>
      <pc:sldChg chg="addSp delSp modSp add mod">
        <pc:chgData name="Tarachand Amgoth" userId="ea017c71-c3c5-459d-b04b-915c0e816ad1" providerId="ADAL" clId="{517E6450-70E0-48E0-B09E-586EBA9D3ABC}" dt="2025-05-25T10:55:39.632" v="1276" actId="113"/>
        <pc:sldMkLst>
          <pc:docMk/>
          <pc:sldMk cId="2490178607" sldId="343"/>
        </pc:sldMkLst>
        <pc:spChg chg="mod">
          <ac:chgData name="Tarachand Amgoth" userId="ea017c71-c3c5-459d-b04b-915c0e816ad1" providerId="ADAL" clId="{517E6450-70E0-48E0-B09E-586EBA9D3ABC}" dt="2025-05-24T11:58:28.065" v="428" actId="20577"/>
          <ac:spMkLst>
            <pc:docMk/>
            <pc:sldMk cId="2490178607" sldId="343"/>
            <ac:spMk id="2" creationId="{7AADA76E-FBA8-6A5D-925F-4E1963E88632}"/>
          </ac:spMkLst>
        </pc:spChg>
        <pc:spChg chg="mod">
          <ac:chgData name="Tarachand Amgoth" userId="ea017c71-c3c5-459d-b04b-915c0e816ad1" providerId="ADAL" clId="{517E6450-70E0-48E0-B09E-586EBA9D3ABC}" dt="2025-05-25T10:55:39.632" v="1276" actId="113"/>
          <ac:spMkLst>
            <pc:docMk/>
            <pc:sldMk cId="2490178607" sldId="343"/>
            <ac:spMk id="3" creationId="{82F11CE9-F31D-B869-620F-B798B7570D5A}"/>
          </ac:spMkLst>
        </pc:spChg>
        <pc:picChg chg="add del mod">
          <ac:chgData name="Tarachand Amgoth" userId="ea017c71-c3c5-459d-b04b-915c0e816ad1" providerId="ADAL" clId="{517E6450-70E0-48E0-B09E-586EBA9D3ABC}" dt="2025-05-25T10:52:35.249" v="1218" actId="21"/>
          <ac:picMkLst>
            <pc:docMk/>
            <pc:sldMk cId="2490178607" sldId="343"/>
            <ac:picMk id="5" creationId="{2E1DE74D-22DA-50A9-9C79-A6B0E30174A2}"/>
          </ac:picMkLst>
        </pc:picChg>
        <pc:picChg chg="add mod">
          <ac:chgData name="Tarachand Amgoth" userId="ea017c71-c3c5-459d-b04b-915c0e816ad1" providerId="ADAL" clId="{517E6450-70E0-48E0-B09E-586EBA9D3ABC}" dt="2025-05-25T10:55:32.960" v="1275" actId="14100"/>
          <ac:picMkLst>
            <pc:docMk/>
            <pc:sldMk cId="2490178607" sldId="343"/>
            <ac:picMk id="7" creationId="{00F110B2-C4BE-15E1-FEC7-930E0496B0B3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1:10:05.219" v="1423" actId="1076"/>
        <pc:sldMkLst>
          <pc:docMk/>
          <pc:sldMk cId="2524874522" sldId="344"/>
        </pc:sldMkLst>
        <pc:spChg chg="mod">
          <ac:chgData name="Tarachand Amgoth" userId="ea017c71-c3c5-459d-b04b-915c0e816ad1" providerId="ADAL" clId="{517E6450-70E0-48E0-B09E-586EBA9D3ABC}" dt="2025-05-24T11:58:41.942" v="445" actId="20577"/>
          <ac:spMkLst>
            <pc:docMk/>
            <pc:sldMk cId="2524874522" sldId="344"/>
            <ac:spMk id="2" creationId="{6D13E41F-98C3-4FDF-A6BE-C6F973CB2A8B}"/>
          </ac:spMkLst>
        </pc:spChg>
        <pc:spChg chg="mod">
          <ac:chgData name="Tarachand Amgoth" userId="ea017c71-c3c5-459d-b04b-915c0e816ad1" providerId="ADAL" clId="{517E6450-70E0-48E0-B09E-586EBA9D3ABC}" dt="2025-05-25T11:09:46.998" v="1419" actId="113"/>
          <ac:spMkLst>
            <pc:docMk/>
            <pc:sldMk cId="2524874522" sldId="344"/>
            <ac:spMk id="3" creationId="{47A12B11-A0E4-626A-628C-CB6536FD2110}"/>
          </ac:spMkLst>
        </pc:spChg>
        <pc:picChg chg="add mod">
          <ac:chgData name="Tarachand Amgoth" userId="ea017c71-c3c5-459d-b04b-915c0e816ad1" providerId="ADAL" clId="{517E6450-70E0-48E0-B09E-586EBA9D3ABC}" dt="2025-05-25T11:10:05.219" v="1423" actId="1076"/>
          <ac:picMkLst>
            <pc:docMk/>
            <pc:sldMk cId="2524874522" sldId="344"/>
            <ac:picMk id="5" creationId="{983662A6-58F2-AF65-72E9-0DEFE7930AF7}"/>
          </ac:picMkLst>
        </pc:picChg>
      </pc:sldChg>
      <pc:sldChg chg="addSp delSp modSp add mod">
        <pc:chgData name="Tarachand Amgoth" userId="ea017c71-c3c5-459d-b04b-915c0e816ad1" providerId="ADAL" clId="{517E6450-70E0-48E0-B09E-586EBA9D3ABC}" dt="2025-05-26T13:39:49.790" v="3001" actId="5793"/>
        <pc:sldMkLst>
          <pc:docMk/>
          <pc:sldMk cId="1166510996" sldId="345"/>
        </pc:sldMkLst>
        <pc:spChg chg="mod">
          <ac:chgData name="Tarachand Amgoth" userId="ea017c71-c3c5-459d-b04b-915c0e816ad1" providerId="ADAL" clId="{517E6450-70E0-48E0-B09E-586EBA9D3ABC}" dt="2025-05-26T13:39:49.790" v="3001" actId="5793"/>
          <ac:spMkLst>
            <pc:docMk/>
            <pc:sldMk cId="1166510996" sldId="345"/>
            <ac:spMk id="2" creationId="{6E6C132C-3F75-6AC4-543B-8C4AC4AC1B4E}"/>
          </ac:spMkLst>
        </pc:spChg>
        <pc:spChg chg="del mod">
          <ac:chgData name="Tarachand Amgoth" userId="ea017c71-c3c5-459d-b04b-915c0e816ad1" providerId="ADAL" clId="{517E6450-70E0-48E0-B09E-586EBA9D3ABC}" dt="2025-05-25T10:58:09.572" v="1322" actId="478"/>
          <ac:spMkLst>
            <pc:docMk/>
            <pc:sldMk cId="1166510996" sldId="345"/>
            <ac:spMk id="3" creationId="{02B80B51-1332-76C8-E173-87EF30368FFB}"/>
          </ac:spMkLst>
        </pc:spChg>
        <pc:picChg chg="add mod">
          <ac:chgData name="Tarachand Amgoth" userId="ea017c71-c3c5-459d-b04b-915c0e816ad1" providerId="ADAL" clId="{517E6450-70E0-48E0-B09E-586EBA9D3ABC}" dt="2025-05-25T10:58:31.432" v="1334" actId="1037"/>
          <ac:picMkLst>
            <pc:docMk/>
            <pc:sldMk cId="1166510996" sldId="345"/>
            <ac:picMk id="5" creationId="{F776F79B-CE39-8874-5A08-E013CF0099FE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1:00:02.372" v="1355" actId="1076"/>
        <pc:sldMkLst>
          <pc:docMk/>
          <pc:sldMk cId="1941320728" sldId="346"/>
        </pc:sldMkLst>
        <pc:spChg chg="mod">
          <ac:chgData name="Tarachand Amgoth" userId="ea017c71-c3c5-459d-b04b-915c0e816ad1" providerId="ADAL" clId="{517E6450-70E0-48E0-B09E-586EBA9D3ABC}" dt="2025-05-24T11:59:05.037" v="482" actId="20577"/>
          <ac:spMkLst>
            <pc:docMk/>
            <pc:sldMk cId="1941320728" sldId="346"/>
            <ac:spMk id="2" creationId="{88DF1BD4-787F-48ED-6DD6-E3D0E668A3A6}"/>
          </ac:spMkLst>
        </pc:spChg>
        <pc:spChg chg="mod">
          <ac:chgData name="Tarachand Amgoth" userId="ea017c71-c3c5-459d-b04b-915c0e816ad1" providerId="ADAL" clId="{517E6450-70E0-48E0-B09E-586EBA9D3ABC}" dt="2025-05-25T10:59:25.154" v="1349" actId="20577"/>
          <ac:spMkLst>
            <pc:docMk/>
            <pc:sldMk cId="1941320728" sldId="346"/>
            <ac:spMk id="3" creationId="{21AD4C63-0802-E89E-7325-67A6837A93F6}"/>
          </ac:spMkLst>
        </pc:spChg>
        <pc:picChg chg="add mod">
          <ac:chgData name="Tarachand Amgoth" userId="ea017c71-c3c5-459d-b04b-915c0e816ad1" providerId="ADAL" clId="{517E6450-70E0-48E0-B09E-586EBA9D3ABC}" dt="2025-05-25T11:00:02.372" v="1355" actId="1076"/>
          <ac:picMkLst>
            <pc:docMk/>
            <pc:sldMk cId="1941320728" sldId="346"/>
            <ac:picMk id="5" creationId="{D21BFC98-87A8-D4D8-A0CC-6909C9299FCB}"/>
          </ac:picMkLst>
        </pc:picChg>
      </pc:sldChg>
      <pc:sldChg chg="addSp delSp modSp add del mod setBg">
        <pc:chgData name="Tarachand Amgoth" userId="ea017c71-c3c5-459d-b04b-915c0e816ad1" providerId="ADAL" clId="{517E6450-70E0-48E0-B09E-586EBA9D3ABC}" dt="2025-05-25T16:22:22.731" v="2899" actId="47"/>
        <pc:sldMkLst>
          <pc:docMk/>
          <pc:sldMk cId="1727426145" sldId="347"/>
        </pc:sldMkLst>
        <pc:spChg chg="mod">
          <ac:chgData name="Tarachand Amgoth" userId="ea017c71-c3c5-459d-b04b-915c0e816ad1" providerId="ADAL" clId="{517E6450-70E0-48E0-B09E-586EBA9D3ABC}" dt="2025-05-25T16:18:53.998" v="2868" actId="26606"/>
          <ac:spMkLst>
            <pc:docMk/>
            <pc:sldMk cId="1727426145" sldId="347"/>
            <ac:spMk id="2" creationId="{A8B4D725-053F-DC83-AE90-3AC08F73AAD3}"/>
          </ac:spMkLst>
        </pc:spChg>
        <pc:spChg chg="mod">
          <ac:chgData name="Tarachand Amgoth" userId="ea017c71-c3c5-459d-b04b-915c0e816ad1" providerId="ADAL" clId="{517E6450-70E0-48E0-B09E-586EBA9D3ABC}" dt="2025-05-25T16:18:53.998" v="2868" actId="26606"/>
          <ac:spMkLst>
            <pc:docMk/>
            <pc:sldMk cId="1727426145" sldId="347"/>
            <ac:spMk id="3" creationId="{EB96E8CB-C238-190F-CA48-2864D11F9A16}"/>
          </ac:spMkLst>
        </pc:spChg>
        <pc:spChg chg="add del">
          <ac:chgData name="Tarachand Amgoth" userId="ea017c71-c3c5-459d-b04b-915c0e816ad1" providerId="ADAL" clId="{517E6450-70E0-48E0-B09E-586EBA9D3ABC}" dt="2025-05-25T16:18:53.983" v="2867" actId="26606"/>
          <ac:spMkLst>
            <pc:docMk/>
            <pc:sldMk cId="1727426145" sldId="347"/>
            <ac:spMk id="11" creationId="{F13C74B1-5B17-4795-BED0-7140497B445A}"/>
          </ac:spMkLst>
        </pc:spChg>
        <pc:spChg chg="add del">
          <ac:chgData name="Tarachand Amgoth" userId="ea017c71-c3c5-459d-b04b-915c0e816ad1" providerId="ADAL" clId="{517E6450-70E0-48E0-B09E-586EBA9D3ABC}" dt="2025-05-25T16:18:53.983" v="2867" actId="26606"/>
          <ac:spMkLst>
            <pc:docMk/>
            <pc:sldMk cId="1727426145" sldId="347"/>
            <ac:spMk id="13" creationId="{D4974D33-8DC5-464E-8C6D-BE58F0669C17}"/>
          </ac:spMkLst>
        </pc:spChg>
        <pc:spChg chg="add">
          <ac:chgData name="Tarachand Amgoth" userId="ea017c71-c3c5-459d-b04b-915c0e816ad1" providerId="ADAL" clId="{517E6450-70E0-48E0-B09E-586EBA9D3ABC}" dt="2025-05-25T16:18:53.998" v="2868" actId="26606"/>
          <ac:spMkLst>
            <pc:docMk/>
            <pc:sldMk cId="1727426145" sldId="347"/>
            <ac:spMk id="15" creationId="{45D37F4E-DDB4-456B-97E0-9937730A039F}"/>
          </ac:spMkLst>
        </pc:spChg>
        <pc:spChg chg="add">
          <ac:chgData name="Tarachand Amgoth" userId="ea017c71-c3c5-459d-b04b-915c0e816ad1" providerId="ADAL" clId="{517E6450-70E0-48E0-B09E-586EBA9D3ABC}" dt="2025-05-25T16:18:53.998" v="2868" actId="26606"/>
          <ac:spMkLst>
            <pc:docMk/>
            <pc:sldMk cId="1727426145" sldId="347"/>
            <ac:spMk id="16" creationId="{B2DD41CD-8F47-4F56-AD12-4E2FF7696987}"/>
          </ac:spMkLst>
        </pc:spChg>
        <pc:picChg chg="add del mod">
          <ac:chgData name="Tarachand Amgoth" userId="ea017c71-c3c5-459d-b04b-915c0e816ad1" providerId="ADAL" clId="{517E6450-70E0-48E0-B09E-586EBA9D3ABC}" dt="2025-05-25T16:18:42.196" v="2863" actId="478"/>
          <ac:picMkLst>
            <pc:docMk/>
            <pc:sldMk cId="1727426145" sldId="347"/>
            <ac:picMk id="5" creationId="{6DD32E54-91C1-F4B8-1B02-48A1B555BED0}"/>
          </ac:picMkLst>
        </pc:picChg>
        <pc:picChg chg="add del mod">
          <ac:chgData name="Tarachand Amgoth" userId="ea017c71-c3c5-459d-b04b-915c0e816ad1" providerId="ADAL" clId="{517E6450-70E0-48E0-B09E-586EBA9D3ABC}" dt="2025-05-25T16:19:54.496" v="2878" actId="478"/>
          <ac:picMkLst>
            <pc:docMk/>
            <pc:sldMk cId="1727426145" sldId="347"/>
            <ac:picMk id="6" creationId="{816E6519-A500-21CF-F129-4821F1F3730C}"/>
          </ac:picMkLst>
        </pc:picChg>
        <pc:picChg chg="add del mod">
          <ac:chgData name="Tarachand Amgoth" userId="ea017c71-c3c5-459d-b04b-915c0e816ad1" providerId="ADAL" clId="{517E6450-70E0-48E0-B09E-586EBA9D3ABC}" dt="2025-05-25T16:21:48.624" v="2892" actId="21"/>
          <ac:picMkLst>
            <pc:docMk/>
            <pc:sldMk cId="1727426145" sldId="347"/>
            <ac:picMk id="8" creationId="{177EB64E-58EF-41DC-BF40-D508AE090FAC}"/>
          </ac:picMkLst>
        </pc:picChg>
      </pc:sldChg>
      <pc:sldChg chg="addSp delSp modSp add mod setBg">
        <pc:chgData name="Tarachand Amgoth" userId="ea017c71-c3c5-459d-b04b-915c0e816ad1" providerId="ADAL" clId="{517E6450-70E0-48E0-B09E-586EBA9D3ABC}" dt="2025-05-25T16:22:30.731" v="2927" actId="1036"/>
        <pc:sldMkLst>
          <pc:docMk/>
          <pc:sldMk cId="939607959" sldId="348"/>
        </pc:sldMkLst>
        <pc:spChg chg="mod">
          <ac:chgData name="Tarachand Amgoth" userId="ea017c71-c3c5-459d-b04b-915c0e816ad1" providerId="ADAL" clId="{517E6450-70E0-48E0-B09E-586EBA9D3ABC}" dt="2025-05-25T16:20:24.992" v="2884" actId="26606"/>
          <ac:spMkLst>
            <pc:docMk/>
            <pc:sldMk cId="939607959" sldId="348"/>
            <ac:spMk id="2" creationId="{90F93B33-CC09-3CEA-DA71-81D8A728C42E}"/>
          </ac:spMkLst>
        </pc:spChg>
        <pc:spChg chg="mod">
          <ac:chgData name="Tarachand Amgoth" userId="ea017c71-c3c5-459d-b04b-915c0e816ad1" providerId="ADAL" clId="{517E6450-70E0-48E0-B09E-586EBA9D3ABC}" dt="2025-05-25T16:22:16.200" v="2898" actId="207"/>
          <ac:spMkLst>
            <pc:docMk/>
            <pc:sldMk cId="939607959" sldId="348"/>
            <ac:spMk id="3" creationId="{B4CEE43C-8E08-737D-C170-459108BDE622}"/>
          </ac:spMkLst>
        </pc:spChg>
        <pc:spChg chg="add del">
          <ac:chgData name="Tarachand Amgoth" userId="ea017c71-c3c5-459d-b04b-915c0e816ad1" providerId="ADAL" clId="{517E6450-70E0-48E0-B09E-586EBA9D3ABC}" dt="2025-05-25T16:20:24.992" v="2884" actId="26606"/>
          <ac:spMkLst>
            <pc:docMk/>
            <pc:sldMk cId="939607959" sldId="348"/>
            <ac:spMk id="12" creationId="{058A14AF-9FB5-4CC7-BA35-E8E85D3EDF0E}"/>
          </ac:spMkLst>
        </pc:spChg>
        <pc:spChg chg="add del">
          <ac:chgData name="Tarachand Amgoth" userId="ea017c71-c3c5-459d-b04b-915c0e816ad1" providerId="ADAL" clId="{517E6450-70E0-48E0-B09E-586EBA9D3ABC}" dt="2025-05-25T16:20:24.992" v="2884" actId="26606"/>
          <ac:spMkLst>
            <pc:docMk/>
            <pc:sldMk cId="939607959" sldId="348"/>
            <ac:spMk id="14" creationId="{3A9A4357-BD1D-4622-A4FE-766E6AB8DE84}"/>
          </ac:spMkLst>
        </pc:spChg>
        <pc:spChg chg="add del">
          <ac:chgData name="Tarachand Amgoth" userId="ea017c71-c3c5-459d-b04b-915c0e816ad1" providerId="ADAL" clId="{517E6450-70E0-48E0-B09E-586EBA9D3ABC}" dt="2025-05-25T16:20:24.992" v="2884" actId="26606"/>
          <ac:spMkLst>
            <pc:docMk/>
            <pc:sldMk cId="939607959" sldId="348"/>
            <ac:spMk id="16" creationId="{E659831F-0D9A-4C63-9EBB-8435B85A440F}"/>
          </ac:spMkLst>
        </pc:spChg>
        <pc:spChg chg="add del">
          <ac:chgData name="Tarachand Amgoth" userId="ea017c71-c3c5-459d-b04b-915c0e816ad1" providerId="ADAL" clId="{517E6450-70E0-48E0-B09E-586EBA9D3ABC}" dt="2025-05-25T16:20:24.992" v="2884" actId="26606"/>
          <ac:spMkLst>
            <pc:docMk/>
            <pc:sldMk cId="939607959" sldId="348"/>
            <ac:spMk id="18" creationId="{E6995CE5-F890-4ABA-82A2-26507CE8D2A3}"/>
          </ac:spMkLst>
        </pc:spChg>
        <pc:picChg chg="add del mod">
          <ac:chgData name="Tarachand Amgoth" userId="ea017c71-c3c5-459d-b04b-915c0e816ad1" providerId="ADAL" clId="{517E6450-70E0-48E0-B09E-586EBA9D3ABC}" dt="2025-05-25T16:19:18.779" v="2874" actId="21"/>
          <ac:picMkLst>
            <pc:docMk/>
            <pc:sldMk cId="939607959" sldId="348"/>
            <ac:picMk id="5" creationId="{3F7A8CCB-E23F-D6F6-1476-945D672D8EAB}"/>
          </ac:picMkLst>
        </pc:picChg>
        <pc:picChg chg="add del">
          <ac:chgData name="Tarachand Amgoth" userId="ea017c71-c3c5-459d-b04b-915c0e816ad1" providerId="ADAL" clId="{517E6450-70E0-48E0-B09E-586EBA9D3ABC}" dt="2025-05-25T16:19:11.824" v="2872" actId="22"/>
          <ac:picMkLst>
            <pc:docMk/>
            <pc:sldMk cId="939607959" sldId="348"/>
            <ac:picMk id="6" creationId="{DDDDBEE0-006B-6B0D-84B1-50F0BE260B19}"/>
          </ac:picMkLst>
        </pc:picChg>
        <pc:picChg chg="add del mod">
          <ac:chgData name="Tarachand Amgoth" userId="ea017c71-c3c5-459d-b04b-915c0e816ad1" providerId="ADAL" clId="{517E6450-70E0-48E0-B09E-586EBA9D3ABC}" dt="2025-05-25T16:21:28.731" v="2888" actId="478"/>
          <ac:picMkLst>
            <pc:docMk/>
            <pc:sldMk cId="939607959" sldId="348"/>
            <ac:picMk id="7" creationId="{3F7A8CCB-E23F-D6F6-1476-945D672D8EAB}"/>
          </ac:picMkLst>
        </pc:picChg>
        <pc:picChg chg="add mod">
          <ac:chgData name="Tarachand Amgoth" userId="ea017c71-c3c5-459d-b04b-915c0e816ad1" providerId="ADAL" clId="{517E6450-70E0-48E0-B09E-586EBA9D3ABC}" dt="2025-05-25T16:22:30.731" v="2927" actId="1036"/>
          <ac:picMkLst>
            <pc:docMk/>
            <pc:sldMk cId="939607959" sldId="348"/>
            <ac:picMk id="8" creationId="{177EB64E-58EF-41DC-BF40-D508AE090FAC}"/>
          </ac:picMkLst>
        </pc:picChg>
      </pc:sldChg>
      <pc:sldChg chg="addSp delSp modSp add mod">
        <pc:chgData name="Tarachand Amgoth" userId="ea017c71-c3c5-459d-b04b-915c0e816ad1" providerId="ADAL" clId="{517E6450-70E0-48E0-B09E-586EBA9D3ABC}" dt="2025-05-26T13:41:49.945" v="3007" actId="1076"/>
        <pc:sldMkLst>
          <pc:docMk/>
          <pc:sldMk cId="1020398298" sldId="349"/>
        </pc:sldMkLst>
        <pc:spChg chg="mod">
          <ac:chgData name="Tarachand Amgoth" userId="ea017c71-c3c5-459d-b04b-915c0e816ad1" providerId="ADAL" clId="{517E6450-70E0-48E0-B09E-586EBA9D3ABC}" dt="2025-05-25T11:17:35.815" v="1606" actId="313"/>
          <ac:spMkLst>
            <pc:docMk/>
            <pc:sldMk cId="1020398298" sldId="349"/>
            <ac:spMk id="2" creationId="{5034DD5C-04D8-DC73-D356-CB68EAA7D4F7}"/>
          </ac:spMkLst>
        </pc:spChg>
        <pc:spChg chg="mod">
          <ac:chgData name="Tarachand Amgoth" userId="ea017c71-c3c5-459d-b04b-915c0e816ad1" providerId="ADAL" clId="{517E6450-70E0-48E0-B09E-586EBA9D3ABC}" dt="2025-05-26T13:40:50.822" v="3002" actId="313"/>
          <ac:spMkLst>
            <pc:docMk/>
            <pc:sldMk cId="1020398298" sldId="349"/>
            <ac:spMk id="3" creationId="{C2D54353-7B8C-F0EF-2E78-D81E771E4784}"/>
          </ac:spMkLst>
        </pc:spChg>
        <pc:picChg chg="add del mod">
          <ac:chgData name="Tarachand Amgoth" userId="ea017c71-c3c5-459d-b04b-915c0e816ad1" providerId="ADAL" clId="{517E6450-70E0-48E0-B09E-586EBA9D3ABC}" dt="2025-05-26T13:41:41.320" v="3003" actId="478"/>
          <ac:picMkLst>
            <pc:docMk/>
            <pc:sldMk cId="1020398298" sldId="349"/>
            <ac:picMk id="5" creationId="{E3666637-7E55-BB79-F608-716381F1DE64}"/>
          </ac:picMkLst>
        </pc:picChg>
        <pc:picChg chg="add mod">
          <ac:chgData name="Tarachand Amgoth" userId="ea017c71-c3c5-459d-b04b-915c0e816ad1" providerId="ADAL" clId="{517E6450-70E0-48E0-B09E-586EBA9D3ABC}" dt="2025-05-26T13:41:49.945" v="3007" actId="1076"/>
          <ac:picMkLst>
            <pc:docMk/>
            <pc:sldMk cId="1020398298" sldId="349"/>
            <ac:picMk id="6" creationId="{797A3B26-FEAB-CD2F-40DE-AE4BA4ACBFC1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1:19:45.552" v="1621" actId="14100"/>
        <pc:sldMkLst>
          <pc:docMk/>
          <pc:sldMk cId="2871954996" sldId="350"/>
        </pc:sldMkLst>
        <pc:spChg chg="mod">
          <ac:chgData name="Tarachand Amgoth" userId="ea017c71-c3c5-459d-b04b-915c0e816ad1" providerId="ADAL" clId="{517E6450-70E0-48E0-B09E-586EBA9D3ABC}" dt="2025-05-24T12:00:47.411" v="600" actId="20577"/>
          <ac:spMkLst>
            <pc:docMk/>
            <pc:sldMk cId="2871954996" sldId="350"/>
            <ac:spMk id="2" creationId="{32489044-3443-7110-0C97-F8B6043B5B0A}"/>
          </ac:spMkLst>
        </pc:spChg>
        <pc:spChg chg="mod">
          <ac:chgData name="Tarachand Amgoth" userId="ea017c71-c3c5-459d-b04b-915c0e816ad1" providerId="ADAL" clId="{517E6450-70E0-48E0-B09E-586EBA9D3ABC}" dt="2025-05-25T11:16:14.741" v="1601" actId="113"/>
          <ac:spMkLst>
            <pc:docMk/>
            <pc:sldMk cId="2871954996" sldId="350"/>
            <ac:spMk id="3" creationId="{AD35DC71-B1E9-CA6E-B298-7A4F55918A7C}"/>
          </ac:spMkLst>
        </pc:spChg>
        <pc:picChg chg="add mod">
          <ac:chgData name="Tarachand Amgoth" userId="ea017c71-c3c5-459d-b04b-915c0e816ad1" providerId="ADAL" clId="{517E6450-70E0-48E0-B09E-586EBA9D3ABC}" dt="2025-05-25T11:19:45.552" v="1621" actId="14100"/>
          <ac:picMkLst>
            <pc:docMk/>
            <pc:sldMk cId="2871954996" sldId="350"/>
            <ac:picMk id="5" creationId="{2701DAB1-5ADD-2538-C934-0E4C64561D66}"/>
          </ac:picMkLst>
        </pc:picChg>
      </pc:sldChg>
      <pc:sldChg chg="addSp modSp add mod ord">
        <pc:chgData name="Tarachand Amgoth" userId="ea017c71-c3c5-459d-b04b-915c0e816ad1" providerId="ADAL" clId="{517E6450-70E0-48E0-B09E-586EBA9D3ABC}" dt="2025-05-25T11:13:42.113" v="1573" actId="1076"/>
        <pc:sldMkLst>
          <pc:docMk/>
          <pc:sldMk cId="4043957181" sldId="351"/>
        </pc:sldMkLst>
        <pc:spChg chg="mod">
          <ac:chgData name="Tarachand Amgoth" userId="ea017c71-c3c5-459d-b04b-915c0e816ad1" providerId="ADAL" clId="{517E6450-70E0-48E0-B09E-586EBA9D3ABC}" dt="2025-05-24T12:01:20.833" v="647" actId="20577"/>
          <ac:spMkLst>
            <pc:docMk/>
            <pc:sldMk cId="4043957181" sldId="351"/>
            <ac:spMk id="2" creationId="{E392E7D2-DE72-A4D7-B787-8B2B0B3FA33C}"/>
          </ac:spMkLst>
        </pc:spChg>
        <pc:spChg chg="mod">
          <ac:chgData name="Tarachand Amgoth" userId="ea017c71-c3c5-459d-b04b-915c0e816ad1" providerId="ADAL" clId="{517E6450-70E0-48E0-B09E-586EBA9D3ABC}" dt="2025-05-25T11:13:38.848" v="1572" actId="20577"/>
          <ac:spMkLst>
            <pc:docMk/>
            <pc:sldMk cId="4043957181" sldId="351"/>
            <ac:spMk id="3" creationId="{7D572EB0-B9B7-7BEC-0341-B6D708070B7A}"/>
          </ac:spMkLst>
        </pc:spChg>
        <pc:picChg chg="add mod">
          <ac:chgData name="Tarachand Amgoth" userId="ea017c71-c3c5-459d-b04b-915c0e816ad1" providerId="ADAL" clId="{517E6450-70E0-48E0-B09E-586EBA9D3ABC}" dt="2025-05-25T11:13:42.113" v="1573" actId="1076"/>
          <ac:picMkLst>
            <pc:docMk/>
            <pc:sldMk cId="4043957181" sldId="351"/>
            <ac:picMk id="5" creationId="{732D9AB6-1930-88E3-6B19-D26FB609F308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1:21:52.179" v="1644"/>
        <pc:sldMkLst>
          <pc:docMk/>
          <pc:sldMk cId="258691195" sldId="352"/>
        </pc:sldMkLst>
        <pc:spChg chg="mod">
          <ac:chgData name="Tarachand Amgoth" userId="ea017c71-c3c5-459d-b04b-915c0e816ad1" providerId="ADAL" clId="{517E6450-70E0-48E0-B09E-586EBA9D3ABC}" dt="2025-05-24T12:01:03.441" v="618" actId="20577"/>
          <ac:spMkLst>
            <pc:docMk/>
            <pc:sldMk cId="258691195" sldId="352"/>
            <ac:spMk id="2" creationId="{796FEE0E-16B6-5383-1F94-FE0C3650EFB0}"/>
          </ac:spMkLst>
        </pc:spChg>
        <pc:spChg chg="mod">
          <ac:chgData name="Tarachand Amgoth" userId="ea017c71-c3c5-459d-b04b-915c0e816ad1" providerId="ADAL" clId="{517E6450-70E0-48E0-B09E-586EBA9D3ABC}" dt="2025-05-25T11:20:34.673" v="1624" actId="15"/>
          <ac:spMkLst>
            <pc:docMk/>
            <pc:sldMk cId="258691195" sldId="352"/>
            <ac:spMk id="3" creationId="{2BE1AD77-1B1C-0AEF-82AA-661DEDCE7874}"/>
          </ac:spMkLst>
        </pc:spChg>
        <pc:picChg chg="add mod">
          <ac:chgData name="Tarachand Amgoth" userId="ea017c71-c3c5-459d-b04b-915c0e816ad1" providerId="ADAL" clId="{517E6450-70E0-48E0-B09E-586EBA9D3ABC}" dt="2025-05-25T11:21:52.179" v="1644"/>
          <ac:picMkLst>
            <pc:docMk/>
            <pc:sldMk cId="258691195" sldId="352"/>
            <ac:picMk id="5" creationId="{13ACB58F-BC0B-A4BB-ECE0-D69F6306A1D5}"/>
          </ac:picMkLst>
        </pc:picChg>
      </pc:sldChg>
      <pc:sldChg chg="addSp delSp modSp add mod">
        <pc:chgData name="Tarachand Amgoth" userId="ea017c71-c3c5-459d-b04b-915c0e816ad1" providerId="ADAL" clId="{517E6450-70E0-48E0-B09E-586EBA9D3ABC}" dt="2025-05-25T11:25:09.872" v="1693" actId="1038"/>
        <pc:sldMkLst>
          <pc:docMk/>
          <pc:sldMk cId="2624696006" sldId="353"/>
        </pc:sldMkLst>
        <pc:spChg chg="mod">
          <ac:chgData name="Tarachand Amgoth" userId="ea017c71-c3c5-459d-b04b-915c0e816ad1" providerId="ADAL" clId="{517E6450-70E0-48E0-B09E-586EBA9D3ABC}" dt="2025-05-24T12:01:35.131" v="666" actId="20577"/>
          <ac:spMkLst>
            <pc:docMk/>
            <pc:sldMk cId="2624696006" sldId="353"/>
            <ac:spMk id="2" creationId="{4E515866-CCDB-FCBF-5EC1-305380CB94B7}"/>
          </ac:spMkLst>
        </pc:spChg>
        <pc:spChg chg="mod">
          <ac:chgData name="Tarachand Amgoth" userId="ea017c71-c3c5-459d-b04b-915c0e816ad1" providerId="ADAL" clId="{517E6450-70E0-48E0-B09E-586EBA9D3ABC}" dt="2025-05-25T11:24:43.222" v="1668" actId="14"/>
          <ac:spMkLst>
            <pc:docMk/>
            <pc:sldMk cId="2624696006" sldId="353"/>
            <ac:spMk id="3" creationId="{F7C253E5-ED10-D84D-0775-9D6DC5D8A26F}"/>
          </ac:spMkLst>
        </pc:spChg>
        <pc:spChg chg="add del">
          <ac:chgData name="Tarachand Amgoth" userId="ea017c71-c3c5-459d-b04b-915c0e816ad1" providerId="ADAL" clId="{517E6450-70E0-48E0-B09E-586EBA9D3ABC}" dt="2025-05-25T11:24:48.393" v="1670" actId="22"/>
          <ac:spMkLst>
            <pc:docMk/>
            <pc:sldMk cId="2624696006" sldId="353"/>
            <ac:spMk id="7" creationId="{C0F53B55-030A-883E-00D3-21E4EB11A55F}"/>
          </ac:spMkLst>
        </pc:spChg>
        <pc:picChg chg="add del mod">
          <ac:chgData name="Tarachand Amgoth" userId="ea017c71-c3c5-459d-b04b-915c0e816ad1" providerId="ADAL" clId="{517E6450-70E0-48E0-B09E-586EBA9D3ABC}" dt="2025-05-25T11:21:43.507" v="1643" actId="21"/>
          <ac:picMkLst>
            <pc:docMk/>
            <pc:sldMk cId="2624696006" sldId="353"/>
            <ac:picMk id="5" creationId="{13ACB58F-BC0B-A4BB-ECE0-D69F6306A1D5}"/>
          </ac:picMkLst>
        </pc:picChg>
        <pc:picChg chg="add mod">
          <ac:chgData name="Tarachand Amgoth" userId="ea017c71-c3c5-459d-b04b-915c0e816ad1" providerId="ADAL" clId="{517E6450-70E0-48E0-B09E-586EBA9D3ABC}" dt="2025-05-25T11:25:09.872" v="1693" actId="1038"/>
          <ac:picMkLst>
            <pc:docMk/>
            <pc:sldMk cId="2624696006" sldId="353"/>
            <ac:picMk id="9" creationId="{E3E4D08B-1418-D2FD-0109-E0FBBA97CC3B}"/>
          </ac:picMkLst>
        </pc:picChg>
      </pc:sldChg>
      <pc:sldChg chg="addSp delSp modSp add mod">
        <pc:chgData name="Tarachand Amgoth" userId="ea017c71-c3c5-459d-b04b-915c0e816ad1" providerId="ADAL" clId="{517E6450-70E0-48E0-B09E-586EBA9D3ABC}" dt="2025-05-25T11:27:30.437" v="1699" actId="1076"/>
        <pc:sldMkLst>
          <pc:docMk/>
          <pc:sldMk cId="2966960322" sldId="354"/>
        </pc:sldMkLst>
        <pc:spChg chg="mod">
          <ac:chgData name="Tarachand Amgoth" userId="ea017c71-c3c5-459d-b04b-915c0e816ad1" providerId="ADAL" clId="{517E6450-70E0-48E0-B09E-586EBA9D3ABC}" dt="2025-05-24T12:02:03.646" v="699" actId="20577"/>
          <ac:spMkLst>
            <pc:docMk/>
            <pc:sldMk cId="2966960322" sldId="354"/>
            <ac:spMk id="2" creationId="{8C4B79FF-3632-BF0F-A09D-33216EB9CA3C}"/>
          </ac:spMkLst>
        </pc:spChg>
        <pc:spChg chg="mod">
          <ac:chgData name="Tarachand Amgoth" userId="ea017c71-c3c5-459d-b04b-915c0e816ad1" providerId="ADAL" clId="{517E6450-70E0-48E0-B09E-586EBA9D3ABC}" dt="2025-05-25T11:27:22.421" v="1697"/>
          <ac:spMkLst>
            <pc:docMk/>
            <pc:sldMk cId="2966960322" sldId="354"/>
            <ac:spMk id="3" creationId="{4CEC4A0A-936C-28F9-2D1B-800C9B9BEAB7}"/>
          </ac:spMkLst>
        </pc:spChg>
        <pc:picChg chg="add del mod">
          <ac:chgData name="Tarachand Amgoth" userId="ea017c71-c3c5-459d-b04b-915c0e816ad1" providerId="ADAL" clId="{517E6450-70E0-48E0-B09E-586EBA9D3ABC}" dt="2025-05-25T11:24:36.800" v="1667" actId="478"/>
          <ac:picMkLst>
            <pc:docMk/>
            <pc:sldMk cId="2966960322" sldId="354"/>
            <ac:picMk id="5" creationId="{F0C69C08-A60E-527B-B742-E1D53A99311A}"/>
          </ac:picMkLst>
        </pc:picChg>
        <pc:picChg chg="add mod">
          <ac:chgData name="Tarachand Amgoth" userId="ea017c71-c3c5-459d-b04b-915c0e816ad1" providerId="ADAL" clId="{517E6450-70E0-48E0-B09E-586EBA9D3ABC}" dt="2025-05-25T11:27:30.437" v="1699" actId="1076"/>
          <ac:picMkLst>
            <pc:docMk/>
            <pc:sldMk cId="2966960322" sldId="354"/>
            <ac:picMk id="7" creationId="{39F6D261-A855-7118-3397-C04CC5EBC983}"/>
          </ac:picMkLst>
        </pc:picChg>
      </pc:sldChg>
      <pc:sldChg chg="add del">
        <pc:chgData name="Tarachand Amgoth" userId="ea017c71-c3c5-459d-b04b-915c0e816ad1" providerId="ADAL" clId="{517E6450-70E0-48E0-B09E-586EBA9D3ABC}" dt="2025-05-24T12:01:47.069" v="667" actId="47"/>
        <pc:sldMkLst>
          <pc:docMk/>
          <pc:sldMk cId="3451743314" sldId="355"/>
        </pc:sldMkLst>
      </pc:sldChg>
      <pc:sldChg chg="addSp modSp add mod">
        <pc:chgData name="Tarachand Amgoth" userId="ea017c71-c3c5-459d-b04b-915c0e816ad1" providerId="ADAL" clId="{517E6450-70E0-48E0-B09E-586EBA9D3ABC}" dt="2025-05-26T13:44:24.797" v="3008" actId="313"/>
        <pc:sldMkLst>
          <pc:docMk/>
          <pc:sldMk cId="3526980975" sldId="356"/>
        </pc:sldMkLst>
        <pc:spChg chg="mod">
          <ac:chgData name="Tarachand Amgoth" userId="ea017c71-c3c5-459d-b04b-915c0e816ad1" providerId="ADAL" clId="{517E6450-70E0-48E0-B09E-586EBA9D3ABC}" dt="2025-05-25T11:31:36.515" v="1820" actId="20577"/>
          <ac:spMkLst>
            <pc:docMk/>
            <pc:sldMk cId="3526980975" sldId="356"/>
            <ac:spMk id="2" creationId="{2D201A88-268D-5574-4961-3B0BD0B92390}"/>
          </ac:spMkLst>
        </pc:spChg>
        <pc:spChg chg="mod">
          <ac:chgData name="Tarachand Amgoth" userId="ea017c71-c3c5-459d-b04b-915c0e816ad1" providerId="ADAL" clId="{517E6450-70E0-48E0-B09E-586EBA9D3ABC}" dt="2025-05-26T13:44:24.797" v="3008" actId="313"/>
          <ac:spMkLst>
            <pc:docMk/>
            <pc:sldMk cId="3526980975" sldId="356"/>
            <ac:spMk id="3" creationId="{003E213A-F889-37F1-9F96-7F4B41E2BA3B}"/>
          </ac:spMkLst>
        </pc:spChg>
        <pc:picChg chg="add mod">
          <ac:chgData name="Tarachand Amgoth" userId="ea017c71-c3c5-459d-b04b-915c0e816ad1" providerId="ADAL" clId="{517E6450-70E0-48E0-B09E-586EBA9D3ABC}" dt="2025-05-25T14:14:22.553" v="1915" actId="1035"/>
          <ac:picMkLst>
            <pc:docMk/>
            <pc:sldMk cId="3526980975" sldId="356"/>
            <ac:picMk id="5" creationId="{0EA369F9-6CA6-ED8E-1B65-F5B25523558C}"/>
          </ac:picMkLst>
        </pc:picChg>
      </pc:sldChg>
      <pc:sldChg chg="addSp delSp modSp add mod">
        <pc:chgData name="Tarachand Amgoth" userId="ea017c71-c3c5-459d-b04b-915c0e816ad1" providerId="ADAL" clId="{517E6450-70E0-48E0-B09E-586EBA9D3ABC}" dt="2025-05-25T15:15:40.321" v="2789" actId="20577"/>
        <pc:sldMkLst>
          <pc:docMk/>
          <pc:sldMk cId="572894454" sldId="357"/>
        </pc:sldMkLst>
        <pc:spChg chg="mod">
          <ac:chgData name="Tarachand Amgoth" userId="ea017c71-c3c5-459d-b04b-915c0e816ad1" providerId="ADAL" clId="{517E6450-70E0-48E0-B09E-586EBA9D3ABC}" dt="2025-05-25T15:15:40.321" v="2789" actId="20577"/>
          <ac:spMkLst>
            <pc:docMk/>
            <pc:sldMk cId="572894454" sldId="357"/>
            <ac:spMk id="2" creationId="{00EECB97-E325-F799-A907-F67B4851814B}"/>
          </ac:spMkLst>
        </pc:spChg>
        <pc:spChg chg="del mod">
          <ac:chgData name="Tarachand Amgoth" userId="ea017c71-c3c5-459d-b04b-915c0e816ad1" providerId="ADAL" clId="{517E6450-70E0-48E0-B09E-586EBA9D3ABC}" dt="2025-05-25T14:51:21.372" v="2361" actId="478"/>
          <ac:spMkLst>
            <pc:docMk/>
            <pc:sldMk cId="572894454" sldId="357"/>
            <ac:spMk id="3" creationId="{7E75B77F-0D60-9CA4-F3E9-D4EF2BAD2E61}"/>
          </ac:spMkLst>
        </pc:spChg>
        <pc:picChg chg="add mod">
          <ac:chgData name="Tarachand Amgoth" userId="ea017c71-c3c5-459d-b04b-915c0e816ad1" providerId="ADAL" clId="{517E6450-70E0-48E0-B09E-586EBA9D3ABC}" dt="2025-05-25T14:51:39.428" v="2367" actId="14100"/>
          <ac:picMkLst>
            <pc:docMk/>
            <pc:sldMk cId="572894454" sldId="357"/>
            <ac:picMk id="5" creationId="{44A3D779-D57B-85EE-9A00-E26EBB39377E}"/>
          </ac:picMkLst>
        </pc:picChg>
      </pc:sldChg>
      <pc:sldChg chg="addSp delSp modSp add mod setBg">
        <pc:chgData name="Tarachand Amgoth" userId="ea017c71-c3c5-459d-b04b-915c0e816ad1" providerId="ADAL" clId="{517E6450-70E0-48E0-B09E-586EBA9D3ABC}" dt="2025-05-25T16:15:45.931" v="2861" actId="14100"/>
        <pc:sldMkLst>
          <pc:docMk/>
          <pc:sldMk cId="658749922" sldId="358"/>
        </pc:sldMkLst>
        <pc:spChg chg="mod">
          <ac:chgData name="Tarachand Amgoth" userId="ea017c71-c3c5-459d-b04b-915c0e816ad1" providerId="ADAL" clId="{517E6450-70E0-48E0-B09E-586EBA9D3ABC}" dt="2025-05-25T16:15:45.931" v="2861" actId="14100"/>
          <ac:spMkLst>
            <pc:docMk/>
            <pc:sldMk cId="658749922" sldId="358"/>
            <ac:spMk id="2" creationId="{E27D9FA9-B178-158B-7BF3-D2A257966BF2}"/>
          </ac:spMkLst>
        </pc:spChg>
        <pc:spChg chg="del mod">
          <ac:chgData name="Tarachand Amgoth" userId="ea017c71-c3c5-459d-b04b-915c0e816ad1" providerId="ADAL" clId="{517E6450-70E0-48E0-B09E-586EBA9D3ABC}" dt="2025-05-25T16:15:19.947" v="2855" actId="478"/>
          <ac:spMkLst>
            <pc:docMk/>
            <pc:sldMk cId="658749922" sldId="358"/>
            <ac:spMk id="3" creationId="{ECB7A41B-D5B0-0D4C-1DFF-70432FDAA170}"/>
          </ac:spMkLst>
        </pc:spChg>
        <pc:spChg chg="add del mod">
          <ac:chgData name="Tarachand Amgoth" userId="ea017c71-c3c5-459d-b04b-915c0e816ad1" providerId="ADAL" clId="{517E6450-70E0-48E0-B09E-586EBA9D3ABC}" dt="2025-05-25T16:15:22.712" v="2856" actId="478"/>
          <ac:spMkLst>
            <pc:docMk/>
            <pc:sldMk cId="658749922" sldId="358"/>
            <ac:spMk id="5" creationId="{65573DEC-455C-2E13-9162-141CA877084E}"/>
          </ac:spMkLst>
        </pc:spChg>
        <pc:spChg chg="add">
          <ac:chgData name="Tarachand Amgoth" userId="ea017c71-c3c5-459d-b04b-915c0e816ad1" providerId="ADAL" clId="{517E6450-70E0-48E0-B09E-586EBA9D3ABC}" dt="2025-05-25T16:15:40.556" v="2860" actId="26606"/>
          <ac:spMkLst>
            <pc:docMk/>
            <pc:sldMk cId="658749922" sldId="358"/>
            <ac:spMk id="9" creationId="{B7BD7FCF-A254-4A97-A15C-319B67622677}"/>
          </ac:spMkLst>
        </pc:spChg>
        <pc:spChg chg="add">
          <ac:chgData name="Tarachand Amgoth" userId="ea017c71-c3c5-459d-b04b-915c0e816ad1" providerId="ADAL" clId="{517E6450-70E0-48E0-B09E-586EBA9D3ABC}" dt="2025-05-25T16:15:40.556" v="2860" actId="26606"/>
          <ac:spMkLst>
            <pc:docMk/>
            <pc:sldMk cId="658749922" sldId="358"/>
            <ac:spMk id="10" creationId="{52FFAF72-6204-4676-9C6F-9A4CC4D91805}"/>
          </ac:spMkLst>
        </pc:spChg>
        <pc:spChg chg="add del">
          <ac:chgData name="Tarachand Amgoth" userId="ea017c71-c3c5-459d-b04b-915c0e816ad1" providerId="ADAL" clId="{517E6450-70E0-48E0-B09E-586EBA9D3ABC}" dt="2025-05-25T16:15:32.103" v="2859" actId="26606"/>
          <ac:spMkLst>
            <pc:docMk/>
            <pc:sldMk cId="658749922" sldId="358"/>
            <ac:spMk id="12" creationId="{665DBBEF-238B-476B-96AB-8AAC3224ECEA}"/>
          </ac:spMkLst>
        </pc:spChg>
        <pc:spChg chg="add del">
          <ac:chgData name="Tarachand Amgoth" userId="ea017c71-c3c5-459d-b04b-915c0e816ad1" providerId="ADAL" clId="{517E6450-70E0-48E0-B09E-586EBA9D3ABC}" dt="2025-05-25T16:15:32.103" v="2859" actId="26606"/>
          <ac:spMkLst>
            <pc:docMk/>
            <pc:sldMk cId="658749922" sldId="358"/>
            <ac:spMk id="14" creationId="{3FCFB1DE-0B7E-48CC-BA90-B2AB0889F9D6}"/>
          </ac:spMkLst>
        </pc:spChg>
        <pc:picChg chg="add mod">
          <ac:chgData name="Tarachand Amgoth" userId="ea017c71-c3c5-459d-b04b-915c0e816ad1" providerId="ADAL" clId="{517E6450-70E0-48E0-B09E-586EBA9D3ABC}" dt="2025-05-25T16:15:40.556" v="2860" actId="26606"/>
          <ac:picMkLst>
            <pc:docMk/>
            <pc:sldMk cId="658749922" sldId="358"/>
            <ac:picMk id="7" creationId="{81D3C79C-B05D-8165-B6D3-13931B66BB00}"/>
          </ac:picMkLst>
        </pc:picChg>
      </pc:sldChg>
      <pc:sldChg chg="modSp add del mod">
        <pc:chgData name="Tarachand Amgoth" userId="ea017c71-c3c5-459d-b04b-915c0e816ad1" providerId="ADAL" clId="{517E6450-70E0-48E0-B09E-586EBA9D3ABC}" dt="2025-05-25T14:58:45.421" v="2477" actId="47"/>
        <pc:sldMkLst>
          <pc:docMk/>
          <pc:sldMk cId="2291995835" sldId="359"/>
        </pc:sldMkLst>
      </pc:sldChg>
      <pc:sldChg chg="addSp modSp add mod">
        <pc:chgData name="Tarachand Amgoth" userId="ea017c71-c3c5-459d-b04b-915c0e816ad1" providerId="ADAL" clId="{517E6450-70E0-48E0-B09E-586EBA9D3ABC}" dt="2025-05-25T15:20:44.727" v="2819" actId="1035"/>
        <pc:sldMkLst>
          <pc:docMk/>
          <pc:sldMk cId="3891020399" sldId="360"/>
        </pc:sldMkLst>
        <pc:spChg chg="mod">
          <ac:chgData name="Tarachand Amgoth" userId="ea017c71-c3c5-459d-b04b-915c0e816ad1" providerId="ADAL" clId="{517E6450-70E0-48E0-B09E-586EBA9D3ABC}" dt="2025-05-25T14:59:04.557" v="2507" actId="20577"/>
          <ac:spMkLst>
            <pc:docMk/>
            <pc:sldMk cId="3891020399" sldId="360"/>
            <ac:spMk id="2" creationId="{05EF6CAB-C317-DD71-6CBB-6AC309621BD4}"/>
          </ac:spMkLst>
        </pc:spChg>
        <pc:spChg chg="mod">
          <ac:chgData name="Tarachand Amgoth" userId="ea017c71-c3c5-459d-b04b-915c0e816ad1" providerId="ADAL" clId="{517E6450-70E0-48E0-B09E-586EBA9D3ABC}" dt="2025-05-25T15:08:44.662" v="2610" actId="207"/>
          <ac:spMkLst>
            <pc:docMk/>
            <pc:sldMk cId="3891020399" sldId="360"/>
            <ac:spMk id="3" creationId="{2FB612C0-43E6-6F87-5555-6F62955F0987}"/>
          </ac:spMkLst>
        </pc:spChg>
        <pc:picChg chg="add mod">
          <ac:chgData name="Tarachand Amgoth" userId="ea017c71-c3c5-459d-b04b-915c0e816ad1" providerId="ADAL" clId="{517E6450-70E0-48E0-B09E-586EBA9D3ABC}" dt="2025-05-25T15:20:44.727" v="2819" actId="1035"/>
          <ac:picMkLst>
            <pc:docMk/>
            <pc:sldMk cId="3891020399" sldId="360"/>
            <ac:picMk id="5" creationId="{10C29D0A-15A6-B195-E490-53B574086ADA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5:22:07.606" v="2827" actId="14100"/>
        <pc:sldMkLst>
          <pc:docMk/>
          <pc:sldMk cId="1726236045" sldId="361"/>
        </pc:sldMkLst>
        <pc:spChg chg="mod">
          <ac:chgData name="Tarachand Amgoth" userId="ea017c71-c3c5-459d-b04b-915c0e816ad1" providerId="ADAL" clId="{517E6450-70E0-48E0-B09E-586EBA9D3ABC}" dt="2025-05-24T12:03:24.505" v="813" actId="20577"/>
          <ac:spMkLst>
            <pc:docMk/>
            <pc:sldMk cId="1726236045" sldId="361"/>
            <ac:spMk id="2" creationId="{6FEA13B7-6DEE-24C6-B973-37AE659A03FF}"/>
          </ac:spMkLst>
        </pc:spChg>
        <pc:spChg chg="mod">
          <ac:chgData name="Tarachand Amgoth" userId="ea017c71-c3c5-459d-b04b-915c0e816ad1" providerId="ADAL" clId="{517E6450-70E0-48E0-B09E-586EBA9D3ABC}" dt="2025-05-25T15:17:39.277" v="2809" actId="2711"/>
          <ac:spMkLst>
            <pc:docMk/>
            <pc:sldMk cId="1726236045" sldId="361"/>
            <ac:spMk id="3" creationId="{5E3F8660-A945-C3F2-EED1-EC7351F70322}"/>
          </ac:spMkLst>
        </pc:spChg>
        <pc:picChg chg="add mod">
          <ac:chgData name="Tarachand Amgoth" userId="ea017c71-c3c5-459d-b04b-915c0e816ad1" providerId="ADAL" clId="{517E6450-70E0-48E0-B09E-586EBA9D3ABC}" dt="2025-05-25T15:22:07.606" v="2827" actId="14100"/>
          <ac:picMkLst>
            <pc:docMk/>
            <pc:sldMk cId="1726236045" sldId="361"/>
            <ac:picMk id="5" creationId="{AFDCB926-4D05-432F-94AD-D3131046642E}"/>
          </ac:picMkLst>
        </pc:picChg>
      </pc:sldChg>
      <pc:sldChg chg="modSp add del mod">
        <pc:chgData name="Tarachand Amgoth" userId="ea017c71-c3c5-459d-b04b-915c0e816ad1" providerId="ADAL" clId="{517E6450-70E0-48E0-B09E-586EBA9D3ABC}" dt="2025-05-25T15:18:09.837" v="2810" actId="2696"/>
        <pc:sldMkLst>
          <pc:docMk/>
          <pc:sldMk cId="1582918339" sldId="362"/>
        </pc:sldMkLst>
        <pc:spChg chg="mod">
          <ac:chgData name="Tarachand Amgoth" userId="ea017c71-c3c5-459d-b04b-915c0e816ad1" providerId="ADAL" clId="{517E6450-70E0-48E0-B09E-586EBA9D3ABC}" dt="2025-05-25T15:09:25.099" v="2636" actId="20577"/>
          <ac:spMkLst>
            <pc:docMk/>
            <pc:sldMk cId="1582918339" sldId="362"/>
            <ac:spMk id="2" creationId="{E0D63077-37FD-8169-BCB2-AAD5B7D6BC36}"/>
          </ac:spMkLst>
        </pc:spChg>
        <pc:spChg chg="mod">
          <ac:chgData name="Tarachand Amgoth" userId="ea017c71-c3c5-459d-b04b-915c0e816ad1" providerId="ADAL" clId="{517E6450-70E0-48E0-B09E-586EBA9D3ABC}" dt="2025-05-25T15:10:07.894" v="2653" actId="11"/>
          <ac:spMkLst>
            <pc:docMk/>
            <pc:sldMk cId="1582918339" sldId="362"/>
            <ac:spMk id="3" creationId="{F01402F9-88D2-C581-2571-3FE521DAB222}"/>
          </ac:spMkLst>
        </pc:spChg>
      </pc:sldChg>
      <pc:sldChg chg="addSp delSp modSp add mod setBg">
        <pc:chgData name="Tarachand Amgoth" userId="ea017c71-c3c5-459d-b04b-915c0e816ad1" providerId="ADAL" clId="{517E6450-70E0-48E0-B09E-586EBA9D3ABC}" dt="2025-05-25T16:10:09.737" v="2839" actId="14100"/>
        <pc:sldMkLst>
          <pc:docMk/>
          <pc:sldMk cId="2190265033" sldId="362"/>
        </pc:sldMkLst>
        <pc:spChg chg="mod">
          <ac:chgData name="Tarachand Amgoth" userId="ea017c71-c3c5-459d-b04b-915c0e816ad1" providerId="ADAL" clId="{517E6450-70E0-48E0-B09E-586EBA9D3ABC}" dt="2025-05-25T16:10:09.737" v="2839" actId="14100"/>
          <ac:spMkLst>
            <pc:docMk/>
            <pc:sldMk cId="2190265033" sldId="362"/>
            <ac:spMk id="2" creationId="{E0D63077-37FD-8169-BCB2-AAD5B7D6BC36}"/>
          </ac:spMkLst>
        </pc:spChg>
        <pc:spChg chg="del">
          <ac:chgData name="Tarachand Amgoth" userId="ea017c71-c3c5-459d-b04b-915c0e816ad1" providerId="ADAL" clId="{517E6450-70E0-48E0-B09E-586EBA9D3ABC}" dt="2025-05-25T16:09:33.850" v="2832" actId="478"/>
          <ac:spMkLst>
            <pc:docMk/>
            <pc:sldMk cId="2190265033" sldId="362"/>
            <ac:spMk id="3" creationId="{F01402F9-88D2-C581-2571-3FE521DAB222}"/>
          </ac:spMkLst>
        </pc:spChg>
        <pc:spChg chg="add del mod">
          <ac:chgData name="Tarachand Amgoth" userId="ea017c71-c3c5-459d-b04b-915c0e816ad1" providerId="ADAL" clId="{517E6450-70E0-48E0-B09E-586EBA9D3ABC}" dt="2025-05-25T16:09:36.898" v="2833" actId="478"/>
          <ac:spMkLst>
            <pc:docMk/>
            <pc:sldMk cId="2190265033" sldId="362"/>
            <ac:spMk id="5" creationId="{05076EA3-5E75-E76D-B94C-9666B900ACCA}"/>
          </ac:spMkLst>
        </pc:spChg>
        <pc:spChg chg="add del">
          <ac:chgData name="Tarachand Amgoth" userId="ea017c71-c3c5-459d-b04b-915c0e816ad1" providerId="ADAL" clId="{517E6450-70E0-48E0-B09E-586EBA9D3ABC}" dt="2025-05-25T16:09:45.741" v="2836" actId="26606"/>
          <ac:spMkLst>
            <pc:docMk/>
            <pc:sldMk cId="2190265033" sldId="362"/>
            <ac:spMk id="12" creationId="{D4771268-CB57-404A-9271-370EB28F6090}"/>
          </ac:spMkLst>
        </pc:spChg>
        <pc:spChg chg="add">
          <ac:chgData name="Tarachand Amgoth" userId="ea017c71-c3c5-459d-b04b-915c0e816ad1" providerId="ADAL" clId="{517E6450-70E0-48E0-B09E-586EBA9D3ABC}" dt="2025-05-25T16:09:45.741" v="2837" actId="26606"/>
          <ac:spMkLst>
            <pc:docMk/>
            <pc:sldMk cId="2190265033" sldId="362"/>
            <ac:spMk id="14" creationId="{52FFAF72-6204-4676-9C6F-9A4CC4D91805}"/>
          </ac:spMkLst>
        </pc:spChg>
        <pc:spChg chg="add">
          <ac:chgData name="Tarachand Amgoth" userId="ea017c71-c3c5-459d-b04b-915c0e816ad1" providerId="ADAL" clId="{517E6450-70E0-48E0-B09E-586EBA9D3ABC}" dt="2025-05-25T16:09:45.741" v="2837" actId="26606"/>
          <ac:spMkLst>
            <pc:docMk/>
            <pc:sldMk cId="2190265033" sldId="362"/>
            <ac:spMk id="15" creationId="{B7BD7FCF-A254-4A97-A15C-319B67622677}"/>
          </ac:spMkLst>
        </pc:spChg>
        <pc:picChg chg="add mod">
          <ac:chgData name="Tarachand Amgoth" userId="ea017c71-c3c5-459d-b04b-915c0e816ad1" providerId="ADAL" clId="{517E6450-70E0-48E0-B09E-586EBA9D3ABC}" dt="2025-05-25T16:09:45.741" v="2837" actId="26606"/>
          <ac:picMkLst>
            <pc:docMk/>
            <pc:sldMk cId="2190265033" sldId="362"/>
            <ac:picMk id="7" creationId="{DA736341-3FC1-764C-697B-8F7F6991D427}"/>
          </ac:picMkLst>
        </pc:picChg>
      </pc:sldChg>
      <pc:sldChg chg="modSp add del mod ord">
        <pc:chgData name="Tarachand Amgoth" userId="ea017c71-c3c5-459d-b04b-915c0e816ad1" providerId="ADAL" clId="{517E6450-70E0-48E0-B09E-586EBA9D3ABC}" dt="2025-05-25T15:09:07.224" v="2611" actId="47"/>
        <pc:sldMkLst>
          <pc:docMk/>
          <pc:sldMk cId="1728618425" sldId="363"/>
        </pc:sldMkLst>
        <pc:spChg chg="mod">
          <ac:chgData name="Tarachand Amgoth" userId="ea017c71-c3c5-459d-b04b-915c0e816ad1" providerId="ADAL" clId="{517E6450-70E0-48E0-B09E-586EBA9D3ABC}" dt="2025-05-25T15:08:18.394" v="2606" actId="20577"/>
          <ac:spMkLst>
            <pc:docMk/>
            <pc:sldMk cId="1728618425" sldId="363"/>
            <ac:spMk id="3" creationId="{A83CD2E1-A8F9-0C40-D04D-16D41A53A672}"/>
          </ac:spMkLst>
        </pc:spChg>
      </pc:sldChg>
      <pc:sldChg chg="modSp add del mod">
        <pc:chgData name="Tarachand Amgoth" userId="ea017c71-c3c5-459d-b04b-915c0e816ad1" providerId="ADAL" clId="{517E6450-70E0-48E0-B09E-586EBA9D3ABC}" dt="2025-05-25T15:10:16.144" v="2654" actId="47"/>
        <pc:sldMkLst>
          <pc:docMk/>
          <pc:sldMk cId="944476848" sldId="364"/>
        </pc:sldMkLst>
      </pc:sldChg>
      <pc:sldChg chg="add">
        <pc:chgData name="Tarachand Amgoth" userId="ea017c71-c3c5-459d-b04b-915c0e816ad1" providerId="ADAL" clId="{517E6450-70E0-48E0-B09E-586EBA9D3ABC}" dt="2025-05-25T15:14:38.631" v="2773"/>
        <pc:sldMkLst>
          <pc:docMk/>
          <pc:sldMk cId="445565149" sldId="365"/>
        </pc:sldMkLst>
      </pc:sldChg>
      <pc:sldChg chg="modSp add del mod">
        <pc:chgData name="Tarachand Amgoth" userId="ea017c71-c3c5-459d-b04b-915c0e816ad1" providerId="ADAL" clId="{517E6450-70E0-48E0-B09E-586EBA9D3ABC}" dt="2025-05-25T15:14:12.413" v="2772" actId="2696"/>
        <pc:sldMkLst>
          <pc:docMk/>
          <pc:sldMk cId="1867217669" sldId="365"/>
        </pc:sldMkLst>
        <pc:spChg chg="mod">
          <ac:chgData name="Tarachand Amgoth" userId="ea017c71-c3c5-459d-b04b-915c0e816ad1" providerId="ADAL" clId="{517E6450-70E0-48E0-B09E-586EBA9D3ABC}" dt="2025-05-25T15:06:11.931" v="2597" actId="2711"/>
          <ac:spMkLst>
            <pc:docMk/>
            <pc:sldMk cId="1867217669" sldId="365"/>
            <ac:spMk id="3" creationId="{B12FB63D-D459-3E88-3B0B-6B34132C8ACA}"/>
          </ac:spMkLst>
        </pc:spChg>
      </pc:sldChg>
      <pc:sldChg chg="modSp add del mod">
        <pc:chgData name="Tarachand Amgoth" userId="ea017c71-c3c5-459d-b04b-915c0e816ad1" providerId="ADAL" clId="{517E6450-70E0-48E0-B09E-586EBA9D3ABC}" dt="2025-05-24T12:04:13.944" v="867" actId="47"/>
        <pc:sldMkLst>
          <pc:docMk/>
          <pc:sldMk cId="3905509056" sldId="366"/>
        </pc:sldMkLst>
      </pc:sldChg>
      <pc:sldChg chg="modSp add del mod">
        <pc:chgData name="Tarachand Amgoth" userId="ea017c71-c3c5-459d-b04b-915c0e816ad1" providerId="ADAL" clId="{517E6450-70E0-48E0-B09E-586EBA9D3ABC}" dt="2025-05-25T15:03:30.867" v="2546" actId="47"/>
        <pc:sldMkLst>
          <pc:docMk/>
          <pc:sldMk cId="3898370185" sldId="367"/>
        </pc:sldMkLst>
      </pc:sldChg>
      <pc:sldChg chg="modSp add del mod">
        <pc:chgData name="Tarachand Amgoth" userId="ea017c71-c3c5-459d-b04b-915c0e816ad1" providerId="ADAL" clId="{517E6450-70E0-48E0-B09E-586EBA9D3ABC}" dt="2025-05-25T15:03:42.228" v="2547" actId="47"/>
        <pc:sldMkLst>
          <pc:docMk/>
          <pc:sldMk cId="491194855" sldId="368"/>
        </pc:sldMkLst>
        <pc:spChg chg="mod">
          <ac:chgData name="Tarachand Amgoth" userId="ea017c71-c3c5-459d-b04b-915c0e816ad1" providerId="ADAL" clId="{517E6450-70E0-48E0-B09E-586EBA9D3ABC}" dt="2025-05-25T15:01:21.122" v="2524" actId="20577"/>
          <ac:spMkLst>
            <pc:docMk/>
            <pc:sldMk cId="491194855" sldId="368"/>
            <ac:spMk id="3" creationId="{D7B5CAB6-D67F-D6CF-8A39-E0A28F10ECEA}"/>
          </ac:spMkLst>
        </pc:spChg>
      </pc:sldChg>
      <pc:sldChg chg="modSp add del mod">
        <pc:chgData name="Tarachand Amgoth" userId="ea017c71-c3c5-459d-b04b-915c0e816ad1" providerId="ADAL" clId="{517E6450-70E0-48E0-B09E-586EBA9D3ABC}" dt="2025-05-25T15:03:52.344" v="2548" actId="47"/>
        <pc:sldMkLst>
          <pc:docMk/>
          <pc:sldMk cId="2812263460" sldId="369"/>
        </pc:sldMkLst>
        <pc:spChg chg="mod">
          <ac:chgData name="Tarachand Amgoth" userId="ea017c71-c3c5-459d-b04b-915c0e816ad1" providerId="ADAL" clId="{517E6450-70E0-48E0-B09E-586EBA9D3ABC}" dt="2025-05-25T15:01:28.794" v="2525" actId="6549"/>
          <ac:spMkLst>
            <pc:docMk/>
            <pc:sldMk cId="2812263460" sldId="369"/>
            <ac:spMk id="3" creationId="{6AC8474F-8BDE-E020-6787-11B2F0BAF437}"/>
          </ac:spMkLst>
        </pc:spChg>
      </pc:sldChg>
      <pc:sldChg chg="modSp add del mod">
        <pc:chgData name="Tarachand Amgoth" userId="ea017c71-c3c5-459d-b04b-915c0e816ad1" providerId="ADAL" clId="{517E6450-70E0-48E0-B09E-586EBA9D3ABC}" dt="2025-05-25T15:04:05.838" v="2549" actId="47"/>
        <pc:sldMkLst>
          <pc:docMk/>
          <pc:sldMk cId="1967981430" sldId="370"/>
        </pc:sldMkLst>
        <pc:spChg chg="mod">
          <ac:chgData name="Tarachand Amgoth" userId="ea017c71-c3c5-459d-b04b-915c0e816ad1" providerId="ADAL" clId="{517E6450-70E0-48E0-B09E-586EBA9D3ABC}" dt="2025-05-25T15:01:37.325" v="2526" actId="6549"/>
          <ac:spMkLst>
            <pc:docMk/>
            <pc:sldMk cId="1967981430" sldId="370"/>
            <ac:spMk id="3" creationId="{CB2B9485-1A21-1DED-312B-1475DBCC67F1}"/>
          </ac:spMkLst>
        </pc:spChg>
      </pc:sldChg>
      <pc:sldChg chg="modSp add del mod">
        <pc:chgData name="Tarachand Amgoth" userId="ea017c71-c3c5-459d-b04b-915c0e816ad1" providerId="ADAL" clId="{517E6450-70E0-48E0-B09E-586EBA9D3ABC}" dt="2025-05-25T15:04:16.213" v="2550" actId="47"/>
        <pc:sldMkLst>
          <pc:docMk/>
          <pc:sldMk cId="1373865950" sldId="371"/>
        </pc:sldMkLst>
        <pc:spChg chg="mod">
          <ac:chgData name="Tarachand Amgoth" userId="ea017c71-c3c5-459d-b04b-915c0e816ad1" providerId="ADAL" clId="{517E6450-70E0-48E0-B09E-586EBA9D3ABC}" dt="2025-05-25T15:01:47.468" v="2529" actId="20577"/>
          <ac:spMkLst>
            <pc:docMk/>
            <pc:sldMk cId="1373865950" sldId="371"/>
            <ac:spMk id="3" creationId="{3EB8D3D3-7E73-0035-77EC-7CF528754638}"/>
          </ac:spMkLst>
        </pc:spChg>
      </pc:sldChg>
      <pc:sldChg chg="modSp add del mod">
        <pc:chgData name="Tarachand Amgoth" userId="ea017c71-c3c5-459d-b04b-915c0e816ad1" providerId="ADAL" clId="{517E6450-70E0-48E0-B09E-586EBA9D3ABC}" dt="2025-05-25T15:04:26.542" v="2551" actId="47"/>
        <pc:sldMkLst>
          <pc:docMk/>
          <pc:sldMk cId="3364796268" sldId="372"/>
        </pc:sldMkLst>
        <pc:spChg chg="mod">
          <ac:chgData name="Tarachand Amgoth" userId="ea017c71-c3c5-459d-b04b-915c0e816ad1" providerId="ADAL" clId="{517E6450-70E0-48E0-B09E-586EBA9D3ABC}" dt="2025-05-25T15:01:54.109" v="2530" actId="6549"/>
          <ac:spMkLst>
            <pc:docMk/>
            <pc:sldMk cId="3364796268" sldId="372"/>
            <ac:spMk id="3" creationId="{EE451A03-4F1F-A488-6707-643D3E456CBC}"/>
          </ac:spMkLst>
        </pc:spChg>
      </pc:sldChg>
      <pc:sldChg chg="modSp add del mod">
        <pc:chgData name="Tarachand Amgoth" userId="ea017c71-c3c5-459d-b04b-915c0e816ad1" providerId="ADAL" clId="{517E6450-70E0-48E0-B09E-586EBA9D3ABC}" dt="2025-05-25T15:04:39.417" v="2552" actId="47"/>
        <pc:sldMkLst>
          <pc:docMk/>
          <pc:sldMk cId="1183306069" sldId="373"/>
        </pc:sldMkLst>
        <pc:spChg chg="mod">
          <ac:chgData name="Tarachand Amgoth" userId="ea017c71-c3c5-459d-b04b-915c0e816ad1" providerId="ADAL" clId="{517E6450-70E0-48E0-B09E-586EBA9D3ABC}" dt="2025-05-25T15:02:04.295" v="2540" actId="20577"/>
          <ac:spMkLst>
            <pc:docMk/>
            <pc:sldMk cId="1183306069" sldId="373"/>
            <ac:spMk id="3" creationId="{D0FF4ECF-E8F9-E19E-BB0C-C60414AB0226}"/>
          </ac:spMkLst>
        </pc:spChg>
      </pc:sldChg>
      <pc:sldChg chg="modSp add del mod">
        <pc:chgData name="Tarachand Amgoth" userId="ea017c71-c3c5-459d-b04b-915c0e816ad1" providerId="ADAL" clId="{517E6450-70E0-48E0-B09E-586EBA9D3ABC}" dt="2025-05-25T15:02:14.470" v="2541" actId="47"/>
        <pc:sldMkLst>
          <pc:docMk/>
          <pc:sldMk cId="825139503" sldId="374"/>
        </pc:sldMkLst>
      </pc:sldChg>
      <pc:sldChg chg="modSp add del mod">
        <pc:chgData name="Tarachand Amgoth" userId="ea017c71-c3c5-459d-b04b-915c0e816ad1" providerId="ADAL" clId="{517E6450-70E0-48E0-B09E-586EBA9D3ABC}" dt="2025-05-25T15:02:19.611" v="2542" actId="47"/>
        <pc:sldMkLst>
          <pc:docMk/>
          <pc:sldMk cId="3922237012" sldId="375"/>
        </pc:sldMkLst>
      </pc:sldChg>
      <pc:sldChg chg="modSp add del mod">
        <pc:chgData name="Tarachand Amgoth" userId="ea017c71-c3c5-459d-b04b-915c0e816ad1" providerId="ADAL" clId="{517E6450-70E0-48E0-B09E-586EBA9D3ABC}" dt="2025-05-25T15:02:24.674" v="2543" actId="47"/>
        <pc:sldMkLst>
          <pc:docMk/>
          <pc:sldMk cId="1651067007" sldId="376"/>
        </pc:sldMkLst>
      </pc:sldChg>
      <pc:sldChg chg="modSp add del mod">
        <pc:chgData name="Tarachand Amgoth" userId="ea017c71-c3c5-459d-b04b-915c0e816ad1" providerId="ADAL" clId="{517E6450-70E0-48E0-B09E-586EBA9D3ABC}" dt="2025-05-25T15:12:39.569" v="2746" actId="20577"/>
        <pc:sldMkLst>
          <pc:docMk/>
          <pc:sldMk cId="2365418672" sldId="377"/>
        </pc:sldMkLst>
        <pc:spChg chg="mod">
          <ac:chgData name="Tarachand Amgoth" userId="ea017c71-c3c5-459d-b04b-915c0e816ad1" providerId="ADAL" clId="{517E6450-70E0-48E0-B09E-586EBA9D3ABC}" dt="2025-05-25T15:11:39.070" v="2712" actId="6549"/>
          <ac:spMkLst>
            <pc:docMk/>
            <pc:sldMk cId="2365418672" sldId="377"/>
            <ac:spMk id="2" creationId="{C3526EA6-9953-8FFD-83E4-698FF4E70690}"/>
          </ac:spMkLst>
        </pc:spChg>
        <pc:spChg chg="mod">
          <ac:chgData name="Tarachand Amgoth" userId="ea017c71-c3c5-459d-b04b-915c0e816ad1" providerId="ADAL" clId="{517E6450-70E0-48E0-B09E-586EBA9D3ABC}" dt="2025-05-25T15:12:39.569" v="2746" actId="20577"/>
          <ac:spMkLst>
            <pc:docMk/>
            <pc:sldMk cId="2365418672" sldId="377"/>
            <ac:spMk id="3" creationId="{7DB33F9A-96C5-1172-D009-E43F5A0BEE0A}"/>
          </ac:spMkLst>
        </pc:spChg>
      </pc:sldChg>
      <pc:sldChg chg="modSp add del mod">
        <pc:chgData name="Tarachand Amgoth" userId="ea017c71-c3c5-459d-b04b-915c0e816ad1" providerId="ADAL" clId="{517E6450-70E0-48E0-B09E-586EBA9D3ABC}" dt="2025-05-25T15:12:46.507" v="2747" actId="47"/>
        <pc:sldMkLst>
          <pc:docMk/>
          <pc:sldMk cId="2549950111" sldId="378"/>
        </pc:sldMkLst>
        <pc:spChg chg="mod">
          <ac:chgData name="Tarachand Amgoth" userId="ea017c71-c3c5-459d-b04b-915c0e816ad1" providerId="ADAL" clId="{517E6450-70E0-48E0-B09E-586EBA9D3ABC}" dt="2025-05-25T15:12:27.614" v="2744" actId="12"/>
          <ac:spMkLst>
            <pc:docMk/>
            <pc:sldMk cId="2549950111" sldId="378"/>
            <ac:spMk id="3" creationId="{2B61F1C5-2E9B-4434-5641-F4DA2110E982}"/>
          </ac:spMkLst>
        </pc:spChg>
      </pc:sldChg>
      <pc:sldChg chg="addSp modSp add mod">
        <pc:chgData name="Tarachand Amgoth" userId="ea017c71-c3c5-459d-b04b-915c0e816ad1" providerId="ADAL" clId="{517E6450-70E0-48E0-B09E-586EBA9D3ABC}" dt="2025-05-25T16:16:11.912" v="2862" actId="1076"/>
        <pc:sldMkLst>
          <pc:docMk/>
          <pc:sldMk cId="1574243191" sldId="379"/>
        </pc:sldMkLst>
        <pc:spChg chg="mod">
          <ac:chgData name="Tarachand Amgoth" userId="ea017c71-c3c5-459d-b04b-915c0e816ad1" providerId="ADAL" clId="{517E6450-70E0-48E0-B09E-586EBA9D3ABC}" dt="2025-05-24T12:06:23.020" v="1041" actId="20577"/>
          <ac:spMkLst>
            <pc:docMk/>
            <pc:sldMk cId="1574243191" sldId="379"/>
            <ac:spMk id="2" creationId="{CAD836BB-3C32-8B08-6C71-62424499F633}"/>
          </ac:spMkLst>
        </pc:spChg>
        <pc:spChg chg="mod">
          <ac:chgData name="Tarachand Amgoth" userId="ea017c71-c3c5-459d-b04b-915c0e816ad1" providerId="ADAL" clId="{517E6450-70E0-48E0-B09E-586EBA9D3ABC}" dt="2025-05-25T15:13:52.010" v="2771" actId="255"/>
          <ac:spMkLst>
            <pc:docMk/>
            <pc:sldMk cId="1574243191" sldId="379"/>
            <ac:spMk id="3" creationId="{D42D7A92-AA23-7717-DA37-7113254DFAE6}"/>
          </ac:spMkLst>
        </pc:spChg>
        <pc:picChg chg="add mod">
          <ac:chgData name="Tarachand Amgoth" userId="ea017c71-c3c5-459d-b04b-915c0e816ad1" providerId="ADAL" clId="{517E6450-70E0-48E0-B09E-586EBA9D3ABC}" dt="2025-05-25T16:16:11.912" v="2862" actId="1076"/>
          <ac:picMkLst>
            <pc:docMk/>
            <pc:sldMk cId="1574243191" sldId="379"/>
            <ac:picMk id="5" creationId="{8643286E-895D-CAB3-4DDA-FA84933B0028}"/>
          </ac:picMkLst>
        </pc:picChg>
      </pc:sldChg>
      <pc:sldChg chg="modSp add del mod">
        <pc:chgData name="Tarachand Amgoth" userId="ea017c71-c3c5-459d-b04b-915c0e816ad1" providerId="ADAL" clId="{517E6450-70E0-48E0-B09E-586EBA9D3ABC}" dt="2025-05-25T15:02:36.256" v="2544" actId="47"/>
        <pc:sldMkLst>
          <pc:docMk/>
          <pc:sldMk cId="3788040036" sldId="380"/>
        </pc:sldMkLst>
      </pc:sldChg>
      <pc:sldChg chg="modSp add del mod">
        <pc:chgData name="Tarachand Amgoth" userId="ea017c71-c3c5-459d-b04b-915c0e816ad1" providerId="ADAL" clId="{517E6450-70E0-48E0-B09E-586EBA9D3ABC}" dt="2025-05-25T15:02:40.006" v="2545" actId="47"/>
        <pc:sldMkLst>
          <pc:docMk/>
          <pc:sldMk cId="4024060012" sldId="381"/>
        </pc:sldMkLst>
      </pc:sldChg>
      <pc:sldChg chg="addSp modSp add mod ord">
        <pc:chgData name="Tarachand Amgoth" userId="ea017c71-c3c5-459d-b04b-915c0e816ad1" providerId="ADAL" clId="{517E6450-70E0-48E0-B09E-586EBA9D3ABC}" dt="2025-05-25T11:31:20.359" v="1797" actId="20577"/>
        <pc:sldMkLst>
          <pc:docMk/>
          <pc:sldMk cId="1551309448" sldId="382"/>
        </pc:sldMkLst>
        <pc:spChg chg="mod">
          <ac:chgData name="Tarachand Amgoth" userId="ea017c71-c3c5-459d-b04b-915c0e816ad1" providerId="ADAL" clId="{517E6450-70E0-48E0-B09E-586EBA9D3ABC}" dt="2025-05-25T11:31:20.359" v="1797" actId="20577"/>
          <ac:spMkLst>
            <pc:docMk/>
            <pc:sldMk cId="1551309448" sldId="382"/>
            <ac:spMk id="2" creationId="{33C69816-8ECB-462B-DCAF-39A159B522F3}"/>
          </ac:spMkLst>
        </pc:spChg>
        <pc:spChg chg="mod">
          <ac:chgData name="Tarachand Amgoth" userId="ea017c71-c3c5-459d-b04b-915c0e816ad1" providerId="ADAL" clId="{517E6450-70E0-48E0-B09E-586EBA9D3ABC}" dt="2025-05-25T11:30:34.802" v="1763" actId="255"/>
          <ac:spMkLst>
            <pc:docMk/>
            <pc:sldMk cId="1551309448" sldId="382"/>
            <ac:spMk id="3" creationId="{F703C4AB-D2FA-00CC-90FE-96FEC85E0BCD}"/>
          </ac:spMkLst>
        </pc:spChg>
        <pc:picChg chg="add mod">
          <ac:chgData name="Tarachand Amgoth" userId="ea017c71-c3c5-459d-b04b-915c0e816ad1" providerId="ADAL" clId="{517E6450-70E0-48E0-B09E-586EBA9D3ABC}" dt="2025-05-25T11:30:41.771" v="1766" actId="1076"/>
          <ac:picMkLst>
            <pc:docMk/>
            <pc:sldMk cId="1551309448" sldId="382"/>
            <ac:picMk id="5" creationId="{D547E8EB-E543-7518-1165-F3C3B073A711}"/>
          </ac:picMkLst>
        </pc:picChg>
      </pc:sldChg>
      <pc:sldChg chg="add del">
        <pc:chgData name="Tarachand Amgoth" userId="ea017c71-c3c5-459d-b04b-915c0e816ad1" providerId="ADAL" clId="{517E6450-70E0-48E0-B09E-586EBA9D3ABC}" dt="2025-05-24T11:55:12.905" v="195" actId="47"/>
        <pc:sldMkLst>
          <pc:docMk/>
          <pc:sldMk cId="2017920602" sldId="382"/>
        </pc:sldMkLst>
      </pc:sldChg>
      <pc:sldChg chg="add del">
        <pc:chgData name="Tarachand Amgoth" userId="ea017c71-c3c5-459d-b04b-915c0e816ad1" providerId="ADAL" clId="{517E6450-70E0-48E0-B09E-586EBA9D3ABC}" dt="2025-05-24T11:55:10.436" v="194" actId="47"/>
        <pc:sldMkLst>
          <pc:docMk/>
          <pc:sldMk cId="3784924344" sldId="383"/>
        </pc:sldMkLst>
      </pc:sldChg>
      <pc:sldChg chg="addSp modSp add mod">
        <pc:chgData name="Tarachand Amgoth" userId="ea017c71-c3c5-459d-b04b-915c0e816ad1" providerId="ADAL" clId="{517E6450-70E0-48E0-B09E-586EBA9D3ABC}" dt="2025-05-25T14:17:32.612" v="1994" actId="1076"/>
        <pc:sldMkLst>
          <pc:docMk/>
          <pc:sldMk cId="3958699238" sldId="383"/>
        </pc:sldMkLst>
        <pc:spChg chg="mod">
          <ac:chgData name="Tarachand Amgoth" userId="ea017c71-c3c5-459d-b04b-915c0e816ad1" providerId="ADAL" clId="{517E6450-70E0-48E0-B09E-586EBA9D3ABC}" dt="2025-05-25T14:17:26.253" v="1991" actId="207"/>
          <ac:spMkLst>
            <pc:docMk/>
            <pc:sldMk cId="3958699238" sldId="383"/>
            <ac:spMk id="3" creationId="{B7807D87-3F94-4D9F-E3FA-11AA0943BD56}"/>
          </ac:spMkLst>
        </pc:spChg>
        <pc:picChg chg="add mod">
          <ac:chgData name="Tarachand Amgoth" userId="ea017c71-c3c5-459d-b04b-915c0e816ad1" providerId="ADAL" clId="{517E6450-70E0-48E0-B09E-586EBA9D3ABC}" dt="2025-05-25T14:17:32.612" v="1994" actId="1076"/>
          <ac:picMkLst>
            <pc:docMk/>
            <pc:sldMk cId="3958699238" sldId="383"/>
            <ac:picMk id="5" creationId="{10BD358C-FACB-9B28-452D-33F3F1342BCA}"/>
          </ac:picMkLst>
        </pc:picChg>
      </pc:sldChg>
      <pc:sldChg chg="addSp modSp add mod ord">
        <pc:chgData name="Tarachand Amgoth" userId="ea017c71-c3c5-459d-b04b-915c0e816ad1" providerId="ADAL" clId="{517E6450-70E0-48E0-B09E-586EBA9D3ABC}" dt="2025-05-25T14:16:16.116" v="1982" actId="20577"/>
        <pc:sldMkLst>
          <pc:docMk/>
          <pc:sldMk cId="4243258575" sldId="384"/>
        </pc:sldMkLst>
        <pc:spChg chg="mod">
          <ac:chgData name="Tarachand Amgoth" userId="ea017c71-c3c5-459d-b04b-915c0e816ad1" providerId="ADAL" clId="{517E6450-70E0-48E0-B09E-586EBA9D3ABC}" dt="2025-05-25T14:16:16.116" v="1982" actId="20577"/>
          <ac:spMkLst>
            <pc:docMk/>
            <pc:sldMk cId="4243258575" sldId="384"/>
            <ac:spMk id="3" creationId="{B0FD42C0-34EA-7DE2-0D90-C4E07CFD7DE8}"/>
          </ac:spMkLst>
        </pc:spChg>
        <pc:picChg chg="add mod">
          <ac:chgData name="Tarachand Amgoth" userId="ea017c71-c3c5-459d-b04b-915c0e816ad1" providerId="ADAL" clId="{517E6450-70E0-48E0-B09E-586EBA9D3ABC}" dt="2025-05-25T14:16:12.131" v="1981" actId="1076"/>
          <ac:picMkLst>
            <pc:docMk/>
            <pc:sldMk cId="4243258575" sldId="384"/>
            <ac:picMk id="5" creationId="{7C2E9F8D-B628-8D86-A433-820E0D549143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4:32:26.781" v="2243" actId="1076"/>
        <pc:sldMkLst>
          <pc:docMk/>
          <pc:sldMk cId="144838719" sldId="385"/>
        </pc:sldMkLst>
        <pc:spChg chg="mod">
          <ac:chgData name="Tarachand Amgoth" userId="ea017c71-c3c5-459d-b04b-915c0e816ad1" providerId="ADAL" clId="{517E6450-70E0-48E0-B09E-586EBA9D3ABC}" dt="2025-05-25T14:19:08.394" v="2048" actId="255"/>
          <ac:spMkLst>
            <pc:docMk/>
            <pc:sldMk cId="144838719" sldId="385"/>
            <ac:spMk id="3" creationId="{FFD52372-DCCE-9374-CD2D-75FE34879425}"/>
          </ac:spMkLst>
        </pc:spChg>
        <pc:picChg chg="add mod">
          <ac:chgData name="Tarachand Amgoth" userId="ea017c71-c3c5-459d-b04b-915c0e816ad1" providerId="ADAL" clId="{517E6450-70E0-48E0-B09E-586EBA9D3ABC}" dt="2025-05-25T14:32:26.781" v="2243" actId="1076"/>
          <ac:picMkLst>
            <pc:docMk/>
            <pc:sldMk cId="144838719" sldId="385"/>
            <ac:picMk id="5" creationId="{49703C14-79C6-A80A-E4DF-B826812672F6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4:21:31.690" v="2140" actId="14100"/>
        <pc:sldMkLst>
          <pc:docMk/>
          <pc:sldMk cId="2574537644" sldId="386"/>
        </pc:sldMkLst>
        <pc:spChg chg="mod">
          <ac:chgData name="Tarachand Amgoth" userId="ea017c71-c3c5-459d-b04b-915c0e816ad1" providerId="ADAL" clId="{517E6450-70E0-48E0-B09E-586EBA9D3ABC}" dt="2025-05-25T14:21:24.487" v="2138" actId="255"/>
          <ac:spMkLst>
            <pc:docMk/>
            <pc:sldMk cId="2574537644" sldId="386"/>
            <ac:spMk id="3" creationId="{B3E22F30-E749-D9AB-BB85-378535E6E8DB}"/>
          </ac:spMkLst>
        </pc:spChg>
        <pc:picChg chg="add mod">
          <ac:chgData name="Tarachand Amgoth" userId="ea017c71-c3c5-459d-b04b-915c0e816ad1" providerId="ADAL" clId="{517E6450-70E0-48E0-B09E-586EBA9D3ABC}" dt="2025-05-25T14:21:31.690" v="2140" actId="14100"/>
          <ac:picMkLst>
            <pc:docMk/>
            <pc:sldMk cId="2574537644" sldId="386"/>
            <ac:picMk id="5" creationId="{628B1880-68F4-FC7A-0884-A6C0F44CC14A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4:22:27.094" v="2152" actId="1076"/>
        <pc:sldMkLst>
          <pc:docMk/>
          <pc:sldMk cId="3820159769" sldId="387"/>
        </pc:sldMkLst>
        <pc:spChg chg="mod">
          <ac:chgData name="Tarachand Amgoth" userId="ea017c71-c3c5-459d-b04b-915c0e816ad1" providerId="ADAL" clId="{517E6450-70E0-48E0-B09E-586EBA9D3ABC}" dt="2025-05-25T14:22:19.453" v="2150" actId="255"/>
          <ac:spMkLst>
            <pc:docMk/>
            <pc:sldMk cId="3820159769" sldId="387"/>
            <ac:spMk id="3" creationId="{D62FC482-C4CD-3A6A-8D7A-483BB5B0AADB}"/>
          </ac:spMkLst>
        </pc:spChg>
        <pc:picChg chg="add mod">
          <ac:chgData name="Tarachand Amgoth" userId="ea017c71-c3c5-459d-b04b-915c0e816ad1" providerId="ADAL" clId="{517E6450-70E0-48E0-B09E-586EBA9D3ABC}" dt="2025-05-25T14:22:27.094" v="2152" actId="1076"/>
          <ac:picMkLst>
            <pc:docMk/>
            <pc:sldMk cId="3820159769" sldId="387"/>
            <ac:picMk id="5" creationId="{FDB50C95-09FB-3EA3-DB45-E126403A0035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4:23:35.761" v="2194" actId="1076"/>
        <pc:sldMkLst>
          <pc:docMk/>
          <pc:sldMk cId="2162558874" sldId="388"/>
        </pc:sldMkLst>
        <pc:spChg chg="mod">
          <ac:chgData name="Tarachand Amgoth" userId="ea017c71-c3c5-459d-b04b-915c0e816ad1" providerId="ADAL" clId="{517E6450-70E0-48E0-B09E-586EBA9D3ABC}" dt="2025-05-25T14:23:26.198" v="2192" actId="207"/>
          <ac:spMkLst>
            <pc:docMk/>
            <pc:sldMk cId="2162558874" sldId="388"/>
            <ac:spMk id="3" creationId="{E6EB8953-9EB8-2CF7-5966-1F499633A7B6}"/>
          </ac:spMkLst>
        </pc:spChg>
        <pc:picChg chg="add mod">
          <ac:chgData name="Tarachand Amgoth" userId="ea017c71-c3c5-459d-b04b-915c0e816ad1" providerId="ADAL" clId="{517E6450-70E0-48E0-B09E-586EBA9D3ABC}" dt="2025-05-25T14:23:35.761" v="2194" actId="1076"/>
          <ac:picMkLst>
            <pc:docMk/>
            <pc:sldMk cId="2162558874" sldId="388"/>
            <ac:picMk id="5" creationId="{C45F901C-86B7-EE0D-444B-A46CEDEFC2EF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4:24:55.850" v="2213" actId="1076"/>
        <pc:sldMkLst>
          <pc:docMk/>
          <pc:sldMk cId="114185667" sldId="389"/>
        </pc:sldMkLst>
        <pc:spChg chg="mod">
          <ac:chgData name="Tarachand Amgoth" userId="ea017c71-c3c5-459d-b04b-915c0e816ad1" providerId="ADAL" clId="{517E6450-70E0-48E0-B09E-586EBA9D3ABC}" dt="2025-05-25T14:24:49.256" v="2211" actId="207"/>
          <ac:spMkLst>
            <pc:docMk/>
            <pc:sldMk cId="114185667" sldId="389"/>
            <ac:spMk id="3" creationId="{F1D4B20C-628A-C6E6-580D-CF9B6C0FBF5C}"/>
          </ac:spMkLst>
        </pc:spChg>
        <pc:picChg chg="add mod">
          <ac:chgData name="Tarachand Amgoth" userId="ea017c71-c3c5-459d-b04b-915c0e816ad1" providerId="ADAL" clId="{517E6450-70E0-48E0-B09E-586EBA9D3ABC}" dt="2025-05-25T14:24:55.850" v="2213" actId="1076"/>
          <ac:picMkLst>
            <pc:docMk/>
            <pc:sldMk cId="114185667" sldId="389"/>
            <ac:picMk id="5" creationId="{5142D4CA-B68D-3579-809D-FE31C1E69C04}"/>
          </ac:picMkLst>
        </pc:picChg>
      </pc:sldChg>
      <pc:sldChg chg="add del">
        <pc:chgData name="Tarachand Amgoth" userId="ea017c71-c3c5-459d-b04b-915c0e816ad1" providerId="ADAL" clId="{517E6450-70E0-48E0-B09E-586EBA9D3ABC}" dt="2025-05-25T14:45:42.175" v="2249" actId="47"/>
        <pc:sldMkLst>
          <pc:docMk/>
          <pc:sldMk cId="4087720208" sldId="390"/>
        </pc:sldMkLst>
      </pc:sldChg>
      <pc:sldChg chg="addSp modSp add mod">
        <pc:chgData name="Tarachand Amgoth" userId="ea017c71-c3c5-459d-b04b-915c0e816ad1" providerId="ADAL" clId="{517E6450-70E0-48E0-B09E-586EBA9D3ABC}" dt="2025-05-25T14:15:32.022" v="1938" actId="1035"/>
        <pc:sldMkLst>
          <pc:docMk/>
          <pc:sldMk cId="2943354304" sldId="391"/>
        </pc:sldMkLst>
        <pc:spChg chg="mod">
          <ac:chgData name="Tarachand Amgoth" userId="ea017c71-c3c5-459d-b04b-915c0e816ad1" providerId="ADAL" clId="{517E6450-70E0-48E0-B09E-586EBA9D3ABC}" dt="2025-05-25T14:15:21.051" v="1930" actId="20577"/>
          <ac:spMkLst>
            <pc:docMk/>
            <pc:sldMk cId="2943354304" sldId="391"/>
            <ac:spMk id="3" creationId="{B3EA159F-2445-786F-8CDF-FFC03731B54A}"/>
          </ac:spMkLst>
        </pc:spChg>
        <pc:picChg chg="add mod">
          <ac:chgData name="Tarachand Amgoth" userId="ea017c71-c3c5-459d-b04b-915c0e816ad1" providerId="ADAL" clId="{517E6450-70E0-48E0-B09E-586EBA9D3ABC}" dt="2025-05-25T14:15:32.022" v="1938" actId="1035"/>
          <ac:picMkLst>
            <pc:docMk/>
            <pc:sldMk cId="2943354304" sldId="391"/>
            <ac:picMk id="5" creationId="{E06CDA5C-3D92-826C-FD7F-B355BEB39016}"/>
          </ac:picMkLst>
        </pc:picChg>
      </pc:sldChg>
      <pc:sldChg chg="modSp add mod">
        <pc:chgData name="Tarachand Amgoth" userId="ea017c71-c3c5-459d-b04b-915c0e816ad1" providerId="ADAL" clId="{517E6450-70E0-48E0-B09E-586EBA9D3ABC}" dt="2025-05-25T14:17:00.693" v="1986" actId="207"/>
        <pc:sldMkLst>
          <pc:docMk/>
          <pc:sldMk cId="4140842650" sldId="392"/>
        </pc:sldMkLst>
        <pc:spChg chg="mod">
          <ac:chgData name="Tarachand Amgoth" userId="ea017c71-c3c5-459d-b04b-915c0e816ad1" providerId="ADAL" clId="{517E6450-70E0-48E0-B09E-586EBA9D3ABC}" dt="2025-05-25T14:17:00.693" v="1986" actId="207"/>
          <ac:spMkLst>
            <pc:docMk/>
            <pc:sldMk cId="4140842650" sldId="392"/>
            <ac:spMk id="3" creationId="{D7E0937D-506D-E033-1CD6-E9259F33817F}"/>
          </ac:spMkLst>
        </pc:spChg>
      </pc:sldChg>
      <pc:sldChg chg="addSp delSp modSp add mod">
        <pc:chgData name="Tarachand Amgoth" userId="ea017c71-c3c5-459d-b04b-915c0e816ad1" providerId="ADAL" clId="{517E6450-70E0-48E0-B09E-586EBA9D3ABC}" dt="2025-05-25T14:18:40.843" v="2005" actId="1076"/>
        <pc:sldMkLst>
          <pc:docMk/>
          <pc:sldMk cId="1735483555" sldId="393"/>
        </pc:sldMkLst>
        <pc:spChg chg="mod">
          <ac:chgData name="Tarachand Amgoth" userId="ea017c71-c3c5-459d-b04b-915c0e816ad1" providerId="ADAL" clId="{517E6450-70E0-48E0-B09E-586EBA9D3ABC}" dt="2025-05-25T14:17:53.474" v="1998" actId="255"/>
          <ac:spMkLst>
            <pc:docMk/>
            <pc:sldMk cId="1735483555" sldId="393"/>
            <ac:spMk id="3" creationId="{D8E27282-C059-DEE4-1E91-86F00EC30B64}"/>
          </ac:spMkLst>
        </pc:spChg>
        <pc:picChg chg="add del mod">
          <ac:chgData name="Tarachand Amgoth" userId="ea017c71-c3c5-459d-b04b-915c0e816ad1" providerId="ADAL" clId="{517E6450-70E0-48E0-B09E-586EBA9D3ABC}" dt="2025-05-25T14:18:33.790" v="2001" actId="478"/>
          <ac:picMkLst>
            <pc:docMk/>
            <pc:sldMk cId="1735483555" sldId="393"/>
            <ac:picMk id="5" creationId="{20FAEEE9-3C89-2370-0AF3-7C04F2E7041A}"/>
          </ac:picMkLst>
        </pc:picChg>
        <pc:picChg chg="add mod">
          <ac:chgData name="Tarachand Amgoth" userId="ea017c71-c3c5-459d-b04b-915c0e816ad1" providerId="ADAL" clId="{517E6450-70E0-48E0-B09E-586EBA9D3ABC}" dt="2025-05-25T14:18:40.843" v="2005" actId="1076"/>
          <ac:picMkLst>
            <pc:docMk/>
            <pc:sldMk cId="1735483555" sldId="393"/>
            <ac:picMk id="7" creationId="{AC7BFD31-0DCC-5BDF-9F96-289AD134BC5F}"/>
          </ac:picMkLst>
        </pc:picChg>
      </pc:sldChg>
      <pc:sldChg chg="addSp delSp modSp add mod">
        <pc:chgData name="Tarachand Amgoth" userId="ea017c71-c3c5-459d-b04b-915c0e816ad1" providerId="ADAL" clId="{517E6450-70E0-48E0-B09E-586EBA9D3ABC}" dt="2025-05-25T14:37:36.597" v="2247" actId="1076"/>
        <pc:sldMkLst>
          <pc:docMk/>
          <pc:sldMk cId="3677191655" sldId="394"/>
        </pc:sldMkLst>
        <pc:spChg chg="mod">
          <ac:chgData name="Tarachand Amgoth" userId="ea017c71-c3c5-459d-b04b-915c0e816ad1" providerId="ADAL" clId="{517E6450-70E0-48E0-B09E-586EBA9D3ABC}" dt="2025-05-25T14:20:12.454" v="2052" actId="255"/>
          <ac:spMkLst>
            <pc:docMk/>
            <pc:sldMk cId="3677191655" sldId="394"/>
            <ac:spMk id="3" creationId="{570E50F9-EEF0-0BAA-C389-D58921ABF97B}"/>
          </ac:spMkLst>
        </pc:spChg>
        <pc:picChg chg="add del mod">
          <ac:chgData name="Tarachand Amgoth" userId="ea017c71-c3c5-459d-b04b-915c0e816ad1" providerId="ADAL" clId="{517E6450-70E0-48E0-B09E-586EBA9D3ABC}" dt="2025-05-25T14:32:23.124" v="2241" actId="21"/>
          <ac:picMkLst>
            <pc:docMk/>
            <pc:sldMk cId="3677191655" sldId="394"/>
            <ac:picMk id="5" creationId="{49703C14-79C6-A80A-E4DF-B826812672F6}"/>
          </ac:picMkLst>
        </pc:picChg>
        <pc:picChg chg="add mod">
          <ac:chgData name="Tarachand Amgoth" userId="ea017c71-c3c5-459d-b04b-915c0e816ad1" providerId="ADAL" clId="{517E6450-70E0-48E0-B09E-586EBA9D3ABC}" dt="2025-05-25T14:37:36.597" v="2247" actId="1076"/>
          <ac:picMkLst>
            <pc:docMk/>
            <pc:sldMk cId="3677191655" sldId="394"/>
            <ac:picMk id="7" creationId="{F7A793E2-50BE-8AE5-4974-B912050695A5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4:21:55.629" v="2146" actId="14100"/>
        <pc:sldMkLst>
          <pc:docMk/>
          <pc:sldMk cId="2396518705" sldId="395"/>
        </pc:sldMkLst>
        <pc:spChg chg="mod">
          <ac:chgData name="Tarachand Amgoth" userId="ea017c71-c3c5-459d-b04b-915c0e816ad1" providerId="ADAL" clId="{517E6450-70E0-48E0-B09E-586EBA9D3ABC}" dt="2025-05-25T14:21:48.848" v="2144" actId="255"/>
          <ac:spMkLst>
            <pc:docMk/>
            <pc:sldMk cId="2396518705" sldId="395"/>
            <ac:spMk id="3" creationId="{4CAE0B08-DCF5-B92A-F118-D52991C333AE}"/>
          </ac:spMkLst>
        </pc:spChg>
        <pc:picChg chg="add mod">
          <ac:chgData name="Tarachand Amgoth" userId="ea017c71-c3c5-459d-b04b-915c0e816ad1" providerId="ADAL" clId="{517E6450-70E0-48E0-B09E-586EBA9D3ABC}" dt="2025-05-25T14:21:55.629" v="2146" actId="14100"/>
          <ac:picMkLst>
            <pc:docMk/>
            <pc:sldMk cId="2396518705" sldId="395"/>
            <ac:picMk id="5" creationId="{35899968-F106-C40D-40BC-B9DDC79FD1EC}"/>
          </ac:picMkLst>
        </pc:picChg>
      </pc:sldChg>
      <pc:sldChg chg="addSp modSp add mod">
        <pc:chgData name="Tarachand Amgoth" userId="ea017c71-c3c5-459d-b04b-915c0e816ad1" providerId="ADAL" clId="{517E6450-70E0-48E0-B09E-586EBA9D3ABC}" dt="2025-05-25T14:22:58.023" v="2186" actId="1076"/>
        <pc:sldMkLst>
          <pc:docMk/>
          <pc:sldMk cId="256135844" sldId="396"/>
        </pc:sldMkLst>
        <pc:spChg chg="mod">
          <ac:chgData name="Tarachand Amgoth" userId="ea017c71-c3c5-459d-b04b-915c0e816ad1" providerId="ADAL" clId="{517E6450-70E0-48E0-B09E-586EBA9D3ABC}" dt="2025-05-25T14:22:52.476" v="2183" actId="207"/>
          <ac:spMkLst>
            <pc:docMk/>
            <pc:sldMk cId="256135844" sldId="396"/>
            <ac:spMk id="3" creationId="{E0D849B3-540A-927D-007B-EA45AE072283}"/>
          </ac:spMkLst>
        </pc:spChg>
        <pc:picChg chg="add mod">
          <ac:chgData name="Tarachand Amgoth" userId="ea017c71-c3c5-459d-b04b-915c0e816ad1" providerId="ADAL" clId="{517E6450-70E0-48E0-B09E-586EBA9D3ABC}" dt="2025-05-25T14:22:58.023" v="2186" actId="1076"/>
          <ac:picMkLst>
            <pc:docMk/>
            <pc:sldMk cId="256135844" sldId="396"/>
            <ac:picMk id="5" creationId="{07C75BCF-F50A-A1F4-9949-56E3B83AFA4B}"/>
          </ac:picMkLst>
        </pc:picChg>
      </pc:sldChg>
      <pc:sldChg chg="addSp delSp modSp add mod">
        <pc:chgData name="Tarachand Amgoth" userId="ea017c71-c3c5-459d-b04b-915c0e816ad1" providerId="ADAL" clId="{517E6450-70E0-48E0-B09E-586EBA9D3ABC}" dt="2025-05-25T14:24:26.600" v="2207" actId="1076"/>
        <pc:sldMkLst>
          <pc:docMk/>
          <pc:sldMk cId="2337199821" sldId="397"/>
        </pc:sldMkLst>
        <pc:spChg chg="mod">
          <ac:chgData name="Tarachand Amgoth" userId="ea017c71-c3c5-459d-b04b-915c0e816ad1" providerId="ADAL" clId="{517E6450-70E0-48E0-B09E-586EBA9D3ABC}" dt="2025-05-25T14:23:58.496" v="2199" actId="207"/>
          <ac:spMkLst>
            <pc:docMk/>
            <pc:sldMk cId="2337199821" sldId="397"/>
            <ac:spMk id="3" creationId="{2F1048DA-0D12-EAD0-2014-62057A197629}"/>
          </ac:spMkLst>
        </pc:spChg>
        <pc:picChg chg="add del mod">
          <ac:chgData name="Tarachand Amgoth" userId="ea017c71-c3c5-459d-b04b-915c0e816ad1" providerId="ADAL" clId="{517E6450-70E0-48E0-B09E-586EBA9D3ABC}" dt="2025-05-25T14:24:19.959" v="2203" actId="478"/>
          <ac:picMkLst>
            <pc:docMk/>
            <pc:sldMk cId="2337199821" sldId="397"/>
            <ac:picMk id="5" creationId="{B2FBC7D3-757C-336F-1D3D-A2CB8A5405B4}"/>
          </ac:picMkLst>
        </pc:picChg>
        <pc:picChg chg="add mod">
          <ac:chgData name="Tarachand Amgoth" userId="ea017c71-c3c5-459d-b04b-915c0e816ad1" providerId="ADAL" clId="{517E6450-70E0-48E0-B09E-586EBA9D3ABC}" dt="2025-05-25T14:24:26.600" v="2207" actId="1076"/>
          <ac:picMkLst>
            <pc:docMk/>
            <pc:sldMk cId="2337199821" sldId="397"/>
            <ac:picMk id="7" creationId="{05E7E613-759E-AE73-F8AE-9D64552BE763}"/>
          </ac:picMkLst>
        </pc:picChg>
      </pc:sldChg>
      <pc:sldChg chg="addSp delSp modSp add mod">
        <pc:chgData name="Tarachand Amgoth" userId="ea017c71-c3c5-459d-b04b-915c0e816ad1" providerId="ADAL" clId="{517E6450-70E0-48E0-B09E-586EBA9D3ABC}" dt="2025-05-25T14:48:57.817" v="2347" actId="1076"/>
        <pc:sldMkLst>
          <pc:docMk/>
          <pc:sldMk cId="3445801558" sldId="398"/>
        </pc:sldMkLst>
        <pc:spChg chg="mod">
          <ac:chgData name="Tarachand Amgoth" userId="ea017c71-c3c5-459d-b04b-915c0e816ad1" providerId="ADAL" clId="{517E6450-70E0-48E0-B09E-586EBA9D3ABC}" dt="2025-05-25T14:45:36.784" v="2248" actId="207"/>
          <ac:spMkLst>
            <pc:docMk/>
            <pc:sldMk cId="3445801558" sldId="398"/>
            <ac:spMk id="3" creationId="{9AE1C5DD-82F7-C586-AAB4-ABCE11C7E9A0}"/>
          </ac:spMkLst>
        </pc:spChg>
        <pc:picChg chg="add del mod">
          <ac:chgData name="Tarachand Amgoth" userId="ea017c71-c3c5-459d-b04b-915c0e816ad1" providerId="ADAL" clId="{517E6450-70E0-48E0-B09E-586EBA9D3ABC}" dt="2025-05-25T14:48:41.799" v="2342" actId="478"/>
          <ac:picMkLst>
            <pc:docMk/>
            <pc:sldMk cId="3445801558" sldId="398"/>
            <ac:picMk id="5" creationId="{4D5C6528-6149-257F-13FD-46AC0EDE2D5A}"/>
          </ac:picMkLst>
        </pc:picChg>
        <pc:picChg chg="add del mod">
          <ac:chgData name="Tarachand Amgoth" userId="ea017c71-c3c5-459d-b04b-915c0e816ad1" providerId="ADAL" clId="{517E6450-70E0-48E0-B09E-586EBA9D3ABC}" dt="2025-05-25T14:48:43.519" v="2343" actId="478"/>
          <ac:picMkLst>
            <pc:docMk/>
            <pc:sldMk cId="3445801558" sldId="398"/>
            <ac:picMk id="7" creationId="{9B596D6D-58CF-DD37-677B-F87E41C14171}"/>
          </ac:picMkLst>
        </pc:picChg>
        <pc:picChg chg="add mod">
          <ac:chgData name="Tarachand Amgoth" userId="ea017c71-c3c5-459d-b04b-915c0e816ad1" providerId="ADAL" clId="{517E6450-70E0-48E0-B09E-586EBA9D3ABC}" dt="2025-05-25T14:48:57.817" v="2347" actId="1076"/>
          <ac:picMkLst>
            <pc:docMk/>
            <pc:sldMk cId="3445801558" sldId="398"/>
            <ac:picMk id="9" creationId="{9A57029E-B51A-69B4-B620-55E2C8E86CB5}"/>
          </ac:picMkLst>
        </pc:picChg>
      </pc:sldChg>
      <pc:sldChg chg="add">
        <pc:chgData name="Tarachand Amgoth" userId="ea017c71-c3c5-459d-b04b-915c0e816ad1" providerId="ADAL" clId="{517E6450-70E0-48E0-B09E-586EBA9D3ABC}" dt="2025-05-25T14:26:55.344" v="2219" actId="2890"/>
        <pc:sldMkLst>
          <pc:docMk/>
          <pc:sldMk cId="281629267" sldId="399"/>
        </pc:sldMkLst>
      </pc:sldChg>
      <pc:sldChg chg="addSp modSp add mod">
        <pc:chgData name="Tarachand Amgoth" userId="ea017c71-c3c5-459d-b04b-915c0e816ad1" providerId="ADAL" clId="{517E6450-70E0-48E0-B09E-586EBA9D3ABC}" dt="2025-05-25T16:22:56.425" v="2929" actId="207"/>
        <pc:sldMkLst>
          <pc:docMk/>
          <pc:sldMk cId="1834957759" sldId="400"/>
        </pc:sldMkLst>
        <pc:spChg chg="mod">
          <ac:chgData name="Tarachand Amgoth" userId="ea017c71-c3c5-459d-b04b-915c0e816ad1" providerId="ADAL" clId="{517E6450-70E0-48E0-B09E-586EBA9D3ABC}" dt="2025-05-25T16:22:56.425" v="2929" actId="207"/>
          <ac:spMkLst>
            <pc:docMk/>
            <pc:sldMk cId="1834957759" sldId="400"/>
            <ac:spMk id="3" creationId="{525A33D7-C011-B887-EF59-69533C499312}"/>
          </ac:spMkLst>
        </pc:spChg>
        <pc:picChg chg="add mod">
          <ac:chgData name="Tarachand Amgoth" userId="ea017c71-c3c5-459d-b04b-915c0e816ad1" providerId="ADAL" clId="{517E6450-70E0-48E0-B09E-586EBA9D3ABC}" dt="2025-05-25T15:21:30.078" v="2824" actId="14100"/>
          <ac:picMkLst>
            <pc:docMk/>
            <pc:sldMk cId="1834957759" sldId="400"/>
            <ac:picMk id="5" creationId="{A94FFB7C-264C-C33D-38BF-4072CE4CABD8}"/>
          </ac:picMkLst>
        </pc:picChg>
      </pc:sldChg>
      <pc:sldChg chg="add del">
        <pc:chgData name="Tarachand Amgoth" userId="ea017c71-c3c5-459d-b04b-915c0e816ad1" providerId="ADAL" clId="{517E6450-70E0-48E0-B09E-586EBA9D3ABC}" dt="2025-05-25T14:53:41.678" v="2372" actId="47"/>
        <pc:sldMkLst>
          <pc:docMk/>
          <pc:sldMk cId="148048658" sldId="401"/>
        </pc:sldMkLst>
      </pc:sldChg>
      <pc:sldChg chg="addSp delSp modSp add mod">
        <pc:chgData name="Tarachand Amgoth" userId="ea017c71-c3c5-459d-b04b-915c0e816ad1" providerId="ADAL" clId="{517E6450-70E0-48E0-B09E-586EBA9D3ABC}" dt="2025-05-25T14:57:37.644" v="2476" actId="14100"/>
        <pc:sldMkLst>
          <pc:docMk/>
          <pc:sldMk cId="2167777530" sldId="401"/>
        </pc:sldMkLst>
        <pc:spChg chg="mod">
          <ac:chgData name="Tarachand Amgoth" userId="ea017c71-c3c5-459d-b04b-915c0e816ad1" providerId="ADAL" clId="{517E6450-70E0-48E0-B09E-586EBA9D3ABC}" dt="2025-05-25T14:56:11.159" v="2449" actId="20577"/>
          <ac:spMkLst>
            <pc:docMk/>
            <pc:sldMk cId="2167777530" sldId="401"/>
            <ac:spMk id="2" creationId="{B3320D11-12EB-0DC1-56CF-2CB189B092A0}"/>
          </ac:spMkLst>
        </pc:spChg>
        <pc:spChg chg="del">
          <ac:chgData name="Tarachand Amgoth" userId="ea017c71-c3c5-459d-b04b-915c0e816ad1" providerId="ADAL" clId="{517E6450-70E0-48E0-B09E-586EBA9D3ABC}" dt="2025-05-25T14:54:08.370" v="2400" actId="478"/>
          <ac:spMkLst>
            <pc:docMk/>
            <pc:sldMk cId="2167777530" sldId="401"/>
            <ac:spMk id="3" creationId="{196C22F9-BC83-5573-E4B0-DA1C4C3199D1}"/>
          </ac:spMkLst>
        </pc:spChg>
        <pc:spChg chg="add del mod">
          <ac:chgData name="Tarachand Amgoth" userId="ea017c71-c3c5-459d-b04b-915c0e816ad1" providerId="ADAL" clId="{517E6450-70E0-48E0-B09E-586EBA9D3ABC}" dt="2025-05-25T14:54:10.964" v="2401" actId="478"/>
          <ac:spMkLst>
            <pc:docMk/>
            <pc:sldMk cId="2167777530" sldId="401"/>
            <ac:spMk id="5" creationId="{40FA104F-3277-B3B5-BC74-BB9A4FDFC557}"/>
          </ac:spMkLst>
        </pc:spChg>
        <pc:picChg chg="add del mod">
          <ac:chgData name="Tarachand Amgoth" userId="ea017c71-c3c5-459d-b04b-915c0e816ad1" providerId="ADAL" clId="{517E6450-70E0-48E0-B09E-586EBA9D3ABC}" dt="2025-05-25T14:57:23.340" v="2470" actId="478"/>
          <ac:picMkLst>
            <pc:docMk/>
            <pc:sldMk cId="2167777530" sldId="401"/>
            <ac:picMk id="7" creationId="{33FBE998-710B-7CA5-301E-9C8CEBAB5187}"/>
          </ac:picMkLst>
        </pc:picChg>
        <pc:picChg chg="add mod">
          <ac:chgData name="Tarachand Amgoth" userId="ea017c71-c3c5-459d-b04b-915c0e816ad1" providerId="ADAL" clId="{517E6450-70E0-48E0-B09E-586EBA9D3ABC}" dt="2025-05-25T14:57:37.644" v="2476" actId="14100"/>
          <ac:picMkLst>
            <pc:docMk/>
            <pc:sldMk cId="2167777530" sldId="401"/>
            <ac:picMk id="9" creationId="{0086A9DC-DF65-23AC-EB4C-5F546E9BCD70}"/>
          </ac:picMkLst>
        </pc:picChg>
      </pc:sldChg>
      <pc:sldChg chg="modSp add mod ord">
        <pc:chgData name="Tarachand Amgoth" userId="ea017c71-c3c5-459d-b04b-915c0e816ad1" providerId="ADAL" clId="{517E6450-70E0-48E0-B09E-586EBA9D3ABC}" dt="2025-05-25T14:56:47.870" v="2469"/>
        <pc:sldMkLst>
          <pc:docMk/>
          <pc:sldMk cId="3191547654" sldId="402"/>
        </pc:sldMkLst>
        <pc:spChg chg="mod">
          <ac:chgData name="Tarachand Amgoth" userId="ea017c71-c3c5-459d-b04b-915c0e816ad1" providerId="ADAL" clId="{517E6450-70E0-48E0-B09E-586EBA9D3ABC}" dt="2025-05-25T14:56:38.540" v="2467" actId="20577"/>
          <ac:spMkLst>
            <pc:docMk/>
            <pc:sldMk cId="3191547654" sldId="402"/>
            <ac:spMk id="2" creationId="{B11CA180-F0C7-0842-E350-62DE494AFCE1}"/>
          </ac:spMkLst>
        </pc:spChg>
      </pc:sldChg>
      <pc:sldChg chg="addSp delSp modSp mod setBg">
        <pc:chgData name="Tarachand Amgoth" userId="ea017c71-c3c5-459d-b04b-915c0e816ad1" providerId="ADAL" clId="{517E6450-70E0-48E0-B09E-586EBA9D3ABC}" dt="2025-05-25T16:14:06.490" v="2854" actId="1038"/>
        <pc:sldMkLst>
          <pc:docMk/>
          <pc:sldMk cId="445565149" sldId="403"/>
        </pc:sldMkLst>
        <pc:spChg chg="mod">
          <ac:chgData name="Tarachand Amgoth" userId="ea017c71-c3c5-459d-b04b-915c0e816ad1" providerId="ADAL" clId="{517E6450-70E0-48E0-B09E-586EBA9D3ABC}" dt="2025-05-25T16:13:53.056" v="2847" actId="255"/>
          <ac:spMkLst>
            <pc:docMk/>
            <pc:sldMk cId="445565149" sldId="403"/>
            <ac:spMk id="2" creationId="{0FAC4550-DBF9-5310-3854-A8F386ADE60D}"/>
          </ac:spMkLst>
        </pc:spChg>
        <pc:spChg chg="del">
          <ac:chgData name="Tarachand Amgoth" userId="ea017c71-c3c5-459d-b04b-915c0e816ad1" providerId="ADAL" clId="{517E6450-70E0-48E0-B09E-586EBA9D3ABC}" dt="2025-05-25T16:13:27.165" v="2842" actId="478"/>
          <ac:spMkLst>
            <pc:docMk/>
            <pc:sldMk cId="445565149" sldId="403"/>
            <ac:spMk id="3" creationId="{B12FB63D-D459-3E88-3B0B-6B34132C8ACA}"/>
          </ac:spMkLst>
        </pc:spChg>
        <pc:spChg chg="add del mod">
          <ac:chgData name="Tarachand Amgoth" userId="ea017c71-c3c5-459d-b04b-915c0e816ad1" providerId="ADAL" clId="{517E6450-70E0-48E0-B09E-586EBA9D3ABC}" dt="2025-05-25T16:13:29.665" v="2843" actId="478"/>
          <ac:spMkLst>
            <pc:docMk/>
            <pc:sldMk cId="445565149" sldId="403"/>
            <ac:spMk id="5" creationId="{A29C293C-DF3C-AB8B-4639-26166CAE7158}"/>
          </ac:spMkLst>
        </pc:spChg>
        <pc:spChg chg="add">
          <ac:chgData name="Tarachand Amgoth" userId="ea017c71-c3c5-459d-b04b-915c0e816ad1" providerId="ADAL" clId="{517E6450-70E0-48E0-B09E-586EBA9D3ABC}" dt="2025-05-25T16:13:36.712" v="2845" actId="26606"/>
          <ac:spMkLst>
            <pc:docMk/>
            <pc:sldMk cId="445565149" sldId="403"/>
            <ac:spMk id="12" creationId="{665DBBEF-238B-476B-96AB-8AAC3224ECEA}"/>
          </ac:spMkLst>
        </pc:spChg>
        <pc:spChg chg="add">
          <ac:chgData name="Tarachand Amgoth" userId="ea017c71-c3c5-459d-b04b-915c0e816ad1" providerId="ADAL" clId="{517E6450-70E0-48E0-B09E-586EBA9D3ABC}" dt="2025-05-25T16:13:36.712" v="2845" actId="26606"/>
          <ac:spMkLst>
            <pc:docMk/>
            <pc:sldMk cId="445565149" sldId="403"/>
            <ac:spMk id="14" creationId="{3FCFB1DE-0B7E-48CC-BA90-B2AB0889F9D6}"/>
          </ac:spMkLst>
        </pc:spChg>
        <pc:picChg chg="add mod">
          <ac:chgData name="Tarachand Amgoth" userId="ea017c71-c3c5-459d-b04b-915c0e816ad1" providerId="ADAL" clId="{517E6450-70E0-48E0-B09E-586EBA9D3ABC}" dt="2025-05-25T16:14:06.490" v="2854" actId="1038"/>
          <ac:picMkLst>
            <pc:docMk/>
            <pc:sldMk cId="445565149" sldId="403"/>
            <ac:picMk id="7" creationId="{8AD645FD-9A45-31B5-BAB5-E7BD0D0610BE}"/>
          </ac:picMkLst>
        </pc:picChg>
      </pc:sldChg>
      <pc:sldChg chg="add">
        <pc:chgData name="Tarachand Amgoth" userId="ea017c71-c3c5-459d-b04b-915c0e816ad1" providerId="ADAL" clId="{517E6450-70E0-48E0-B09E-586EBA9D3ABC}" dt="2025-05-25T16:21:25.809" v="2887" actId="2890"/>
        <pc:sldMkLst>
          <pc:docMk/>
          <pc:sldMk cId="3504816344" sldId="404"/>
        </pc:sldMkLst>
      </pc:sldChg>
      <pc:sldChg chg="addSp delSp modSp add mod setBg">
        <pc:chgData name="Tarachand Amgoth" userId="ea017c71-c3c5-459d-b04b-915c0e816ad1" providerId="ADAL" clId="{517E6450-70E0-48E0-B09E-586EBA9D3ABC}" dt="2025-05-26T10:16:54.195" v="2944" actId="1038"/>
        <pc:sldMkLst>
          <pc:docMk/>
          <pc:sldMk cId="440810450" sldId="405"/>
        </pc:sldMkLst>
        <pc:spChg chg="mod">
          <ac:chgData name="Tarachand Amgoth" userId="ea017c71-c3c5-459d-b04b-915c0e816ad1" providerId="ADAL" clId="{517E6450-70E0-48E0-B09E-586EBA9D3ABC}" dt="2025-05-26T10:16:44.086" v="2937" actId="26606"/>
          <ac:spMkLst>
            <pc:docMk/>
            <pc:sldMk cId="440810450" sldId="405"/>
            <ac:spMk id="2" creationId="{26286279-E513-03FD-8CD0-E23E9CCBFB16}"/>
          </ac:spMkLst>
        </pc:spChg>
        <pc:spChg chg="del">
          <ac:chgData name="Tarachand Amgoth" userId="ea017c71-c3c5-459d-b04b-915c0e816ad1" providerId="ADAL" clId="{517E6450-70E0-48E0-B09E-586EBA9D3ABC}" dt="2025-05-26T10:16:34.055" v="2932" actId="478"/>
          <ac:spMkLst>
            <pc:docMk/>
            <pc:sldMk cId="440810450" sldId="405"/>
            <ac:spMk id="3" creationId="{4A767C26-4F1C-4684-0E89-471DFDF5C9F1}"/>
          </ac:spMkLst>
        </pc:spChg>
        <pc:spChg chg="add del mod">
          <ac:chgData name="Tarachand Amgoth" userId="ea017c71-c3c5-459d-b04b-915c0e816ad1" providerId="ADAL" clId="{517E6450-70E0-48E0-B09E-586EBA9D3ABC}" dt="2025-05-26T10:16:36.617" v="2933" actId="478"/>
          <ac:spMkLst>
            <pc:docMk/>
            <pc:sldMk cId="440810450" sldId="405"/>
            <ac:spMk id="6" creationId="{20F840FB-E228-7406-1DC6-11F73B8625A2}"/>
          </ac:spMkLst>
        </pc:spChg>
        <pc:spChg chg="add del">
          <ac:chgData name="Tarachand Amgoth" userId="ea017c71-c3c5-459d-b04b-915c0e816ad1" providerId="ADAL" clId="{517E6450-70E0-48E0-B09E-586EBA9D3ABC}" dt="2025-05-26T10:16:44.086" v="2937" actId="26606"/>
          <ac:spMkLst>
            <pc:docMk/>
            <pc:sldMk cId="440810450" sldId="405"/>
            <ac:spMk id="13" creationId="{76906711-0AFB-47DD-A4B6-4E94B38B8C91}"/>
          </ac:spMkLst>
        </pc:spChg>
        <pc:spChg chg="add del">
          <ac:chgData name="Tarachand Amgoth" userId="ea017c71-c3c5-459d-b04b-915c0e816ad1" providerId="ADAL" clId="{517E6450-70E0-48E0-B09E-586EBA9D3ABC}" dt="2025-05-26T10:16:44.086" v="2937" actId="26606"/>
          <ac:spMkLst>
            <pc:docMk/>
            <pc:sldMk cId="440810450" sldId="405"/>
            <ac:spMk id="15" creationId="{AA91F649-894C-41F6-A21D-3D1AC558E934}"/>
          </ac:spMkLst>
        </pc:spChg>
        <pc:spChg chg="add del">
          <ac:chgData name="Tarachand Amgoth" userId="ea017c71-c3c5-459d-b04b-915c0e816ad1" providerId="ADAL" clId="{517E6450-70E0-48E0-B09E-586EBA9D3ABC}" dt="2025-05-26T10:16:44.086" v="2937" actId="26606"/>
          <ac:spMkLst>
            <pc:docMk/>
            <pc:sldMk cId="440810450" sldId="405"/>
            <ac:spMk id="17" creationId="{56037404-66BD-46B5-9323-1B531319671A}"/>
          </ac:spMkLst>
        </pc:spChg>
        <pc:picChg chg="del">
          <ac:chgData name="Tarachand Amgoth" userId="ea017c71-c3c5-459d-b04b-915c0e816ad1" providerId="ADAL" clId="{517E6450-70E0-48E0-B09E-586EBA9D3ABC}" dt="2025-05-26T10:16:29.461" v="2931" actId="478"/>
          <ac:picMkLst>
            <pc:docMk/>
            <pc:sldMk cId="440810450" sldId="405"/>
            <ac:picMk id="5" creationId="{23FB770C-A0B9-33B5-D3AC-D101909FF027}"/>
          </ac:picMkLst>
        </pc:picChg>
        <pc:picChg chg="add mod">
          <ac:chgData name="Tarachand Amgoth" userId="ea017c71-c3c5-459d-b04b-915c0e816ad1" providerId="ADAL" clId="{517E6450-70E0-48E0-B09E-586EBA9D3ABC}" dt="2025-05-26T10:16:54.195" v="2944" actId="1038"/>
          <ac:picMkLst>
            <pc:docMk/>
            <pc:sldMk cId="440810450" sldId="405"/>
            <ac:picMk id="8" creationId="{71CF5C21-17B9-877B-D1CF-69614FD0A410}"/>
          </ac:picMkLst>
        </pc:picChg>
      </pc:sldChg>
    </pc:docChg>
  </pc:docChgLst>
  <pc:docChgLst>
    <pc:chgData name="Tarachand Amgoth" userId="ea017c71-c3c5-459d-b04b-915c0e816ad1" providerId="ADAL" clId="{96EB1148-40AF-4894-8C47-B064AB043402}"/>
    <pc:docChg chg="undo custSel addSld delSld modSld">
      <pc:chgData name="Tarachand Amgoth" userId="ea017c71-c3c5-459d-b04b-915c0e816ad1" providerId="ADAL" clId="{96EB1148-40AF-4894-8C47-B064AB043402}" dt="2025-05-23T15:02:13.246" v="1014"/>
      <pc:docMkLst>
        <pc:docMk/>
      </pc:docMkLst>
      <pc:sldChg chg="modSp mod">
        <pc:chgData name="Tarachand Amgoth" userId="ea017c71-c3c5-459d-b04b-915c0e816ad1" providerId="ADAL" clId="{96EB1148-40AF-4894-8C47-B064AB043402}" dt="2025-05-23T12:45:41.445" v="938" actId="20577"/>
        <pc:sldMkLst>
          <pc:docMk/>
          <pc:sldMk cId="128509175" sldId="256"/>
        </pc:sldMkLst>
        <pc:spChg chg="mod">
          <ac:chgData name="Tarachand Amgoth" userId="ea017c71-c3c5-459d-b04b-915c0e816ad1" providerId="ADAL" clId="{96EB1148-40AF-4894-8C47-B064AB043402}" dt="2025-05-23T12:45:41.445" v="938" actId="20577"/>
          <ac:spMkLst>
            <pc:docMk/>
            <pc:sldMk cId="128509175" sldId="256"/>
            <ac:spMk id="2" creationId="{2D285A8E-BCA9-19D1-DA6E-8479262F12DC}"/>
          </ac:spMkLst>
        </pc:spChg>
        <pc:spChg chg="mod">
          <ac:chgData name="Tarachand Amgoth" userId="ea017c71-c3c5-459d-b04b-915c0e816ad1" providerId="ADAL" clId="{96EB1148-40AF-4894-8C47-B064AB043402}" dt="2025-05-21T15:41:28.780" v="105" actId="20577"/>
          <ac:spMkLst>
            <pc:docMk/>
            <pc:sldMk cId="128509175" sldId="256"/>
            <ac:spMk id="3" creationId="{C6E3C8E9-F9C1-6B8C-CE8D-FD277A5355E0}"/>
          </ac:spMkLst>
        </pc:spChg>
      </pc:sldChg>
      <pc:sldChg chg="addSp delSp modSp mod">
        <pc:chgData name="Tarachand Amgoth" userId="ea017c71-c3c5-459d-b04b-915c0e816ad1" providerId="ADAL" clId="{96EB1148-40AF-4894-8C47-B064AB043402}" dt="2025-05-21T16:02:57.929" v="489" actId="6549"/>
        <pc:sldMkLst>
          <pc:docMk/>
          <pc:sldMk cId="2347969515" sldId="257"/>
        </pc:sldMkLst>
        <pc:spChg chg="mod">
          <ac:chgData name="Tarachand Amgoth" userId="ea017c71-c3c5-459d-b04b-915c0e816ad1" providerId="ADAL" clId="{96EB1148-40AF-4894-8C47-B064AB043402}" dt="2025-05-21T16:02:57.929" v="489" actId="6549"/>
          <ac:spMkLst>
            <pc:docMk/>
            <pc:sldMk cId="2347969515" sldId="257"/>
            <ac:spMk id="2" creationId="{450BD554-0F4A-31B8-50C4-35F45BAF1BE0}"/>
          </ac:spMkLst>
        </pc:spChg>
        <pc:spChg chg="mod">
          <ac:chgData name="Tarachand Amgoth" userId="ea017c71-c3c5-459d-b04b-915c0e816ad1" providerId="ADAL" clId="{96EB1148-40AF-4894-8C47-B064AB043402}" dt="2025-05-21T15:54:52.235" v="358" actId="2710"/>
          <ac:spMkLst>
            <pc:docMk/>
            <pc:sldMk cId="2347969515" sldId="257"/>
            <ac:spMk id="3" creationId="{CD782DB9-7674-DF22-CD29-6AFD5C6EAC52}"/>
          </ac:spMkLst>
        </pc:spChg>
      </pc:sldChg>
      <pc:sldChg chg="del">
        <pc:chgData name="Tarachand Amgoth" userId="ea017c71-c3c5-459d-b04b-915c0e816ad1" providerId="ADAL" clId="{96EB1148-40AF-4894-8C47-B064AB043402}" dt="2025-05-21T15:45:41.116" v="249" actId="47"/>
        <pc:sldMkLst>
          <pc:docMk/>
          <pc:sldMk cId="65406577" sldId="265"/>
        </pc:sldMkLst>
      </pc:sldChg>
      <pc:sldChg chg="del">
        <pc:chgData name="Tarachand Amgoth" userId="ea017c71-c3c5-459d-b04b-915c0e816ad1" providerId="ADAL" clId="{96EB1148-40AF-4894-8C47-B064AB043402}" dt="2025-05-21T15:45:41.492" v="251" actId="47"/>
        <pc:sldMkLst>
          <pc:docMk/>
          <pc:sldMk cId="4005670066" sldId="266"/>
        </pc:sldMkLst>
      </pc:sldChg>
      <pc:sldChg chg="del">
        <pc:chgData name="Tarachand Amgoth" userId="ea017c71-c3c5-459d-b04b-915c0e816ad1" providerId="ADAL" clId="{96EB1148-40AF-4894-8C47-B064AB043402}" dt="2025-05-21T15:45:42.198" v="255" actId="47"/>
        <pc:sldMkLst>
          <pc:docMk/>
          <pc:sldMk cId="2906788377" sldId="267"/>
        </pc:sldMkLst>
      </pc:sldChg>
      <pc:sldChg chg="del">
        <pc:chgData name="Tarachand Amgoth" userId="ea017c71-c3c5-459d-b04b-915c0e816ad1" providerId="ADAL" clId="{96EB1148-40AF-4894-8C47-B064AB043402}" dt="2025-05-21T15:45:42.010" v="254" actId="47"/>
        <pc:sldMkLst>
          <pc:docMk/>
          <pc:sldMk cId="2360235567" sldId="269"/>
        </pc:sldMkLst>
      </pc:sldChg>
      <pc:sldChg chg="del">
        <pc:chgData name="Tarachand Amgoth" userId="ea017c71-c3c5-459d-b04b-915c0e816ad1" providerId="ADAL" clId="{96EB1148-40AF-4894-8C47-B064AB043402}" dt="2025-05-21T15:45:46.503" v="279" actId="47"/>
        <pc:sldMkLst>
          <pc:docMk/>
          <pc:sldMk cId="3299807422" sldId="270"/>
        </pc:sldMkLst>
      </pc:sldChg>
      <pc:sldChg chg="del">
        <pc:chgData name="Tarachand Amgoth" userId="ea017c71-c3c5-459d-b04b-915c0e816ad1" providerId="ADAL" clId="{96EB1148-40AF-4894-8C47-B064AB043402}" dt="2025-05-21T15:45:47.649" v="285" actId="47"/>
        <pc:sldMkLst>
          <pc:docMk/>
          <pc:sldMk cId="3537752806" sldId="271"/>
        </pc:sldMkLst>
      </pc:sldChg>
      <pc:sldChg chg="del">
        <pc:chgData name="Tarachand Amgoth" userId="ea017c71-c3c5-459d-b04b-915c0e816ad1" providerId="ADAL" clId="{96EB1148-40AF-4894-8C47-B064AB043402}" dt="2025-05-21T15:45:40.896" v="248" actId="47"/>
        <pc:sldMkLst>
          <pc:docMk/>
          <pc:sldMk cId="4154097889" sldId="272"/>
        </pc:sldMkLst>
      </pc:sldChg>
      <pc:sldChg chg="del">
        <pc:chgData name="Tarachand Amgoth" userId="ea017c71-c3c5-459d-b04b-915c0e816ad1" providerId="ADAL" clId="{96EB1148-40AF-4894-8C47-B064AB043402}" dt="2025-05-21T15:45:36.857" v="247" actId="47"/>
        <pc:sldMkLst>
          <pc:docMk/>
          <pc:sldMk cId="2729753253" sldId="273"/>
        </pc:sldMkLst>
      </pc:sldChg>
      <pc:sldChg chg="del">
        <pc:chgData name="Tarachand Amgoth" userId="ea017c71-c3c5-459d-b04b-915c0e816ad1" providerId="ADAL" clId="{96EB1148-40AF-4894-8C47-B064AB043402}" dt="2025-05-21T15:45:41.304" v="250" actId="47"/>
        <pc:sldMkLst>
          <pc:docMk/>
          <pc:sldMk cId="3043151034" sldId="275"/>
        </pc:sldMkLst>
      </pc:sldChg>
      <pc:sldChg chg="del">
        <pc:chgData name="Tarachand Amgoth" userId="ea017c71-c3c5-459d-b04b-915c0e816ad1" providerId="ADAL" clId="{96EB1148-40AF-4894-8C47-B064AB043402}" dt="2025-05-21T15:45:41.649" v="252" actId="47"/>
        <pc:sldMkLst>
          <pc:docMk/>
          <pc:sldMk cId="2324810049" sldId="277"/>
        </pc:sldMkLst>
      </pc:sldChg>
      <pc:sldChg chg="del">
        <pc:chgData name="Tarachand Amgoth" userId="ea017c71-c3c5-459d-b04b-915c0e816ad1" providerId="ADAL" clId="{96EB1148-40AF-4894-8C47-B064AB043402}" dt="2025-05-21T15:45:41.830" v="253" actId="47"/>
        <pc:sldMkLst>
          <pc:docMk/>
          <pc:sldMk cId="1944628629" sldId="278"/>
        </pc:sldMkLst>
      </pc:sldChg>
      <pc:sldChg chg="del">
        <pc:chgData name="Tarachand Amgoth" userId="ea017c71-c3c5-459d-b04b-915c0e816ad1" providerId="ADAL" clId="{96EB1148-40AF-4894-8C47-B064AB043402}" dt="2025-05-21T15:45:42.371" v="256" actId="47"/>
        <pc:sldMkLst>
          <pc:docMk/>
          <pc:sldMk cId="3355584099" sldId="279"/>
        </pc:sldMkLst>
      </pc:sldChg>
      <pc:sldChg chg="del">
        <pc:chgData name="Tarachand Amgoth" userId="ea017c71-c3c5-459d-b04b-915c0e816ad1" providerId="ADAL" clId="{96EB1148-40AF-4894-8C47-B064AB043402}" dt="2025-05-21T15:45:42.560" v="257" actId="47"/>
        <pc:sldMkLst>
          <pc:docMk/>
          <pc:sldMk cId="1043555560" sldId="280"/>
        </pc:sldMkLst>
      </pc:sldChg>
      <pc:sldChg chg="del">
        <pc:chgData name="Tarachand Amgoth" userId="ea017c71-c3c5-459d-b04b-915c0e816ad1" providerId="ADAL" clId="{96EB1148-40AF-4894-8C47-B064AB043402}" dt="2025-05-21T15:45:42.732" v="258" actId="47"/>
        <pc:sldMkLst>
          <pc:docMk/>
          <pc:sldMk cId="424562274" sldId="281"/>
        </pc:sldMkLst>
      </pc:sldChg>
      <pc:sldChg chg="del">
        <pc:chgData name="Tarachand Amgoth" userId="ea017c71-c3c5-459d-b04b-915c0e816ad1" providerId="ADAL" clId="{96EB1148-40AF-4894-8C47-B064AB043402}" dt="2025-05-21T15:45:42.932" v="259" actId="47"/>
        <pc:sldMkLst>
          <pc:docMk/>
          <pc:sldMk cId="3549983590" sldId="282"/>
        </pc:sldMkLst>
      </pc:sldChg>
      <pc:sldChg chg="del">
        <pc:chgData name="Tarachand Amgoth" userId="ea017c71-c3c5-459d-b04b-915c0e816ad1" providerId="ADAL" clId="{96EB1148-40AF-4894-8C47-B064AB043402}" dt="2025-05-21T15:45:43.267" v="261" actId="47"/>
        <pc:sldMkLst>
          <pc:docMk/>
          <pc:sldMk cId="3014833025" sldId="283"/>
        </pc:sldMkLst>
      </pc:sldChg>
      <pc:sldChg chg="del">
        <pc:chgData name="Tarachand Amgoth" userId="ea017c71-c3c5-459d-b04b-915c0e816ad1" providerId="ADAL" clId="{96EB1148-40AF-4894-8C47-B064AB043402}" dt="2025-05-21T15:45:43.094" v="260" actId="47"/>
        <pc:sldMkLst>
          <pc:docMk/>
          <pc:sldMk cId="917481439" sldId="284"/>
        </pc:sldMkLst>
      </pc:sldChg>
      <pc:sldChg chg="del">
        <pc:chgData name="Tarachand Amgoth" userId="ea017c71-c3c5-459d-b04b-915c0e816ad1" providerId="ADAL" clId="{96EB1148-40AF-4894-8C47-B064AB043402}" dt="2025-05-21T15:45:43.612" v="263" actId="47"/>
        <pc:sldMkLst>
          <pc:docMk/>
          <pc:sldMk cId="4172560094" sldId="285"/>
        </pc:sldMkLst>
      </pc:sldChg>
      <pc:sldChg chg="del">
        <pc:chgData name="Tarachand Amgoth" userId="ea017c71-c3c5-459d-b04b-915c0e816ad1" providerId="ADAL" clId="{96EB1148-40AF-4894-8C47-B064AB043402}" dt="2025-05-21T15:45:43.433" v="262" actId="47"/>
        <pc:sldMkLst>
          <pc:docMk/>
          <pc:sldMk cId="3005731703" sldId="286"/>
        </pc:sldMkLst>
      </pc:sldChg>
      <pc:sldChg chg="del">
        <pc:chgData name="Tarachand Amgoth" userId="ea017c71-c3c5-459d-b04b-915c0e816ad1" providerId="ADAL" clId="{96EB1148-40AF-4894-8C47-B064AB043402}" dt="2025-05-21T15:45:43.801" v="264" actId="47"/>
        <pc:sldMkLst>
          <pc:docMk/>
          <pc:sldMk cId="4289185962" sldId="287"/>
        </pc:sldMkLst>
      </pc:sldChg>
      <pc:sldChg chg="del">
        <pc:chgData name="Tarachand Amgoth" userId="ea017c71-c3c5-459d-b04b-915c0e816ad1" providerId="ADAL" clId="{96EB1148-40AF-4894-8C47-B064AB043402}" dt="2025-05-21T15:45:43.959" v="265" actId="47"/>
        <pc:sldMkLst>
          <pc:docMk/>
          <pc:sldMk cId="134183764" sldId="288"/>
        </pc:sldMkLst>
      </pc:sldChg>
      <pc:sldChg chg="del">
        <pc:chgData name="Tarachand Amgoth" userId="ea017c71-c3c5-459d-b04b-915c0e816ad1" providerId="ADAL" clId="{96EB1148-40AF-4894-8C47-B064AB043402}" dt="2025-05-21T15:45:44.135" v="266" actId="47"/>
        <pc:sldMkLst>
          <pc:docMk/>
          <pc:sldMk cId="3696450892" sldId="289"/>
        </pc:sldMkLst>
      </pc:sldChg>
      <pc:sldChg chg="del">
        <pc:chgData name="Tarachand Amgoth" userId="ea017c71-c3c5-459d-b04b-915c0e816ad1" providerId="ADAL" clId="{96EB1148-40AF-4894-8C47-B064AB043402}" dt="2025-05-21T15:45:44.319" v="267" actId="47"/>
        <pc:sldMkLst>
          <pc:docMk/>
          <pc:sldMk cId="1336418505" sldId="290"/>
        </pc:sldMkLst>
      </pc:sldChg>
      <pc:sldChg chg="del">
        <pc:chgData name="Tarachand Amgoth" userId="ea017c71-c3c5-459d-b04b-915c0e816ad1" providerId="ADAL" clId="{96EB1148-40AF-4894-8C47-B064AB043402}" dt="2025-05-21T15:45:44.476" v="268" actId="47"/>
        <pc:sldMkLst>
          <pc:docMk/>
          <pc:sldMk cId="822956490" sldId="291"/>
        </pc:sldMkLst>
      </pc:sldChg>
      <pc:sldChg chg="del">
        <pc:chgData name="Tarachand Amgoth" userId="ea017c71-c3c5-459d-b04b-915c0e816ad1" providerId="ADAL" clId="{96EB1148-40AF-4894-8C47-B064AB043402}" dt="2025-05-21T15:45:44.681" v="269" actId="47"/>
        <pc:sldMkLst>
          <pc:docMk/>
          <pc:sldMk cId="2151144268" sldId="292"/>
        </pc:sldMkLst>
      </pc:sldChg>
      <pc:sldChg chg="del">
        <pc:chgData name="Tarachand Amgoth" userId="ea017c71-c3c5-459d-b04b-915c0e816ad1" providerId="ADAL" clId="{96EB1148-40AF-4894-8C47-B064AB043402}" dt="2025-05-21T15:45:46.141" v="277" actId="47"/>
        <pc:sldMkLst>
          <pc:docMk/>
          <pc:sldMk cId="3423193436" sldId="293"/>
        </pc:sldMkLst>
      </pc:sldChg>
      <pc:sldChg chg="del">
        <pc:chgData name="Tarachand Amgoth" userId="ea017c71-c3c5-459d-b04b-915c0e816ad1" providerId="ADAL" clId="{96EB1148-40AF-4894-8C47-B064AB043402}" dt="2025-05-21T15:45:46.314" v="278" actId="47"/>
        <pc:sldMkLst>
          <pc:docMk/>
          <pc:sldMk cId="150917950" sldId="294"/>
        </pc:sldMkLst>
      </pc:sldChg>
      <pc:sldChg chg="del">
        <pc:chgData name="Tarachand Amgoth" userId="ea017c71-c3c5-459d-b04b-915c0e816ad1" providerId="ADAL" clId="{96EB1148-40AF-4894-8C47-B064AB043402}" dt="2025-05-21T15:45:46.675" v="280" actId="47"/>
        <pc:sldMkLst>
          <pc:docMk/>
          <pc:sldMk cId="2815229992" sldId="295"/>
        </pc:sldMkLst>
      </pc:sldChg>
      <pc:sldChg chg="del">
        <pc:chgData name="Tarachand Amgoth" userId="ea017c71-c3c5-459d-b04b-915c0e816ad1" providerId="ADAL" clId="{96EB1148-40AF-4894-8C47-B064AB043402}" dt="2025-05-21T15:45:44.838" v="270" actId="47"/>
        <pc:sldMkLst>
          <pc:docMk/>
          <pc:sldMk cId="2407653366" sldId="296"/>
        </pc:sldMkLst>
      </pc:sldChg>
      <pc:sldChg chg="del">
        <pc:chgData name="Tarachand Amgoth" userId="ea017c71-c3c5-459d-b04b-915c0e816ad1" providerId="ADAL" clId="{96EB1148-40AF-4894-8C47-B064AB043402}" dt="2025-05-21T15:45:45.026" v="271" actId="47"/>
        <pc:sldMkLst>
          <pc:docMk/>
          <pc:sldMk cId="334937096" sldId="297"/>
        </pc:sldMkLst>
      </pc:sldChg>
      <pc:sldChg chg="del">
        <pc:chgData name="Tarachand Amgoth" userId="ea017c71-c3c5-459d-b04b-915c0e816ad1" providerId="ADAL" clId="{96EB1148-40AF-4894-8C47-B064AB043402}" dt="2025-05-21T15:45:45.200" v="272" actId="47"/>
        <pc:sldMkLst>
          <pc:docMk/>
          <pc:sldMk cId="2364548149" sldId="298"/>
        </pc:sldMkLst>
      </pc:sldChg>
      <pc:sldChg chg="del">
        <pc:chgData name="Tarachand Amgoth" userId="ea017c71-c3c5-459d-b04b-915c0e816ad1" providerId="ADAL" clId="{96EB1148-40AF-4894-8C47-B064AB043402}" dt="2025-05-21T15:45:45.387" v="273" actId="47"/>
        <pc:sldMkLst>
          <pc:docMk/>
          <pc:sldMk cId="3475734599" sldId="299"/>
        </pc:sldMkLst>
      </pc:sldChg>
      <pc:sldChg chg="del">
        <pc:chgData name="Tarachand Amgoth" userId="ea017c71-c3c5-459d-b04b-915c0e816ad1" providerId="ADAL" clId="{96EB1148-40AF-4894-8C47-B064AB043402}" dt="2025-05-21T15:45:45.560" v="274" actId="47"/>
        <pc:sldMkLst>
          <pc:docMk/>
          <pc:sldMk cId="3331910124" sldId="300"/>
        </pc:sldMkLst>
      </pc:sldChg>
      <pc:sldChg chg="del">
        <pc:chgData name="Tarachand Amgoth" userId="ea017c71-c3c5-459d-b04b-915c0e816ad1" providerId="ADAL" clId="{96EB1148-40AF-4894-8C47-B064AB043402}" dt="2025-05-21T15:45:45.738" v="275" actId="47"/>
        <pc:sldMkLst>
          <pc:docMk/>
          <pc:sldMk cId="1855308433" sldId="301"/>
        </pc:sldMkLst>
      </pc:sldChg>
      <pc:sldChg chg="del">
        <pc:chgData name="Tarachand Amgoth" userId="ea017c71-c3c5-459d-b04b-915c0e816ad1" providerId="ADAL" clId="{96EB1148-40AF-4894-8C47-B064AB043402}" dt="2025-05-21T15:45:45.952" v="276" actId="47"/>
        <pc:sldMkLst>
          <pc:docMk/>
          <pc:sldMk cId="2421706847" sldId="302"/>
        </pc:sldMkLst>
      </pc:sldChg>
      <pc:sldChg chg="del">
        <pc:chgData name="Tarachand Amgoth" userId="ea017c71-c3c5-459d-b04b-915c0e816ad1" providerId="ADAL" clId="{96EB1148-40AF-4894-8C47-B064AB043402}" dt="2025-05-21T15:45:46.880" v="281" actId="47"/>
        <pc:sldMkLst>
          <pc:docMk/>
          <pc:sldMk cId="804413471" sldId="303"/>
        </pc:sldMkLst>
      </pc:sldChg>
      <pc:sldChg chg="del">
        <pc:chgData name="Tarachand Amgoth" userId="ea017c71-c3c5-459d-b04b-915c0e816ad1" providerId="ADAL" clId="{96EB1148-40AF-4894-8C47-B064AB043402}" dt="2025-05-21T15:45:47.068" v="282" actId="47"/>
        <pc:sldMkLst>
          <pc:docMk/>
          <pc:sldMk cId="1920981875" sldId="304"/>
        </pc:sldMkLst>
      </pc:sldChg>
      <pc:sldChg chg="del">
        <pc:chgData name="Tarachand Amgoth" userId="ea017c71-c3c5-459d-b04b-915c0e816ad1" providerId="ADAL" clId="{96EB1148-40AF-4894-8C47-B064AB043402}" dt="2025-05-21T15:45:47.256" v="283" actId="47"/>
        <pc:sldMkLst>
          <pc:docMk/>
          <pc:sldMk cId="2223747564" sldId="305"/>
        </pc:sldMkLst>
      </pc:sldChg>
      <pc:sldChg chg="del">
        <pc:chgData name="Tarachand Amgoth" userId="ea017c71-c3c5-459d-b04b-915c0e816ad1" providerId="ADAL" clId="{96EB1148-40AF-4894-8C47-B064AB043402}" dt="2025-05-21T15:45:47.460" v="284" actId="47"/>
        <pc:sldMkLst>
          <pc:docMk/>
          <pc:sldMk cId="3299482063" sldId="306"/>
        </pc:sldMkLst>
      </pc:sldChg>
      <pc:sldChg chg="del">
        <pc:chgData name="Tarachand Amgoth" userId="ea017c71-c3c5-459d-b04b-915c0e816ad1" providerId="ADAL" clId="{96EB1148-40AF-4894-8C47-B064AB043402}" dt="2025-05-21T15:45:47.822" v="286" actId="47"/>
        <pc:sldMkLst>
          <pc:docMk/>
          <pc:sldMk cId="678273295" sldId="307"/>
        </pc:sldMkLst>
      </pc:sldChg>
      <pc:sldChg chg="del">
        <pc:chgData name="Tarachand Amgoth" userId="ea017c71-c3c5-459d-b04b-915c0e816ad1" providerId="ADAL" clId="{96EB1148-40AF-4894-8C47-B064AB043402}" dt="2025-05-21T15:45:48.026" v="287" actId="47"/>
        <pc:sldMkLst>
          <pc:docMk/>
          <pc:sldMk cId="2654949015" sldId="308"/>
        </pc:sldMkLst>
      </pc:sldChg>
      <pc:sldChg chg="del">
        <pc:chgData name="Tarachand Amgoth" userId="ea017c71-c3c5-459d-b04b-915c0e816ad1" providerId="ADAL" clId="{96EB1148-40AF-4894-8C47-B064AB043402}" dt="2025-05-21T15:45:48.402" v="289" actId="47"/>
        <pc:sldMkLst>
          <pc:docMk/>
          <pc:sldMk cId="54627421" sldId="309"/>
        </pc:sldMkLst>
      </pc:sldChg>
      <pc:sldChg chg="del">
        <pc:chgData name="Tarachand Amgoth" userId="ea017c71-c3c5-459d-b04b-915c0e816ad1" providerId="ADAL" clId="{96EB1148-40AF-4894-8C47-B064AB043402}" dt="2025-05-21T15:45:48.214" v="288" actId="47"/>
        <pc:sldMkLst>
          <pc:docMk/>
          <pc:sldMk cId="1990471472" sldId="310"/>
        </pc:sldMkLst>
      </pc:sldChg>
      <pc:sldChg chg="del">
        <pc:chgData name="Tarachand Amgoth" userId="ea017c71-c3c5-459d-b04b-915c0e816ad1" providerId="ADAL" clId="{96EB1148-40AF-4894-8C47-B064AB043402}" dt="2025-05-21T15:45:48.591" v="290" actId="47"/>
        <pc:sldMkLst>
          <pc:docMk/>
          <pc:sldMk cId="1188313946" sldId="311"/>
        </pc:sldMkLst>
      </pc:sldChg>
      <pc:sldChg chg="del">
        <pc:chgData name="Tarachand Amgoth" userId="ea017c71-c3c5-459d-b04b-915c0e816ad1" providerId="ADAL" clId="{96EB1148-40AF-4894-8C47-B064AB043402}" dt="2025-05-21T15:45:48.795" v="291" actId="47"/>
        <pc:sldMkLst>
          <pc:docMk/>
          <pc:sldMk cId="3078319948" sldId="312"/>
        </pc:sldMkLst>
      </pc:sldChg>
      <pc:sldChg chg="del">
        <pc:chgData name="Tarachand Amgoth" userId="ea017c71-c3c5-459d-b04b-915c0e816ad1" providerId="ADAL" clId="{96EB1148-40AF-4894-8C47-B064AB043402}" dt="2025-05-21T15:45:48.968" v="292" actId="47"/>
        <pc:sldMkLst>
          <pc:docMk/>
          <pc:sldMk cId="40416960" sldId="313"/>
        </pc:sldMkLst>
      </pc:sldChg>
      <pc:sldChg chg="add del">
        <pc:chgData name="Tarachand Amgoth" userId="ea017c71-c3c5-459d-b04b-915c0e816ad1" providerId="ADAL" clId="{96EB1148-40AF-4894-8C47-B064AB043402}" dt="2025-05-21T15:45:51.841" v="296" actId="47"/>
        <pc:sldMkLst>
          <pc:docMk/>
          <pc:sldMk cId="530033050" sldId="314"/>
        </pc:sldMkLst>
      </pc:sldChg>
      <pc:sldChg chg="addSp modSp add mod">
        <pc:chgData name="Tarachand Amgoth" userId="ea017c71-c3c5-459d-b04b-915c0e816ad1" providerId="ADAL" clId="{96EB1148-40AF-4894-8C47-B064AB043402}" dt="2025-05-21T16:05:43.033" v="560" actId="207"/>
        <pc:sldMkLst>
          <pc:docMk/>
          <pc:sldMk cId="253024993" sldId="315"/>
        </pc:sldMkLst>
      </pc:sldChg>
      <pc:sldChg chg="modSp add mod">
        <pc:chgData name="Tarachand Amgoth" userId="ea017c71-c3c5-459d-b04b-915c0e816ad1" providerId="ADAL" clId="{96EB1148-40AF-4894-8C47-B064AB043402}" dt="2025-05-21T15:43:29.328" v="172" actId="20577"/>
        <pc:sldMkLst>
          <pc:docMk/>
          <pc:sldMk cId="1775737029" sldId="316"/>
        </pc:sldMkLst>
      </pc:sldChg>
      <pc:sldChg chg="modSp add mod">
        <pc:chgData name="Tarachand Amgoth" userId="ea017c71-c3c5-459d-b04b-915c0e816ad1" providerId="ADAL" clId="{96EB1148-40AF-4894-8C47-B064AB043402}" dt="2025-05-21T15:44:36.755" v="203" actId="20577"/>
        <pc:sldMkLst>
          <pc:docMk/>
          <pc:sldMk cId="1123631443" sldId="317"/>
        </pc:sldMkLst>
      </pc:sldChg>
      <pc:sldChg chg="modSp add del mod">
        <pc:chgData name="Tarachand Amgoth" userId="ea017c71-c3c5-459d-b04b-915c0e816ad1" providerId="ADAL" clId="{96EB1148-40AF-4894-8C47-B064AB043402}" dt="2025-05-23T13:27:41.033" v="961" actId="255"/>
        <pc:sldMkLst>
          <pc:docMk/>
          <pc:sldMk cId="690633543" sldId="318"/>
        </pc:sldMkLst>
      </pc:sldChg>
      <pc:sldChg chg="addSp modSp add mod">
        <pc:chgData name="Tarachand Amgoth" userId="ea017c71-c3c5-459d-b04b-915c0e816ad1" providerId="ADAL" clId="{96EB1148-40AF-4894-8C47-B064AB043402}" dt="2025-05-21T16:03:09.720" v="490" actId="6549"/>
        <pc:sldMkLst>
          <pc:docMk/>
          <pc:sldMk cId="3490958606" sldId="319"/>
        </pc:sldMkLst>
      </pc:sldChg>
      <pc:sldChg chg="addSp delSp modSp add mod">
        <pc:chgData name="Tarachand Amgoth" userId="ea017c71-c3c5-459d-b04b-915c0e816ad1" providerId="ADAL" clId="{96EB1148-40AF-4894-8C47-B064AB043402}" dt="2025-05-21T16:11:25.356" v="585" actId="1076"/>
        <pc:sldMkLst>
          <pc:docMk/>
          <pc:sldMk cId="1790486328" sldId="320"/>
        </pc:sldMkLst>
      </pc:sldChg>
      <pc:sldChg chg="add">
        <pc:chgData name="Tarachand Amgoth" userId="ea017c71-c3c5-459d-b04b-915c0e816ad1" providerId="ADAL" clId="{96EB1148-40AF-4894-8C47-B064AB043402}" dt="2025-05-21T16:06:21.534" v="564" actId="2890"/>
        <pc:sldMkLst>
          <pc:docMk/>
          <pc:sldMk cId="1682508144" sldId="321"/>
        </pc:sldMkLst>
      </pc:sldChg>
      <pc:sldChg chg="addSp delSp modSp add mod">
        <pc:chgData name="Tarachand Amgoth" userId="ea017c71-c3c5-459d-b04b-915c0e816ad1" providerId="ADAL" clId="{96EB1148-40AF-4894-8C47-B064AB043402}" dt="2025-05-21T16:13:04.887" v="597" actId="1076"/>
        <pc:sldMkLst>
          <pc:docMk/>
          <pc:sldMk cId="2778869226" sldId="322"/>
        </pc:sldMkLst>
      </pc:sldChg>
      <pc:sldChg chg="addSp delSp modSp add mod">
        <pc:chgData name="Tarachand Amgoth" userId="ea017c71-c3c5-459d-b04b-915c0e816ad1" providerId="ADAL" clId="{96EB1148-40AF-4894-8C47-B064AB043402}" dt="2025-05-23T13:08:12.769" v="939" actId="20577"/>
        <pc:sldMkLst>
          <pc:docMk/>
          <pc:sldMk cId="3741778065" sldId="323"/>
        </pc:sldMkLst>
      </pc:sldChg>
      <pc:sldChg chg="addSp delSp modSp add mod">
        <pc:chgData name="Tarachand Amgoth" userId="ea017c71-c3c5-459d-b04b-915c0e816ad1" providerId="ADAL" clId="{96EB1148-40AF-4894-8C47-B064AB043402}" dt="2025-05-23T14:21:58.711" v="1004" actId="9405"/>
        <pc:sldMkLst>
          <pc:docMk/>
          <pc:sldMk cId="2370921673" sldId="324"/>
        </pc:sldMkLst>
      </pc:sldChg>
      <pc:sldChg chg="addSp delSp modSp mod">
        <pc:chgData name="Tarachand Amgoth" userId="ea017c71-c3c5-459d-b04b-915c0e816ad1" providerId="ADAL" clId="{96EB1148-40AF-4894-8C47-B064AB043402}" dt="2025-05-23T14:40:02.228" v="1007"/>
        <pc:sldMkLst>
          <pc:docMk/>
          <pc:sldMk cId="1635738912" sldId="325"/>
        </pc:sldMkLst>
      </pc:sldChg>
      <pc:sldChg chg="addSp">
        <pc:chgData name="Tarachand Amgoth" userId="ea017c71-c3c5-459d-b04b-915c0e816ad1" providerId="ADAL" clId="{96EB1148-40AF-4894-8C47-B064AB043402}" dt="2025-05-23T14:46:36.739" v="1008"/>
        <pc:sldMkLst>
          <pc:docMk/>
          <pc:sldMk cId="803470464" sldId="328"/>
        </pc:sldMkLst>
      </pc:sldChg>
      <pc:sldChg chg="addSp">
        <pc:chgData name="Tarachand Amgoth" userId="ea017c71-c3c5-459d-b04b-915c0e816ad1" providerId="ADAL" clId="{96EB1148-40AF-4894-8C47-B064AB043402}" dt="2025-05-23T15:00:17.821" v="1009"/>
        <pc:sldMkLst>
          <pc:docMk/>
          <pc:sldMk cId="2448923712" sldId="330"/>
        </pc:sldMkLst>
      </pc:sldChg>
      <pc:sldChg chg="addSp">
        <pc:chgData name="Tarachand Amgoth" userId="ea017c71-c3c5-459d-b04b-915c0e816ad1" providerId="ADAL" clId="{96EB1148-40AF-4894-8C47-B064AB043402}" dt="2025-05-23T15:00:17.821" v="1009"/>
        <pc:sldMkLst>
          <pc:docMk/>
          <pc:sldMk cId="3704941778" sldId="331"/>
        </pc:sldMkLst>
      </pc:sldChg>
      <pc:sldChg chg="addSp delSp modSp mod">
        <pc:chgData name="Tarachand Amgoth" userId="ea017c71-c3c5-459d-b04b-915c0e816ad1" providerId="ADAL" clId="{96EB1148-40AF-4894-8C47-B064AB043402}" dt="2025-05-23T15:02:13.246" v="1014"/>
        <pc:sldMkLst>
          <pc:docMk/>
          <pc:sldMk cId="457691629" sldId="332"/>
        </pc:sldMkLst>
      </pc:sldChg>
      <pc:sldChg chg="addSp">
        <pc:chgData name="Tarachand Amgoth" userId="ea017c71-c3c5-459d-b04b-915c0e816ad1" providerId="ADAL" clId="{96EB1148-40AF-4894-8C47-B064AB043402}" dt="2025-05-23T15:00:17.821" v="1009"/>
        <pc:sldMkLst>
          <pc:docMk/>
          <pc:sldMk cId="910585747" sldId="333"/>
        </pc:sldMkLst>
      </pc:sldChg>
      <pc:sldChg chg="modSp mod">
        <pc:chgData name="Tarachand Amgoth" userId="ea017c71-c3c5-459d-b04b-915c0e816ad1" providerId="ADAL" clId="{96EB1148-40AF-4894-8C47-B064AB043402}" dt="2025-05-23T13:45:16.890" v="1003" actId="6549"/>
        <pc:sldMkLst>
          <pc:docMk/>
          <pc:sldMk cId="1145285980" sldId="334"/>
        </pc:sldMkLst>
      </pc:sldChg>
      <pc:sldChg chg="add">
        <pc:chgData name="Tarachand Amgoth" userId="ea017c71-c3c5-459d-b04b-915c0e816ad1" providerId="ADAL" clId="{96EB1148-40AF-4894-8C47-B064AB043402}" dt="2025-05-22T16:21:09.217" v="639" actId="2890"/>
        <pc:sldMkLst>
          <pc:docMk/>
          <pc:sldMk cId="1515040505" sldId="335"/>
        </pc:sldMkLst>
      </pc:sldChg>
      <pc:sldChg chg="addSp delSp modSp add mod">
        <pc:chgData name="Tarachand Amgoth" userId="ea017c71-c3c5-459d-b04b-915c0e816ad1" providerId="ADAL" clId="{96EB1148-40AF-4894-8C47-B064AB043402}" dt="2025-05-23T14:46:36.739" v="1008"/>
        <pc:sldMkLst>
          <pc:docMk/>
          <pc:sldMk cId="759525106" sldId="336"/>
        </pc:sldMkLst>
      </pc:sldChg>
      <pc:sldChg chg="addSp delSp modSp add mod">
        <pc:chgData name="Tarachand Amgoth" userId="ea017c71-c3c5-459d-b04b-915c0e816ad1" providerId="ADAL" clId="{96EB1148-40AF-4894-8C47-B064AB043402}" dt="2025-05-23T14:46:36.739" v="1008"/>
        <pc:sldMkLst>
          <pc:docMk/>
          <pc:sldMk cId="3419718172" sldId="337"/>
        </pc:sldMkLst>
      </pc:sldChg>
      <pc:sldChg chg="addSp delSp modSp add mod">
        <pc:chgData name="Tarachand Amgoth" userId="ea017c71-c3c5-459d-b04b-915c0e816ad1" providerId="ADAL" clId="{96EB1148-40AF-4894-8C47-B064AB043402}" dt="2025-05-23T15:00:17.821" v="1009"/>
        <pc:sldMkLst>
          <pc:docMk/>
          <pc:sldMk cId="918537840" sldId="338"/>
        </pc:sldMkLst>
      </pc:sldChg>
      <pc:sldChg chg="addSp delSp modSp add mod">
        <pc:chgData name="Tarachand Amgoth" userId="ea017c71-c3c5-459d-b04b-915c0e816ad1" providerId="ADAL" clId="{96EB1148-40AF-4894-8C47-B064AB043402}" dt="2025-05-23T15:02:13.246" v="1014"/>
        <pc:sldMkLst>
          <pc:docMk/>
          <pc:sldMk cId="3775312083" sldId="339"/>
        </pc:sldMkLst>
      </pc:sldChg>
    </pc:docChg>
  </pc:docChgLst>
  <pc:docChgLst>
    <pc:chgData name="Tarachand Amgoth" userId="ea017c71-c3c5-459d-b04b-915c0e816ad1" providerId="ADAL" clId="{450FC495-86E8-4DBD-B010-8EF485ABC89E}"/>
    <pc:docChg chg="undo redo custSel addSld delSld modSld sldOrd">
      <pc:chgData name="Tarachand Amgoth" userId="ea017c71-c3c5-459d-b04b-915c0e816ad1" providerId="ADAL" clId="{450FC495-86E8-4DBD-B010-8EF485ABC89E}" dt="2025-05-19T15:20:16.292" v="3024"/>
      <pc:docMkLst>
        <pc:docMk/>
      </pc:docMkLst>
      <pc:sldChg chg="addSp modSp new mod">
        <pc:chgData name="Tarachand Amgoth" userId="ea017c71-c3c5-459d-b04b-915c0e816ad1" providerId="ADAL" clId="{450FC495-86E8-4DBD-B010-8EF485ABC89E}" dt="2025-05-18T16:52:37.067" v="680" actId="2711"/>
        <pc:sldMkLst>
          <pc:docMk/>
          <pc:sldMk cId="128509175" sldId="256"/>
        </pc:sldMkLst>
        <pc:spChg chg="mod">
          <ac:chgData name="Tarachand Amgoth" userId="ea017c71-c3c5-459d-b04b-915c0e816ad1" providerId="ADAL" clId="{450FC495-86E8-4DBD-B010-8EF485ABC89E}" dt="2025-05-18T16:52:30.143" v="679" actId="2711"/>
          <ac:spMkLst>
            <pc:docMk/>
            <pc:sldMk cId="128509175" sldId="256"/>
            <ac:spMk id="2" creationId="{2D285A8E-BCA9-19D1-DA6E-8479262F12DC}"/>
          </ac:spMkLst>
        </pc:spChg>
        <pc:spChg chg="mod">
          <ac:chgData name="Tarachand Amgoth" userId="ea017c71-c3c5-459d-b04b-915c0e816ad1" providerId="ADAL" clId="{450FC495-86E8-4DBD-B010-8EF485ABC89E}" dt="2025-05-18T16:52:37.067" v="680" actId="2711"/>
          <ac:spMkLst>
            <pc:docMk/>
            <pc:sldMk cId="128509175" sldId="256"/>
            <ac:spMk id="3" creationId="{C6E3C8E9-F9C1-6B8C-CE8D-FD277A5355E0}"/>
          </ac:spMkLst>
        </pc:spChg>
        <pc:spChg chg="add mod">
          <ac:chgData name="Tarachand Amgoth" userId="ea017c71-c3c5-459d-b04b-915c0e816ad1" providerId="ADAL" clId="{450FC495-86E8-4DBD-B010-8EF485ABC89E}" dt="2025-05-18T16:52:22.307" v="678" actId="2711"/>
          <ac:spMkLst>
            <pc:docMk/>
            <pc:sldMk cId="128509175" sldId="256"/>
            <ac:spMk id="4" creationId="{F761C3AE-CF19-B99D-45B6-BF96056E5830}"/>
          </ac:spMkLst>
        </pc:spChg>
      </pc:sldChg>
      <pc:sldChg chg="addSp delSp modSp new mod">
        <pc:chgData name="Tarachand Amgoth" userId="ea017c71-c3c5-459d-b04b-915c0e816ad1" providerId="ADAL" clId="{450FC495-86E8-4DBD-B010-8EF485ABC89E}" dt="2025-05-19T15:07:06.475" v="3021"/>
        <pc:sldMkLst>
          <pc:docMk/>
          <pc:sldMk cId="2347969515" sldId="257"/>
        </pc:sldMkLst>
        <pc:spChg chg="mod">
          <ac:chgData name="Tarachand Amgoth" userId="ea017c71-c3c5-459d-b04b-915c0e816ad1" providerId="ADAL" clId="{450FC495-86E8-4DBD-B010-8EF485ABC89E}" dt="2025-05-18T16:52:47.221" v="681" actId="2711"/>
          <ac:spMkLst>
            <pc:docMk/>
            <pc:sldMk cId="2347969515" sldId="257"/>
            <ac:spMk id="2" creationId="{450BD554-0F4A-31B8-50C4-35F45BAF1BE0}"/>
          </ac:spMkLst>
        </pc:spChg>
        <pc:spChg chg="mod">
          <ac:chgData name="Tarachand Amgoth" userId="ea017c71-c3c5-459d-b04b-915c0e816ad1" providerId="ADAL" clId="{450FC495-86E8-4DBD-B010-8EF485ABC89E}" dt="2025-05-18T16:59:25.797" v="726" actId="255"/>
          <ac:spMkLst>
            <pc:docMk/>
            <pc:sldMk cId="2347969515" sldId="257"/>
            <ac:spMk id="3" creationId="{CD782DB9-7674-DF22-CD29-6AFD5C6EAC52}"/>
          </ac:spMkLst>
        </pc:spChg>
      </pc:sldChg>
      <pc:sldChg chg="add del">
        <pc:chgData name="Tarachand Amgoth" userId="ea017c71-c3c5-459d-b04b-915c0e816ad1" providerId="ADAL" clId="{450FC495-86E8-4DBD-B010-8EF485ABC89E}" dt="2025-05-17T17:38:15.046" v="178" actId="47"/>
        <pc:sldMkLst>
          <pc:docMk/>
          <pc:sldMk cId="166379589" sldId="258"/>
        </pc:sldMkLst>
      </pc:sldChg>
      <pc:sldChg chg="modSp add del mod">
        <pc:chgData name="Tarachand Amgoth" userId="ea017c71-c3c5-459d-b04b-915c0e816ad1" providerId="ADAL" clId="{450FC495-86E8-4DBD-B010-8EF485ABC89E}" dt="2025-05-18T16:32:59.584" v="337" actId="47"/>
        <pc:sldMkLst>
          <pc:docMk/>
          <pc:sldMk cId="1746535523" sldId="258"/>
        </pc:sldMkLst>
      </pc:sldChg>
      <pc:sldChg chg="modSp add del mod">
        <pc:chgData name="Tarachand Amgoth" userId="ea017c71-c3c5-459d-b04b-915c0e816ad1" providerId="ADAL" clId="{450FC495-86E8-4DBD-B010-8EF485ABC89E}" dt="2025-05-18T16:33:25.499" v="339" actId="47"/>
        <pc:sldMkLst>
          <pc:docMk/>
          <pc:sldMk cId="2855868326" sldId="259"/>
        </pc:sldMkLst>
      </pc:sldChg>
      <pc:sldChg chg="modSp add del mod">
        <pc:chgData name="Tarachand Amgoth" userId="ea017c71-c3c5-459d-b04b-915c0e816ad1" providerId="ADAL" clId="{450FC495-86E8-4DBD-B010-8EF485ABC89E}" dt="2025-05-18T16:33:52.661" v="342" actId="47"/>
        <pc:sldMkLst>
          <pc:docMk/>
          <pc:sldMk cId="3236206752" sldId="260"/>
        </pc:sldMkLst>
      </pc:sldChg>
      <pc:sldChg chg="add del">
        <pc:chgData name="Tarachand Amgoth" userId="ea017c71-c3c5-459d-b04b-915c0e816ad1" providerId="ADAL" clId="{450FC495-86E8-4DBD-B010-8EF485ABC89E}" dt="2025-05-18T16:35:37.858" v="357" actId="47"/>
        <pc:sldMkLst>
          <pc:docMk/>
          <pc:sldMk cId="4082737632" sldId="261"/>
        </pc:sldMkLst>
      </pc:sldChg>
      <pc:sldChg chg="modSp add del mod">
        <pc:chgData name="Tarachand Amgoth" userId="ea017c71-c3c5-459d-b04b-915c0e816ad1" providerId="ADAL" clId="{450FC495-86E8-4DBD-B010-8EF485ABC89E}" dt="2025-05-18T16:34:28.318" v="349" actId="47"/>
        <pc:sldMkLst>
          <pc:docMk/>
          <pc:sldMk cId="3216077309" sldId="262"/>
        </pc:sldMkLst>
      </pc:sldChg>
      <pc:sldChg chg="modSp add del mod">
        <pc:chgData name="Tarachand Amgoth" userId="ea017c71-c3c5-459d-b04b-915c0e816ad1" providerId="ADAL" clId="{450FC495-86E8-4DBD-B010-8EF485ABC89E}" dt="2025-05-18T16:35:07.343" v="354" actId="47"/>
        <pc:sldMkLst>
          <pc:docMk/>
          <pc:sldMk cId="459854985" sldId="263"/>
        </pc:sldMkLst>
      </pc:sldChg>
      <pc:sldChg chg="modSp add del mod">
        <pc:chgData name="Tarachand Amgoth" userId="ea017c71-c3c5-459d-b04b-915c0e816ad1" providerId="ADAL" clId="{450FC495-86E8-4DBD-B010-8EF485ABC89E}" dt="2025-05-18T16:35:59.024" v="360" actId="47"/>
        <pc:sldMkLst>
          <pc:docMk/>
          <pc:sldMk cId="3431882639" sldId="264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65406577" sldId="265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4005670066" sldId="266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906788377" sldId="267"/>
        </pc:sldMkLst>
      </pc:sldChg>
      <pc:sldChg chg="modSp add del mod">
        <pc:chgData name="Tarachand Amgoth" userId="ea017c71-c3c5-459d-b04b-915c0e816ad1" providerId="ADAL" clId="{450FC495-86E8-4DBD-B010-8EF485ABC89E}" dt="2025-05-18T17:15:00.438" v="864" actId="47"/>
        <pc:sldMkLst>
          <pc:docMk/>
          <pc:sldMk cId="2479104044" sldId="268"/>
        </pc:sldMkLst>
      </pc:sldChg>
      <pc:sldChg chg="addSp delSp modSp add mod ord">
        <pc:chgData name="Tarachand Amgoth" userId="ea017c71-c3c5-459d-b04b-915c0e816ad1" providerId="ADAL" clId="{450FC495-86E8-4DBD-B010-8EF485ABC89E}" dt="2025-05-19T15:07:06.475" v="3021"/>
        <pc:sldMkLst>
          <pc:docMk/>
          <pc:sldMk cId="2360235567" sldId="269"/>
        </pc:sldMkLst>
      </pc:sldChg>
      <pc:sldChg chg="addSp delSp modSp add mod ord setBg">
        <pc:chgData name="Tarachand Amgoth" userId="ea017c71-c3c5-459d-b04b-915c0e816ad1" providerId="ADAL" clId="{450FC495-86E8-4DBD-B010-8EF485ABC89E}" dt="2025-05-19T15:07:06.475" v="3021"/>
        <pc:sldMkLst>
          <pc:docMk/>
          <pc:sldMk cId="3299807422" sldId="270"/>
        </pc:sldMkLst>
      </pc:sldChg>
      <pc:sldChg chg="addSp del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3537752806" sldId="271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4154097889" sldId="272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729753253" sldId="273"/>
        </pc:sldMkLst>
      </pc:sldChg>
      <pc:sldChg chg="addSp delSp modSp add del mod">
        <pc:chgData name="Tarachand Amgoth" userId="ea017c71-c3c5-459d-b04b-915c0e816ad1" providerId="ADAL" clId="{450FC495-86E8-4DBD-B010-8EF485ABC89E}" dt="2025-05-18T17:00:01.809" v="727" actId="47"/>
        <pc:sldMkLst>
          <pc:docMk/>
          <pc:sldMk cId="216221203" sldId="274"/>
        </pc:sldMkLst>
      </pc:sldChg>
      <pc:sldChg chg="addSp delSp modSp add del mod">
        <pc:chgData name="Tarachand Amgoth" userId="ea017c71-c3c5-459d-b04b-915c0e816ad1" providerId="ADAL" clId="{450FC495-86E8-4DBD-B010-8EF485ABC89E}" dt="2025-05-18T17:04:16.406" v="787" actId="47"/>
        <pc:sldMkLst>
          <pc:docMk/>
          <pc:sldMk cId="3031546680" sldId="274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043151034" sldId="275"/>
        </pc:sldMkLst>
      </pc:sldChg>
      <pc:sldChg chg="addSp delSp modSp add del mod">
        <pc:chgData name="Tarachand Amgoth" userId="ea017c71-c3c5-459d-b04b-915c0e816ad1" providerId="ADAL" clId="{450FC495-86E8-4DBD-B010-8EF485ABC89E}" dt="2025-05-18T17:09:33.196" v="831" actId="47"/>
        <pc:sldMkLst>
          <pc:docMk/>
          <pc:sldMk cId="4091327059" sldId="276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324810049" sldId="277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944628629" sldId="278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355584099" sldId="279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043555560" sldId="280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424562274" sldId="281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549983590" sldId="282"/>
        </pc:sldMkLst>
      </pc:sldChg>
      <pc:sldChg chg="addSp modSp add del mod">
        <pc:chgData name="Tarachand Amgoth" userId="ea017c71-c3c5-459d-b04b-915c0e816ad1" providerId="ADAL" clId="{450FC495-86E8-4DBD-B010-8EF485ABC89E}" dt="2025-05-18T17:39:42.099" v="1027" actId="2890"/>
        <pc:sldMkLst>
          <pc:docMk/>
          <pc:sldMk cId="2057099486" sldId="283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014833025" sldId="283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917481439" sldId="284"/>
        </pc:sldMkLst>
      </pc:sldChg>
      <pc:sldChg chg="addSp delSp modSp add mod setBg">
        <pc:chgData name="Tarachand Amgoth" userId="ea017c71-c3c5-459d-b04b-915c0e816ad1" providerId="ADAL" clId="{450FC495-86E8-4DBD-B010-8EF485ABC89E}" dt="2025-05-19T03:26:41.932" v="1644" actId="113"/>
        <pc:sldMkLst>
          <pc:docMk/>
          <pc:sldMk cId="4172560094" sldId="285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005731703" sldId="286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4289185962" sldId="287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34183764" sldId="288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696450892" sldId="289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336418505" sldId="290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822956490" sldId="291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151144268" sldId="292"/>
        </pc:sldMkLst>
      </pc:sldChg>
      <pc:sldChg chg="add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423193436" sldId="293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50917950" sldId="294"/>
        </pc:sldMkLst>
      </pc:sldChg>
      <pc:sldChg chg="addSp delSp modSp add del mod setBg">
        <pc:chgData name="Tarachand Amgoth" userId="ea017c71-c3c5-459d-b04b-915c0e816ad1" providerId="ADAL" clId="{450FC495-86E8-4DBD-B010-8EF485ABC89E}" dt="2025-05-19T15:07:06.475" v="3021"/>
        <pc:sldMkLst>
          <pc:docMk/>
          <pc:sldMk cId="2815229992" sldId="295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407653366" sldId="296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34937096" sldId="297"/>
        </pc:sldMkLst>
      </pc:sldChg>
      <pc:sldChg chg="addSp delSp modSp add del mod">
        <pc:chgData name="Tarachand Amgoth" userId="ea017c71-c3c5-459d-b04b-915c0e816ad1" providerId="ADAL" clId="{450FC495-86E8-4DBD-B010-8EF485ABC89E}" dt="2025-05-19T15:07:06.475" v="3021"/>
        <pc:sldMkLst>
          <pc:docMk/>
          <pc:sldMk cId="2364548149" sldId="298"/>
        </pc:sldMkLst>
      </pc:sldChg>
      <pc:sldChg chg="addSp delSp modSp add mod">
        <pc:chgData name="Tarachand Amgoth" userId="ea017c71-c3c5-459d-b04b-915c0e816ad1" providerId="ADAL" clId="{450FC495-86E8-4DBD-B010-8EF485ABC89E}" dt="2025-05-19T07:19:16.715" v="2499" actId="14100"/>
        <pc:sldMkLst>
          <pc:docMk/>
          <pc:sldMk cId="3475734599" sldId="299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3331910124" sldId="300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1855308433" sldId="301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2421706847" sldId="302"/>
        </pc:sldMkLst>
      </pc:sldChg>
      <pc:sldChg chg="addSp delSp modSp add del mod">
        <pc:chgData name="Tarachand Amgoth" userId="ea017c71-c3c5-459d-b04b-915c0e816ad1" providerId="ADAL" clId="{450FC495-86E8-4DBD-B010-8EF485ABC89E}" dt="2025-05-19T11:10:25.890" v="2656" actId="47"/>
        <pc:sldMkLst>
          <pc:docMk/>
          <pc:sldMk cId="3061306980" sldId="302"/>
        </pc:sldMkLst>
      </pc:sldChg>
      <pc:sldChg chg="addSp delSp modSp add mod">
        <pc:chgData name="Tarachand Amgoth" userId="ea017c71-c3c5-459d-b04b-915c0e816ad1" providerId="ADAL" clId="{450FC495-86E8-4DBD-B010-8EF485ABC89E}" dt="2025-05-19T15:07:06.475" v="3021"/>
        <pc:sldMkLst>
          <pc:docMk/>
          <pc:sldMk cId="804413471" sldId="303"/>
        </pc:sldMkLst>
      </pc:sldChg>
      <pc:sldChg chg="addSp delSp modSp add mod">
        <pc:chgData name="Tarachand Amgoth" userId="ea017c71-c3c5-459d-b04b-915c0e816ad1" providerId="ADAL" clId="{450FC495-86E8-4DBD-B010-8EF485ABC89E}" dt="2025-05-19T15:13:12.172" v="3023"/>
        <pc:sldMkLst>
          <pc:docMk/>
          <pc:sldMk cId="1920981875" sldId="304"/>
        </pc:sldMkLst>
      </pc:sldChg>
      <pc:sldChg chg="addSp delSp modSp add mod">
        <pc:chgData name="Tarachand Amgoth" userId="ea017c71-c3c5-459d-b04b-915c0e816ad1" providerId="ADAL" clId="{450FC495-86E8-4DBD-B010-8EF485ABC89E}" dt="2025-05-19T15:13:12.172" v="3023"/>
        <pc:sldMkLst>
          <pc:docMk/>
          <pc:sldMk cId="2223747564" sldId="305"/>
        </pc:sldMkLst>
      </pc:sldChg>
      <pc:sldChg chg="addSp delSp modSp add mod">
        <pc:chgData name="Tarachand Amgoth" userId="ea017c71-c3c5-459d-b04b-915c0e816ad1" providerId="ADAL" clId="{450FC495-86E8-4DBD-B010-8EF485ABC89E}" dt="2025-05-19T13:30:46.884" v="3020" actId="15"/>
        <pc:sldMkLst>
          <pc:docMk/>
          <pc:sldMk cId="3299482063" sldId="306"/>
        </pc:sldMkLst>
      </pc:sldChg>
      <pc:sldChg chg="add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678273295" sldId="307"/>
        </pc:sldMkLst>
      </pc:sldChg>
      <pc:sldChg chg="add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2654949015" sldId="308"/>
        </pc:sldMkLst>
      </pc:sldChg>
      <pc:sldChg chg="add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54627421" sldId="309"/>
        </pc:sldMkLst>
      </pc:sldChg>
      <pc:sldChg chg="addSp add ord">
        <pc:chgData name="Tarachand Amgoth" userId="ea017c71-c3c5-459d-b04b-915c0e816ad1" providerId="ADAL" clId="{450FC495-86E8-4DBD-B010-8EF485ABC89E}" dt="2025-05-19T15:20:16.292" v="3024"/>
        <pc:sldMkLst>
          <pc:docMk/>
          <pc:sldMk cId="1990471472" sldId="310"/>
        </pc:sldMkLst>
      </pc:sldChg>
      <pc:sldChg chg="add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1188313946" sldId="311"/>
        </pc:sldMkLst>
      </pc:sldChg>
      <pc:sldChg chg="addSp modSp add mod">
        <pc:chgData name="Tarachand Amgoth" userId="ea017c71-c3c5-459d-b04b-915c0e816ad1" providerId="ADAL" clId="{450FC495-86E8-4DBD-B010-8EF485ABC89E}" dt="2025-05-19T15:20:16.292" v="3024"/>
        <pc:sldMkLst>
          <pc:docMk/>
          <pc:sldMk cId="3078319948" sldId="312"/>
        </pc:sldMkLst>
      </pc:sldChg>
      <pc:sldChg chg="modSp add mod">
        <pc:chgData name="Tarachand Amgoth" userId="ea017c71-c3c5-459d-b04b-915c0e816ad1" providerId="ADAL" clId="{450FC495-86E8-4DBD-B010-8EF485ABC89E}" dt="2025-05-19T12:33:55.465" v="2991" actId="2711"/>
        <pc:sldMkLst>
          <pc:docMk/>
          <pc:sldMk cId="40416960" sldId="313"/>
        </pc:sldMkLst>
      </pc:sldChg>
      <pc:sldChg chg="delSp modSp new mod">
        <pc:chgData name="Tarachand Amgoth" userId="ea017c71-c3c5-459d-b04b-915c0e816ad1" providerId="ADAL" clId="{450FC495-86E8-4DBD-B010-8EF485ABC89E}" dt="2025-05-19T13:29:41.015" v="3017" actId="255"/>
        <pc:sldMkLst>
          <pc:docMk/>
          <pc:sldMk cId="530033050" sldId="314"/>
        </pc:sldMkLst>
        <pc:spChg chg="mod">
          <ac:chgData name="Tarachand Amgoth" userId="ea017c71-c3c5-459d-b04b-915c0e816ad1" providerId="ADAL" clId="{450FC495-86E8-4DBD-B010-8EF485ABC89E}" dt="2025-05-19T13:29:41.015" v="3017" actId="255"/>
          <ac:spMkLst>
            <pc:docMk/>
            <pc:sldMk cId="530033050" sldId="314"/>
            <ac:spMk id="3" creationId="{65CA08A3-AB97-1F87-01B7-6DADCD8B2B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569E3-30CE-4A59-8AEB-CFCE855F2B26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85BF0-FB52-454B-ACEF-91D95D38C3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608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4878-D07C-0BE6-DC19-7FA7E31A0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0000C-3990-5039-0CA5-6A23142B4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E511-A02D-7F0D-9590-3610A26C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18D8B-C48C-A29F-900D-877F372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4B37C-5A2F-2690-7567-3D6CDCEC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429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0F247-0B87-F88A-B116-76D5FDE96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29D07-BFA8-A1C3-EE08-F1C3E1487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AFD60-8AB3-D7F5-EFCF-8BB0FD12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B4745-7449-6842-861D-8707698C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343DF-FF24-180F-8172-8C074F3B2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865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FCE6CC-9EDF-8724-AD7C-560F3014D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90677-69CB-9647-47A1-DCDEB4206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DB2E0-27D2-333F-366E-330AFC6E5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12C4-4277-E5DF-6D76-0F3DAB83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0BC5A-00EA-B6D6-BF55-0CC922AE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771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6870-8159-533F-1001-49735526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57B4B-64FD-67E9-2D3F-C8C158D44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F6C2F-C1C7-A60D-F965-B5877C987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6BED9-C844-89B1-8687-B1BDF450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69B1A-0A76-E9DF-D3D8-C5B591C9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721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88AB1-B884-2B9B-1A91-A4E57CDE5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0DA13-DD69-A91E-B336-4C928E1B7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6AF0F-E3B6-2051-C2CA-8A8137B1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1C2B-72B5-2C2D-7573-B6663A7EA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C5DE9-4A6B-A885-F77E-773B8C2B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449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5C340-ACA8-9349-2898-9CC053A4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DB554-66CB-55E2-F8F1-D20E235A0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A69DA-F25E-6DFB-D35A-61398F651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332FC-1DBB-0F47-60D0-D70547088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5032A-2C51-1554-0660-D23AF754B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1C6ED-43D8-358C-1D62-9B456D08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137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D051-1512-DE22-6CBA-57717CE69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239BA-04E0-E1B5-201F-042F35BB5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F3F33-ADF4-2FD9-9484-754BB530D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88C461-A573-9844-60E6-4495585A1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9C1B0-A1E2-9111-7920-0055C5F7D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CB188-B13C-7406-E8F5-A80A5684E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A700B-6CD4-4D1E-E1C8-A808A177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480FEE-08A2-5B16-5D14-BD8E4781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474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CDBBA-1634-C6C1-2FD1-D097A8F3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732E3-A630-D910-1AA5-B17C777A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60F0A-73E3-673D-2E3C-0257608D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6C202-8FF4-D40A-96BF-3D49F6D8C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113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3DF52-69BD-0F7E-F9D8-7EBB2981B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89E952-9721-D6B9-B169-9B19BA90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29118-0800-B298-D751-288D98D5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45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4387-40D8-A4C4-CBFA-378FD792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8B345-70D4-BB42-F56F-CE1785015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0EA5F-1E55-2342-D01E-AAC08EC19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3BB65-A6BD-9BB2-FA7A-29279714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82F84-7726-D1E2-F197-4D7037BD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BEFC8-C020-CDC2-CFCC-C4EEAF6C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516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75E4-A59C-6431-DAD3-F3FC8252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FEB29-75E0-A66A-27F2-AD6418774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7B37F-4BBE-CF6B-2BAF-6AD2ED6B7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FC5D8-7193-BC77-A2E9-7C48327F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193DD-17DB-5A73-20FA-AB716865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68708-79F0-520E-89DA-B5ADD5F2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4251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C58E39-07CF-D835-F410-B071711E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60D1A-3A64-7B34-25E0-F40CCBF18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853AE-5C11-19C0-622B-6922DBC9E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D85862-502C-465C-80D9-4A38FCB63B7A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3EAED-CCA3-EEDF-3D12-E77427FE5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AD74B-1A30-CF24-F7B7-A62C85B7C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A6C908-3AF1-4EDB-96D3-AA3C01DF4D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198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5A8E-BCA9-19D1-DA6E-8479262F1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44047"/>
            <a:ext cx="9144000" cy="86591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Computer Vision</a:t>
            </a:r>
            <a:endParaRPr lang="en-I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3C8E9-F9C1-6B8C-CE8D-FD277A5355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on Healthcare and Surveillance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61C3AE-CF19-B99D-45B6-BF96056E5830}"/>
              </a:ext>
            </a:extLst>
          </p:cNvPr>
          <p:cNvSpPr txBox="1">
            <a:spLocks/>
          </p:cNvSpPr>
          <p:nvPr/>
        </p:nvSpPr>
        <p:spPr>
          <a:xfrm>
            <a:off x="1555213" y="725273"/>
            <a:ext cx="9144000" cy="8659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General Applications of AI </a:t>
            </a:r>
            <a:endParaRPr lang="en-I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9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3484A-34B5-7914-7B18-F927060AE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93B33-CC09-3CEA-DA71-81D8A728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>
                <a:latin typeface="Arial" panose="020B0604020202020204" pitchFamily="34" charset="0"/>
                <a:cs typeface="Arial" panose="020B0604020202020204" pitchFamily="34" charset="0"/>
              </a:rPr>
              <a:t>Key Use Cases in Healthcare</a:t>
            </a: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EE43C-8E08-737D-C170-459108BDE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in Healthcare – Why It Matters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Healthcare generates huge amounts of medical imaging data.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Radiologists can miss patterns — AI adds a second set of eyes.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Faster, cheaper, and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EB64E-58EF-41DC-BF40-D508AE090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16" y="2248956"/>
            <a:ext cx="4259248" cy="418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7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BE8F6-2731-954B-C1C5-5A6993731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0866-FF51-1D93-BD0A-D89A5CF7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>
                <a:latin typeface="Arial" panose="020B0604020202020204" pitchFamily="34" charset="0"/>
                <a:cs typeface="Arial" panose="020B0604020202020204" pitchFamily="34" charset="0"/>
              </a:rPr>
              <a:t>Key Use Cases in Healthcare</a:t>
            </a: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2E8E-E8C1-362D-B724-9C7EE7E41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Use Cases in Healthcare</a:t>
            </a:r>
          </a:p>
          <a:p>
            <a:pPr lvl="1"/>
            <a:r>
              <a:rPr lang="en-IN" sz="2000">
                <a:latin typeface="Arial" panose="020B0604020202020204" pitchFamily="34" charset="0"/>
                <a:cs typeface="Arial" panose="020B0604020202020204" pitchFamily="34" charset="0"/>
              </a:rPr>
              <a:t>Brain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Tumour Detection (MRI scans)</a:t>
            </a:r>
          </a:p>
          <a:p>
            <a:pPr lvl="1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Lung Disease Diagnosis (X-rays, CT scans for COVID, pneumonia)</a:t>
            </a:r>
          </a:p>
          <a:p>
            <a:pPr lvl="1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Bone Fracture Detection</a:t>
            </a:r>
          </a:p>
          <a:p>
            <a:pPr lvl="1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Histopathology Slide Analysis (cancer cell recognition)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F3AD9-86D3-3E3C-0616-AD2B5C54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380" y="3007104"/>
            <a:ext cx="5421647" cy="362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16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4317F-7480-4E3E-CB66-538E4419B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DD5C-04D8-DC73-D356-CB68EAA7D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Model Behind the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54353-7B8C-F0EF-2E78-D81E771E4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Behind the Scene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CNNs extract patterns from grayscale or coloured images.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Transfer Learning often used with pre-trained models (e.g., ResNet, VGG).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Training data = labeled medical scans with diagnosis.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A3B26-FEAB-CD2F-40DE-AE4BA4ACB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14" y="3050677"/>
            <a:ext cx="6431286" cy="29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98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015BE-CCA1-6987-0CCF-011C895B8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9044-3443-7110-0C97-F8B6043B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Challenges in Healthcare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5DC71-B1E9-CA6E-B298-7A4F55918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Challenges in Healthcare CV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privacy (HIPAA/GDPR)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for expert-annotated datasets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Risk of false negatives/positives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Bias across demographic groups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1DAB1-5ADD-2538-C934-0E4C64561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780" y="1066796"/>
            <a:ext cx="5295906" cy="48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5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454FE-61C7-D417-1EAA-6C2410B40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FEE0E-16B6-5383-1F94-FE0C3650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AI in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1AD77-1B1C-0AEF-82AA-661DEDCE7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in Surveillance – Growing Demand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Surveillance systems today go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beyond recording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00150" lvl="2" indent="-2857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detect, track, and analyze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behavior in real time.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 enables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proactive response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events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CB58F-BC0B-A4BB-ECE0-D69F6306A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649" y="3266583"/>
            <a:ext cx="4817892" cy="20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1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BE4D5-2382-9DE2-C68B-E6FE7CED2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2E7D2-DE72-A4D7-B787-8B2B0B3F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Key Use Cases in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72EB0-B9B7-7BEC-0341-B6D708070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</a:rPr>
              <a:t>Key Use Cases in Surveillance</a:t>
            </a:r>
          </a:p>
          <a:p>
            <a:r>
              <a:rPr lang="en-IN" sz="2400" dirty="0"/>
              <a:t>Face Detection &amp; Recognition</a:t>
            </a:r>
          </a:p>
          <a:p>
            <a:r>
              <a:rPr lang="en-IN" sz="2400" dirty="0"/>
              <a:t>Person Tracking Across Cameras</a:t>
            </a:r>
          </a:p>
          <a:p>
            <a:r>
              <a:rPr lang="en-IN" sz="2400" dirty="0"/>
              <a:t>Anomaly Detection (e.g., violence, unattended bags)</a:t>
            </a:r>
          </a:p>
          <a:p>
            <a:r>
              <a:rPr lang="en-IN" sz="2400" dirty="0"/>
              <a:t>Intrusion Detection in Restricted Areas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D9AB6-1930-88E3-6B19-D26FB609F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20640"/>
            <a:ext cx="5072743" cy="339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7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7EB9E-4C12-BE36-5D49-9D8E26E4C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866-CCDB-FCBF-5EC1-305380CB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Real-World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53E5-ED10-D84D-0775-9D6DC5D8A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Examples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Smart Cities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Monitoring traffic violations, crowd analysis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Airports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Real-time threat detection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Prisons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Inmate behavior surveillance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Offices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Entry control using face recognition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E4D08B-1418-D2FD-0109-E0FBBA97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130" y="2062300"/>
            <a:ext cx="4403814" cy="44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96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52D60-C53D-E2E2-11A5-213B03AD0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79FF-3632-BF0F-A09D-33216EB9C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Ethical Concerns in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C4A0A-936C-28F9-2D1B-800C9B9BE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 Concerns in Surveillance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Bias in face recognition (lower accuracy for minority groups)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Invasion of privacy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Mass surveillance vs. individual rights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F6D261-A855-7118-3397-C04CC5EBC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742" y="2035091"/>
            <a:ext cx="4702629" cy="43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60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226B-CEA1-85F3-FD75-CE2463D11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9816-8ECB-462B-DCAF-39A159B52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To summarize ………..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3C4AB-D2FA-00CC-90FE-96FEC85E0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 is transforming healthcare (accurate, scalable diagnostics)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surveillance, AI brings real-time intelligence and automation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Balancing benefits and ethical concerns is crucial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Powerful models like CNNs + responsible data use = future of CV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7E8EB-E543-7518-1165-F3C3B073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760" y="1621882"/>
            <a:ext cx="3570646" cy="448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09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73E50-B1BA-66C9-FD21-D7DFCED42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01A88-268D-5574-4961-3B0BD0B9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E213A-F889-37F1-9F96-7F4B41E2B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Tumour Detection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AI models analyze MRI and CT scans to identify tumours with high accuracy.</a:t>
            </a:r>
          </a:p>
          <a:p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Surgical Assistance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Robotic systems use CV to enhance precision during surgeries.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Diabetic Retinopathy Screening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CV systems detect early signs of diabetic retinopathy from retinal images.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369F9-6CA6-ED8E-1B65-F5B255235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813" y="2944068"/>
            <a:ext cx="6752844" cy="327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8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D554-0F4A-31B8-50C4-35F45BAF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>
                <a:latin typeface="Arial" panose="020B0604020202020204" pitchFamily="34" charset="0"/>
                <a:cs typeface="Arial" panose="020B0604020202020204" pitchFamily="34" charset="0"/>
              </a:rPr>
              <a:t>Computer Vision</a:t>
            </a: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82DB9-7674-DF22-CD29-6AFD5C6EA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Computer Vision?</a:t>
            </a:r>
          </a:p>
          <a:p>
            <a:pPr lvl="1"/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Computer Vision = enabling machines to </a:t>
            </a:r>
            <a:r>
              <a:rPr lang="en-IN" b="1">
                <a:latin typeface="Arial" panose="020B0604020202020204" pitchFamily="34" charset="0"/>
                <a:cs typeface="Arial" panose="020B0604020202020204" pitchFamily="34" charset="0"/>
              </a:rPr>
              <a:t>see, interpret, and understand</a:t>
            </a:r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 images and videos.</a:t>
            </a:r>
          </a:p>
          <a:p>
            <a:pPr lvl="1"/>
            <a:r>
              <a:rPr lang="en-IN" b="1">
                <a:latin typeface="Arial" panose="020B0604020202020204" pitchFamily="34" charset="0"/>
                <a:cs typeface="Arial" panose="020B0604020202020204" pitchFamily="34" charset="0"/>
              </a:rPr>
              <a:t>Mimics human visual perception</a:t>
            </a:r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 using algorithms and models.</a:t>
            </a:r>
          </a:p>
          <a:p>
            <a:pPr lvl="1"/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Common tasks:</a:t>
            </a:r>
          </a:p>
          <a:p>
            <a:pPr marL="1200150" lvl="2" indent="-285750"/>
            <a:r>
              <a:rPr lang="en-IN" sz="2400">
                <a:latin typeface="Arial" panose="020B0604020202020204" pitchFamily="34" charset="0"/>
                <a:cs typeface="Arial" panose="020B0604020202020204" pitchFamily="34" charset="0"/>
              </a:rPr>
              <a:t>Image classification</a:t>
            </a:r>
          </a:p>
          <a:p>
            <a:pPr marL="1200150" lvl="2" indent="-285750"/>
            <a:r>
              <a:rPr lang="en-IN" sz="2400">
                <a:latin typeface="Arial" panose="020B0604020202020204" pitchFamily="34" charset="0"/>
                <a:cs typeface="Arial" panose="020B0604020202020204" pitchFamily="34" charset="0"/>
              </a:rPr>
              <a:t>Object detection</a:t>
            </a:r>
          </a:p>
          <a:p>
            <a:pPr marL="1200150" lvl="2" indent="-285750"/>
            <a:r>
              <a:rPr lang="en-IN" sz="2400">
                <a:latin typeface="Arial" panose="020B0604020202020204" pitchFamily="34" charset="0"/>
                <a:cs typeface="Arial" panose="020B0604020202020204" pitchFamily="34" charset="0"/>
              </a:rPr>
              <a:t>Face recognition</a:t>
            </a:r>
          </a:p>
          <a:p>
            <a:pPr marL="1200150" lvl="2" indent="-285750"/>
            <a:r>
              <a:rPr lang="en-IN" sz="2400">
                <a:latin typeface="Arial" panose="020B0604020202020204" pitchFamily="34" charset="0"/>
                <a:cs typeface="Arial" panose="020B0604020202020204" pitchFamily="34" charset="0"/>
              </a:rPr>
              <a:t>Image segmentation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054BC-3493-10E3-F1D5-72EEF409C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828" y="2975833"/>
            <a:ext cx="5435229" cy="31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69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40D16-B7E7-F33C-9569-8B5E357AA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77C9E-F10E-C605-6C1D-644030529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A159F-2445-786F-8CDF-FFC03731B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IBM Watson Health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Utilizes computer vision for analyzing medical images to assist in diagnostics and treatment planning.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Siemens Healthineers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Develops imaging solutions that incorporate AI for enhanced diagnostic accuracy.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GE Healthcare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Integrates computer vision in medical imaging equipment to improve image quality and diagnostic workflows.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CDA5C-3D92-826C-FD7F-B355BEB39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747" y="3363684"/>
            <a:ext cx="5731881" cy="33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EECC7-2755-C7A6-BA04-1E0AB8CC6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1B29F-CD90-BBD7-91C5-F1C87576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D42C0-34EA-7DE2-0D90-C4E07CFD7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 &amp; Security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Facial Recognition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Used in airports and public spaces for identity verification.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CV systems monitor CCTV feeds to detect unusual </a:t>
            </a:r>
            <a:r>
              <a:rPr lang="en-IN" sz="2000" dirty="0" err="1">
                <a:latin typeface="Arial" panose="020B0604020202020204" pitchFamily="34" charset="0"/>
                <a:cs typeface="Arial" panose="020B0604020202020204" pitchFamily="34" charset="0"/>
              </a:rPr>
              <a:t>behaviors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or incidents.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License Plate Recognition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Automated systems read vehicle plates for traffic management and law enforcement.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E9F8D-B628-8D86-A433-820E0D549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303" y="2881486"/>
            <a:ext cx="6619103" cy="350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58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EC9C5-6373-55F5-25A6-A3C7FAE3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67866-1ECC-1612-3E43-85AD0DDA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0937D-506D-E033-1CD6-E9259F338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 &amp; Securit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Hikvision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Offers video surveillance products with integrated computer vision for facial recognition and behavior analysis.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Axis Communications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Provides network cameras and video analytics solutions utilizing computer vision for security applications.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Avigilon (a Motorola Solutions company)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Develops advanced video analytics and surveillance systems powered by AI and computer vision.</a:t>
            </a:r>
          </a:p>
        </p:txBody>
      </p:sp>
    </p:spTree>
    <p:extLst>
      <p:ext uri="{BB962C8B-B14F-4D97-AF65-F5344CB8AC3E}">
        <p14:creationId xmlns:p14="http://schemas.microsoft.com/office/powerpoint/2010/main" val="4140842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0E89D-191E-706E-D6D2-26D6E176C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6667-ABE7-DFBE-4CC6-1668CAE5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07D87-3F94-4D9F-E3FA-11AA0943B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 Vehicles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Lane &amp; Obstacle Detection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CV enables vehicles to detect lanes and obstacles in real-time.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Traffic Sign Recognition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Systems identify and interpret traffic signs to assist drivers.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Driver Monitoring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CV monitors driver attentiveness and alerts in case of drowsiness or distraction.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D358C-FACB-9B28-452D-33F3F134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810" y="2837942"/>
            <a:ext cx="6425390" cy="36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99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E9A97-2D7E-24D4-F928-079C39566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D17C7-E0A4-C1E1-C8F9-97A7F938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27282-C059-DEE4-1E91-86F00EC30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Autonomous Vehicles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Tesla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Employs computer vision for its Autopilot and Full Self-Driving (FSD) features, enabling real-time environment perception.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Waymo (Alphabet Inc.)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Utilizes computer vision in its autonomous vehicles for object detection and navigation.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Cruise (General Motors)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Develops self-driving technology with computer vision systems for urban transportation.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7BFD31-0DCC-5BDF-9F96-289AD134B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33" y="3360604"/>
            <a:ext cx="3065738" cy="29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8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60780-8A2E-6A0B-E0E0-B28CC7F87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F4A08-30F8-B133-0B60-59EBCE0B2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52372-DCCE-9374-CD2D-75FE34879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 &amp; E-Commerce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Visual Search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Customers can search for products using images.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Inventory Monitoring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CV tracks stock levels and product placement on shelves.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Self-Checkout Systems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Automated checkout processes using CV to recognize products.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03C14-79C6-A80A-E4DF-B8268126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767" y="2994292"/>
            <a:ext cx="6374466" cy="331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8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7F2C4-AA02-EBB9-506D-4E4C7FE53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B75B-114C-E47E-EB27-E4FC36C2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50F9-EEF0-0BAA-C389-D58921ABF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 &amp; E-Commerce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Amazon Go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Implements computer vision to enable cashier-less shopping experiences in physical stores.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Zebra Technologies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Provides retail solutions that use computer vision for inventory management and customer analytics.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Trax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Offers computer vision-based retail analytics to monitor shelf compliance and product placement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793E2-50BE-8AE5-4974-B91205069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769" y="3429000"/>
            <a:ext cx="6016226" cy="30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91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AA581-AE43-9D70-E9F1-AB794C9BA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EB18-601F-75F9-12CA-5356EBF6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22F30-E749-D9AB-BB85-378535E6E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Manufacturing &amp; Industry 4.0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Defect Detection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CV inspects products on assembly lines for defects.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Assembly Verification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Ensures components are correctly assembled.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Safety Monitoring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Detects safety gear compliance and hazardous situations.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B1880-68F4-FC7A-0884-A6C0F44CC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754" y="2865529"/>
            <a:ext cx="6775692" cy="359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7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0D6E5-7887-8C01-4403-201F4F5AF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C8488-9927-A9F5-D619-B779B6E9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E0B08-DCF5-B92A-F118-D52991C33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Manufacturing &amp; Industry 4.0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Siemens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Integrates computer vision in manufacturing processes for quality control and predictive maintenance.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Fanuc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Utilizes computer vision in robotic systems for assembly line automation and inspection tasks.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Rockwell Automation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Develops industrial automation solutions incorporating computer vision for process optimization.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99968-F106-C40D-40BC-B9DDC79FD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725" y="3521152"/>
            <a:ext cx="6081795" cy="27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18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B6672-C70D-DEB8-2E86-FC43F3B98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773B1-3B82-B578-1F8C-ECE51D98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FC482-C4CD-3A6A-8D7A-483BB5B0A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Crop Health Monitoring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Drones equipped with CV assess crop conditions.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Weed Detection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Identifies and locates weeds for targeted removal.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Yield Estimation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Analyzes plant growth to predict harvest yields.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50C95-09FB-3EA3-DB45-E126403A0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44" y="2801191"/>
            <a:ext cx="8062308" cy="37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5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F0CB-E935-4458-D71B-DABE1A5E6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C85C-EAE1-A169-4AA7-42081042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Role of AI in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460A7-DDFC-6B06-574B-9FC7D2E14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Examples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Detecting tumours from X-rays and MRIs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Identifying people in CCTV footage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Snapchat filters, Instagram effects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Autonomous Vehicles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Lane detection and obstacle avoidance</a:t>
            </a:r>
          </a:p>
          <a:p>
            <a:endParaRPr lang="en-IN" sz="2400" dirty="0"/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A0318-1A48-E0F8-BE50-1ED17580D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098" y="1767827"/>
            <a:ext cx="3694416" cy="437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11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8F4D0-E9FC-B145-694F-14169177E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C057F-7810-4854-6860-C85D446C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849B3-540A-927D-007B-EA45AE072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</a:rPr>
              <a:t>Agriculture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John Deere</a:t>
            </a:r>
            <a:r>
              <a:rPr lang="en-US" sz="2000" dirty="0"/>
              <a:t>: Employs computer vision in agricultural machinery for precision farming and crop monitoring.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Trimble</a:t>
            </a:r>
            <a:r>
              <a:rPr lang="en-US" sz="2000" dirty="0"/>
              <a:t>: Offers agriculture solutions that use computer vision for field mapping and equipment guidance.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Blue River Technology (a John Deere company)</a:t>
            </a:r>
            <a:r>
              <a:rPr lang="en-US" sz="2000" dirty="0"/>
              <a:t>: Develops computer vision-based systems for weed detection and crop analysis.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75BCF-F50A-A1F4-9949-56E3B83AF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897" y="3311204"/>
            <a:ext cx="4890509" cy="337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5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33C50-17E6-8EB0-65E4-8984ACD1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76957-03B9-C675-BFDE-20DDC017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B8953-9EB8-2CF7-5966-1F499633A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&amp; Entertainment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AR Filters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Platforms like Snapchat and Instagram use CV for real-time face filters.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Photo Tagging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Automatic tagging of people in photos using facial recognition.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Deepfakes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Generates realistic synthetic media, raising both creative and ethical considerations.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F901C-86B7-EE0D-444B-A46CEDEFC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108" y="2952390"/>
            <a:ext cx="7554642" cy="312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58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40A75-373B-41E7-C21E-3D05CB362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E6871-80AF-C739-4D7F-E143F199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048DA-0D12-EAD0-2014-62057A197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&amp; Entertainment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Snap Inc. (Snapchat)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Uses computer vision for augmented reality filters and facial recognition features.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Facebook (Meta Platforms)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Implements computer vision for image tagging, content moderation, and AR experiences.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TikTok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Utilizes computer vision for video effects, content recommendation, and user engagement analysis.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7E613-759E-AE73-F8AE-9D64552BE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63" y="3698313"/>
            <a:ext cx="6317410" cy="21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9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A4655-755A-445D-C863-DB09119CF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C6C8-5A6B-1C02-4D5B-AFC4871B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4B20C-628A-C6E6-580D-CF9B6C0FB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&amp; Text Processing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OCR (Optical Character Recognition)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Converts printed or handwritten text into digital form.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Handwriting Recognition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Transcribes handwritten notes into editable text.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Form Digitization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Automates data entry from physical forms.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2D4CA-B68D-3579-809D-FE31C1E69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642" y="2802524"/>
            <a:ext cx="7253242" cy="405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5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42493-4E92-7157-883C-B58E70FD7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71F8-0E5B-E2A1-B57B-7C09DC850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Real Applications of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1C5DD-82F7-C586-AAB4-ABCE11C7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&amp; Text Processing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Adobe Systems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Incorporates computer vision in its software for image recognition and document scanning.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ABBYY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Provides OCR and document processing solutions powered by computer vision technologies.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Kofax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: Offers intelligent automation software that uses computer vision for data extraction and document classification.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57029E-B51A-69B4-B620-55E2C8E86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940" y="3518118"/>
            <a:ext cx="5154481" cy="26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01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74595-15B1-1CC0-E2A3-CFDAC5C35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CB97-E325-F799-A907-F67B4851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Teachable Machine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3D779-D57B-85EE-9A00-E26EBB39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294" y="1066797"/>
            <a:ext cx="7203279" cy="485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94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5DF97-0633-0938-6CDB-0A2E21900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D54D-F460-0DFD-7951-119BF56F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 to Teachable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A33D7-C011-B887-EF59-69533C499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Teachable Machine</a:t>
            </a:r>
          </a:p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is it?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web-based tool by Google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Teachable Machine is a web-based tool that makes creating machine learning models fast, easy, and accessible to everyone.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Enables anyone to create machine learning models with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 coding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 classification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Sound classification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Pose detection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4FFB7C-264C-C33D-38BF-4072CE4CA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092" y="4289663"/>
            <a:ext cx="5322813" cy="16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57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712D2-9D01-C425-BCA9-E2DFA8679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D9FA9-B178-158B-7BF3-D2A25796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37522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Use Teachable Machine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3C79C-B05D-8165-B6D3-13931B66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253" y="1013461"/>
            <a:ext cx="4942280" cy="48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49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8B6F3-DEE6-0FE4-C252-E6D8E1B5F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A180-F0C7-0842-E350-62DE494A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Teachable Machine: How do I use 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514730-625E-50A9-CA13-E5261299C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03" y="1180984"/>
            <a:ext cx="11077560" cy="50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47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8C883-CC41-741C-E9A6-D82858875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20D11-12EB-0DC1-56CF-2CB189B09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Teachable Machine: What can I use to Teach It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6A9DC-DF65-23AC-EB4C-5F546E9BC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33" y="1279268"/>
            <a:ext cx="11609685" cy="47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7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7197A-D7D0-17A5-7551-7764D4076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D6C88-DC7D-4F1A-5BFF-57765995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Role of AI in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9FD6F-0F4D-B22C-B31D-B6D55F100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AI in Computer Vision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Traditional vision → rule-based, limited flexibility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 → learns patterns from data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and Deep Learning replaced manual feature engineering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Learns from thousands of labeled examples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34364-5ABF-CE83-4149-F4D667E8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974" y="3130853"/>
            <a:ext cx="5897455" cy="35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9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BD5C11-CCBA-05AB-FC7B-2A9DE6EF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AC4550-DBF9-5310-3854-A8F386AD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Hands-On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AD645FD-9A45-31B5-BAB5-E7BD0D061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632" y="640080"/>
            <a:ext cx="596818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65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689C15-E64E-D9A6-1B17-E8F42CE5E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63077-37FD-8169-BCB2-AAD5B7D6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37742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Teachable Machine: Quick Setup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36341-3FC1-764C-697B-8F7F6991D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253" y="660216"/>
            <a:ext cx="4942280" cy="553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65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D6C6A-0BC6-FE69-1EFD-2AC8C2C1B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6CAB-C317-DD71-6CBB-6AC30962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Teachable Machines: Typical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12C0-43E6-6F87-5555-6F62955F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Workflow</a:t>
            </a:r>
          </a:p>
          <a:p>
            <a:pPr lvl="1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Select project type (image/audio/pose)</a:t>
            </a:r>
          </a:p>
          <a:p>
            <a:pPr lvl="1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 classes (e.g., Happy Face, Sad Face)</a:t>
            </a:r>
          </a:p>
          <a:p>
            <a:pPr lvl="1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 with examples (via webcam or upload)</a:t>
            </a:r>
          </a:p>
          <a:p>
            <a:pPr lvl="1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the model</a:t>
            </a:r>
          </a:p>
          <a:p>
            <a:pPr lvl="1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Export or use directly in browser</a:t>
            </a:r>
          </a:p>
          <a:p>
            <a:pPr>
              <a:buNone/>
            </a:pPr>
            <a:r>
              <a:rPr lang="en-US" sz="2400" b="1" dirty="0"/>
              <a:t>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Considerations Before 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well-lit environment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Keep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background clean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Capture multiple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angles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positions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each class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Minimum: ~30–50 samples/class for decent accuracy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29D0A-15A6-B195-E490-53B57408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35309"/>
            <a:ext cx="5046814" cy="185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0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BA882-9385-2B1E-BC63-9F2208444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A13B7-6DEE-24C6-B973-37AE659A0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F8660-A945-C3F2-EED1-EC7351F70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Preview – What We’ll Build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N" i="1" dirty="0">
                <a:latin typeface="Arial" panose="020B0604020202020204" pitchFamily="34" charset="0"/>
                <a:cs typeface="Arial" panose="020B0604020202020204" pitchFamily="34" charset="0"/>
              </a:rPr>
              <a:t>Real-time Image Classifier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Use webcam to collect image samples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Train a model to distinguish between: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Open palm vs. closed fist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Mask vs. No Mask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Healthy leaf vs. Diseased leaf (for agriculture/healthcare)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CB926-4D05-432F-94AD-D31310466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306" y="3899724"/>
            <a:ext cx="3661528" cy="26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36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46305-7EBE-95FD-2F48-449DB8BDF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6279-E513-03FD-8CD0-E23E9CCB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CF5C21-17B9-877B-D1CF-69614FD0A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" y="925286"/>
            <a:ext cx="12120465" cy="55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0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65EDD-30F4-B55D-2F6E-99C1D56B5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6EA6-9953-8FFD-83E4-698FF4E7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Strengths &amp;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33F9A-96C5-1172-D009-E43F5A0BE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 of AI in Computer Vision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Learns from data, no manual rules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outperform humans in certain tasks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Scales easily – one model can be used everywhere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Quick deployment with tools like Teachable Machine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 &amp; Cautions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Needs 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lot of clean, labeled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fail in real-world conditions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(lighting, noise, etc.)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biased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if training data is biased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Lack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explainability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deep models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418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CC321-E5AF-BD6D-7FB4-6B369BCA1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836BB-3C32-8B08-6C71-62424499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>
                <a:latin typeface="Arial" panose="020B0604020202020204" pitchFamily="34" charset="0"/>
                <a:cs typeface="Arial" panose="020B0604020202020204" pitchFamily="34" charset="0"/>
              </a:rPr>
              <a:t>Real-World Considerations</a:t>
            </a: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D7A92-AA23-7717-DA37-7113254DF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Considerations</a:t>
            </a:r>
          </a:p>
          <a:p>
            <a:pPr lvl="1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Ethics in Surveillance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we being watched too much?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consent involved?</a:t>
            </a:r>
          </a:p>
          <a:p>
            <a:pPr lvl="1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Trust in Healthcare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Should doctors rely on AI for diagnosis?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we explain why AI made a specific prediction?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3286E-895D-CAB3-4DDA-FA84933B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071" y="4204902"/>
            <a:ext cx="3772351" cy="21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43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08A3-AB97-1F87-01B7-6DADCD8B2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IN" sz="4400" dirty="0"/>
          </a:p>
          <a:p>
            <a:pPr marL="0" indent="0" algn="ctr">
              <a:buNone/>
            </a:pPr>
            <a:endParaRPr lang="en-IN" sz="2200" dirty="0"/>
          </a:p>
          <a:p>
            <a:pPr marL="0" indent="0" algn="ctr">
              <a:buNone/>
            </a:pPr>
            <a:r>
              <a:rPr lang="en-IN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3003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88C2-064F-3FBE-F6F0-A3144027B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52CD6-B1D6-846B-51EF-D68666FC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How AI Works in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EE71-A419-B8FF-42B8-89D49EF9F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AI Works in Vision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 model is trained on labeled images (e.g., dog, cat)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Learns to generalize and classify new unseen images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Improves with more data and better models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DE74D-22DA-50A9-9C79-A6B0E3017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983" y="2986264"/>
            <a:ext cx="7496760" cy="28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0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E5E1C-5345-E474-6FCD-3D6077434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A76E-FBA8-6A5D-925F-4E1963E8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Key AI Models in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11CE9-F31D-B869-620F-B798B757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AI Models in Computer Vision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Machine Learning: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SVM, Decision Trees, KNN (with hand-crafted features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Learning: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CNN (Convolutional Neural Network) – most popular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Learns from raw pixel values, no manual features needed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F110B2-C4BE-15E1-FEC7-930E0496B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555" y="2016052"/>
            <a:ext cx="4286931" cy="354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78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AD610-3A77-B840-3F7B-E340735EC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E41F-98C3-4FDF-A6BE-C6F973CB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CNN Architecture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12B11-A0E4-626A-628C-CB6536FD2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CNN Architecture (Simplified)</a:t>
            </a:r>
          </a:p>
          <a:p>
            <a:pPr lvl="1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Learns edges → shapes → objects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662A6-58F2-AF65-72E9-0DEFE793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074" y="2308536"/>
            <a:ext cx="8058726" cy="34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7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7C372-D0A3-2268-C509-7AE898707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132C-3F75-6AC4-543B-8C4AC4AC1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Summarizing…………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6F79B-CE39-8874-5A08-E013CF009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42" y="1066796"/>
            <a:ext cx="10275617" cy="490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10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AD018-EF3D-04DB-2E82-C40A5CDD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1BD4-787F-48ED-6DD6-E3D0E668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34" y="169178"/>
            <a:ext cx="11593293" cy="89761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Applications of AI in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D4C63-0802-E89E-7325-67A6837A9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6" y="1142083"/>
            <a:ext cx="11375580" cy="5170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of AI in Computer Vision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Healthcare and Surveillance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 + CV is revolutionizing industries where visual data is critical. Let’s explore two impactful domains.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BFC98-87A8-D4D8-A0CC-6909C9299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63" y="2950027"/>
            <a:ext cx="6729274" cy="327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0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2083</TotalTime>
  <Words>1750</Words>
  <Application>Microsoft Office PowerPoint</Application>
  <PresentationFormat>Widescreen</PresentationFormat>
  <Paragraphs>233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Aptos</vt:lpstr>
      <vt:lpstr>Aptos Display</vt:lpstr>
      <vt:lpstr>Arial</vt:lpstr>
      <vt:lpstr>Wingdings</vt:lpstr>
      <vt:lpstr>Office Theme</vt:lpstr>
      <vt:lpstr>Computer Vision</vt:lpstr>
      <vt:lpstr>Computer Vision</vt:lpstr>
      <vt:lpstr>Role of AI in Computer Vision</vt:lpstr>
      <vt:lpstr>Role of AI in Computer Vision</vt:lpstr>
      <vt:lpstr>How AI Works in Vision</vt:lpstr>
      <vt:lpstr>Key AI Models in Computer Vision</vt:lpstr>
      <vt:lpstr>CNN Architecture </vt:lpstr>
      <vt:lpstr>Summarizing………… </vt:lpstr>
      <vt:lpstr>Applications of AI in Computer Vision</vt:lpstr>
      <vt:lpstr>Key Use Cases in Healthcare</vt:lpstr>
      <vt:lpstr>Key Use Cases in Healthcare</vt:lpstr>
      <vt:lpstr>Model Behind the Scene</vt:lpstr>
      <vt:lpstr>Challenges in Healthcare CV</vt:lpstr>
      <vt:lpstr>AI in Surveillance</vt:lpstr>
      <vt:lpstr>Key Use Cases in Surveillance</vt:lpstr>
      <vt:lpstr>Real-World Examples</vt:lpstr>
      <vt:lpstr>Ethical Concerns in Surveillance</vt:lpstr>
      <vt:lpstr>To summarize ………..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Real Applications of CV</vt:lpstr>
      <vt:lpstr>Teachable Machine</vt:lpstr>
      <vt:lpstr>Introduction to Teachable Machine</vt:lpstr>
      <vt:lpstr>Why Use Teachable Machine</vt:lpstr>
      <vt:lpstr>Teachable Machine: How do I use it</vt:lpstr>
      <vt:lpstr>Teachable Machine: What can I use to Teach It </vt:lpstr>
      <vt:lpstr>Hands-On</vt:lpstr>
      <vt:lpstr>Teachable Machine: Quick Setup</vt:lpstr>
      <vt:lpstr>Teachable Machines: Typical Workflow</vt:lpstr>
      <vt:lpstr>Demo</vt:lpstr>
      <vt:lpstr>Demo</vt:lpstr>
      <vt:lpstr>Strengths &amp; Limitations</vt:lpstr>
      <vt:lpstr>Real-World Considerations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Tarachand Amgoth</dc:creator>
  <cp:lastModifiedBy>Tarachand Amgoth</cp:lastModifiedBy>
  <cp:revision>2</cp:revision>
  <dcterms:created xsi:type="dcterms:W3CDTF">2025-05-17T16:52:08Z</dcterms:created>
  <dcterms:modified xsi:type="dcterms:W3CDTF">2025-05-26T13:44:33Z</dcterms:modified>
</cp:coreProperties>
</file>