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65" r:id="rId6"/>
    <p:sldId id="275" r:id="rId7"/>
    <p:sldId id="266" r:id="rId8"/>
    <p:sldId id="277" r:id="rId9"/>
    <p:sldId id="278" r:id="rId10"/>
    <p:sldId id="269" r:id="rId11"/>
    <p:sldId id="267" r:id="rId12"/>
    <p:sldId id="279" r:id="rId13"/>
    <p:sldId id="280" r:id="rId14"/>
    <p:sldId id="281" r:id="rId15"/>
    <p:sldId id="282" r:id="rId16"/>
    <p:sldId id="284" r:id="rId17"/>
    <p:sldId id="283" r:id="rId18"/>
    <p:sldId id="286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93" r:id="rId34"/>
    <p:sldId id="294" r:id="rId35"/>
    <p:sldId id="270" r:id="rId36"/>
    <p:sldId id="295" r:id="rId37"/>
    <p:sldId id="303" r:id="rId38"/>
    <p:sldId id="304" r:id="rId39"/>
    <p:sldId id="305" r:id="rId40"/>
    <p:sldId id="306" r:id="rId41"/>
    <p:sldId id="271" r:id="rId42"/>
    <p:sldId id="307" r:id="rId43"/>
    <p:sldId id="308" r:id="rId44"/>
    <p:sldId id="310" r:id="rId45"/>
    <p:sldId id="309" r:id="rId46"/>
    <p:sldId id="311" r:id="rId47"/>
    <p:sldId id="312" r:id="rId48"/>
    <p:sldId id="313" r:id="rId49"/>
    <p:sldId id="31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FC495-86E8-4DBD-B010-8EF485ABC89E}" v="187" dt="2025-05-19T15:20:16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chand Amgoth" userId="ea017c71-c3c5-459d-b04b-915c0e816ad1" providerId="ADAL" clId="{450FC495-86E8-4DBD-B010-8EF485ABC89E}"/>
    <pc:docChg chg="undo redo custSel addSld delSld modSld sldOrd">
      <pc:chgData name="Tarachand Amgoth" userId="ea017c71-c3c5-459d-b04b-915c0e816ad1" providerId="ADAL" clId="{450FC495-86E8-4DBD-B010-8EF485ABC89E}" dt="2025-05-19T15:20:16.292" v="3024"/>
      <pc:docMkLst>
        <pc:docMk/>
      </pc:docMkLst>
      <pc:sldChg chg="addSp modSp new mod">
        <pc:chgData name="Tarachand Amgoth" userId="ea017c71-c3c5-459d-b04b-915c0e816ad1" providerId="ADAL" clId="{450FC495-86E8-4DBD-B010-8EF485ABC89E}" dt="2025-05-18T16:52:37.067" v="680" actId="2711"/>
        <pc:sldMkLst>
          <pc:docMk/>
          <pc:sldMk cId="128509175" sldId="256"/>
        </pc:sldMkLst>
        <pc:spChg chg="mod">
          <ac:chgData name="Tarachand Amgoth" userId="ea017c71-c3c5-459d-b04b-915c0e816ad1" providerId="ADAL" clId="{450FC495-86E8-4DBD-B010-8EF485ABC89E}" dt="2025-05-18T16:52:30.143" v="679" actId="2711"/>
          <ac:spMkLst>
            <pc:docMk/>
            <pc:sldMk cId="128509175" sldId="256"/>
            <ac:spMk id="2" creationId="{2D285A8E-BCA9-19D1-DA6E-8479262F12DC}"/>
          </ac:spMkLst>
        </pc:spChg>
        <pc:spChg chg="mod">
          <ac:chgData name="Tarachand Amgoth" userId="ea017c71-c3c5-459d-b04b-915c0e816ad1" providerId="ADAL" clId="{450FC495-86E8-4DBD-B010-8EF485ABC89E}" dt="2025-05-18T16:52:37.067" v="680" actId="2711"/>
          <ac:spMkLst>
            <pc:docMk/>
            <pc:sldMk cId="128509175" sldId="256"/>
            <ac:spMk id="3" creationId="{C6E3C8E9-F9C1-6B8C-CE8D-FD277A5355E0}"/>
          </ac:spMkLst>
        </pc:spChg>
        <pc:spChg chg="add mod">
          <ac:chgData name="Tarachand Amgoth" userId="ea017c71-c3c5-459d-b04b-915c0e816ad1" providerId="ADAL" clId="{450FC495-86E8-4DBD-B010-8EF485ABC89E}" dt="2025-05-18T16:52:22.307" v="678" actId="2711"/>
          <ac:spMkLst>
            <pc:docMk/>
            <pc:sldMk cId="128509175" sldId="256"/>
            <ac:spMk id="4" creationId="{F761C3AE-CF19-B99D-45B6-BF96056E5830}"/>
          </ac:spMkLst>
        </pc:spChg>
      </pc:sldChg>
      <pc:sldChg chg="addSp delSp modSp new mod">
        <pc:chgData name="Tarachand Amgoth" userId="ea017c71-c3c5-459d-b04b-915c0e816ad1" providerId="ADAL" clId="{450FC495-86E8-4DBD-B010-8EF485ABC89E}" dt="2025-05-19T15:07:06.475" v="3021"/>
        <pc:sldMkLst>
          <pc:docMk/>
          <pc:sldMk cId="2347969515" sldId="257"/>
        </pc:sldMkLst>
        <pc:spChg chg="mod">
          <ac:chgData name="Tarachand Amgoth" userId="ea017c71-c3c5-459d-b04b-915c0e816ad1" providerId="ADAL" clId="{450FC495-86E8-4DBD-B010-8EF485ABC89E}" dt="2025-05-18T16:52:47.221" v="681" actId="2711"/>
          <ac:spMkLst>
            <pc:docMk/>
            <pc:sldMk cId="2347969515" sldId="257"/>
            <ac:spMk id="2" creationId="{450BD554-0F4A-31B8-50C4-35F45BAF1BE0}"/>
          </ac:spMkLst>
        </pc:spChg>
        <pc:spChg chg="mod">
          <ac:chgData name="Tarachand Amgoth" userId="ea017c71-c3c5-459d-b04b-915c0e816ad1" providerId="ADAL" clId="{450FC495-86E8-4DBD-B010-8EF485ABC89E}" dt="2025-05-18T16:59:25.797" v="726" actId="255"/>
          <ac:spMkLst>
            <pc:docMk/>
            <pc:sldMk cId="2347969515" sldId="257"/>
            <ac:spMk id="3" creationId="{CD782DB9-7674-DF22-CD29-6AFD5C6EAC52}"/>
          </ac:spMkLst>
        </pc:spChg>
        <pc:picChg chg="add del mod">
          <ac:chgData name="Tarachand Amgoth" userId="ea017c71-c3c5-459d-b04b-915c0e816ad1" providerId="ADAL" clId="{450FC495-86E8-4DBD-B010-8EF485ABC89E}" dt="2025-05-18T16:50:55.078" v="657" actId="478"/>
          <ac:picMkLst>
            <pc:docMk/>
            <pc:sldMk cId="2347969515" sldId="257"/>
            <ac:picMk id="5" creationId="{BD24FADD-D795-28E1-A6DF-326183ECDA0E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347969515" sldId="257"/>
            <ac:inkMk id="4" creationId="{144882CA-56C6-97B6-DDF3-A8B45D99C7B5}"/>
          </ac:inkMkLst>
        </pc:inkChg>
      </pc:sldChg>
      <pc:sldChg chg="add del">
        <pc:chgData name="Tarachand Amgoth" userId="ea017c71-c3c5-459d-b04b-915c0e816ad1" providerId="ADAL" clId="{450FC495-86E8-4DBD-B010-8EF485ABC89E}" dt="2025-05-17T17:38:15.046" v="178" actId="47"/>
        <pc:sldMkLst>
          <pc:docMk/>
          <pc:sldMk cId="166379589" sldId="258"/>
        </pc:sldMkLst>
      </pc:sldChg>
      <pc:sldChg chg="modSp add del mod">
        <pc:chgData name="Tarachand Amgoth" userId="ea017c71-c3c5-459d-b04b-915c0e816ad1" providerId="ADAL" clId="{450FC495-86E8-4DBD-B010-8EF485ABC89E}" dt="2025-05-18T16:32:59.584" v="337" actId="47"/>
        <pc:sldMkLst>
          <pc:docMk/>
          <pc:sldMk cId="1746535523" sldId="258"/>
        </pc:sldMkLst>
      </pc:sldChg>
      <pc:sldChg chg="modSp add del mod">
        <pc:chgData name="Tarachand Amgoth" userId="ea017c71-c3c5-459d-b04b-915c0e816ad1" providerId="ADAL" clId="{450FC495-86E8-4DBD-B010-8EF485ABC89E}" dt="2025-05-18T16:33:25.499" v="339" actId="47"/>
        <pc:sldMkLst>
          <pc:docMk/>
          <pc:sldMk cId="2855868326" sldId="259"/>
        </pc:sldMkLst>
      </pc:sldChg>
      <pc:sldChg chg="modSp add del mod">
        <pc:chgData name="Tarachand Amgoth" userId="ea017c71-c3c5-459d-b04b-915c0e816ad1" providerId="ADAL" clId="{450FC495-86E8-4DBD-B010-8EF485ABC89E}" dt="2025-05-18T16:33:52.661" v="342" actId="47"/>
        <pc:sldMkLst>
          <pc:docMk/>
          <pc:sldMk cId="3236206752" sldId="260"/>
        </pc:sldMkLst>
      </pc:sldChg>
      <pc:sldChg chg="add del">
        <pc:chgData name="Tarachand Amgoth" userId="ea017c71-c3c5-459d-b04b-915c0e816ad1" providerId="ADAL" clId="{450FC495-86E8-4DBD-B010-8EF485ABC89E}" dt="2025-05-18T16:35:37.858" v="357" actId="47"/>
        <pc:sldMkLst>
          <pc:docMk/>
          <pc:sldMk cId="4082737632" sldId="261"/>
        </pc:sldMkLst>
      </pc:sldChg>
      <pc:sldChg chg="modSp add del mod">
        <pc:chgData name="Tarachand Amgoth" userId="ea017c71-c3c5-459d-b04b-915c0e816ad1" providerId="ADAL" clId="{450FC495-86E8-4DBD-B010-8EF485ABC89E}" dt="2025-05-18T16:34:28.318" v="349" actId="47"/>
        <pc:sldMkLst>
          <pc:docMk/>
          <pc:sldMk cId="3216077309" sldId="262"/>
        </pc:sldMkLst>
        <pc:spChg chg="mod">
          <ac:chgData name="Tarachand Amgoth" userId="ea017c71-c3c5-459d-b04b-915c0e816ad1" providerId="ADAL" clId="{450FC495-86E8-4DBD-B010-8EF485ABC89E}" dt="2025-05-18T16:34:08.023" v="347" actId="20577"/>
          <ac:spMkLst>
            <pc:docMk/>
            <pc:sldMk cId="3216077309" sldId="262"/>
            <ac:spMk id="2" creationId="{8B4BFFA3-D6CE-EB36-616A-997803FCA752}"/>
          </ac:spMkLst>
        </pc:spChg>
      </pc:sldChg>
      <pc:sldChg chg="modSp add del mod">
        <pc:chgData name="Tarachand Amgoth" userId="ea017c71-c3c5-459d-b04b-915c0e816ad1" providerId="ADAL" clId="{450FC495-86E8-4DBD-B010-8EF485ABC89E}" dt="2025-05-18T16:35:07.343" v="354" actId="47"/>
        <pc:sldMkLst>
          <pc:docMk/>
          <pc:sldMk cId="459854985" sldId="263"/>
        </pc:sldMkLst>
        <pc:spChg chg="mod">
          <ac:chgData name="Tarachand Amgoth" userId="ea017c71-c3c5-459d-b04b-915c0e816ad1" providerId="ADAL" clId="{450FC495-86E8-4DBD-B010-8EF485ABC89E}" dt="2025-05-18T16:34:45.851" v="352" actId="20577"/>
          <ac:spMkLst>
            <pc:docMk/>
            <pc:sldMk cId="459854985" sldId="263"/>
            <ac:spMk id="2" creationId="{BBD8882B-9810-741A-EA16-A11CFA640F86}"/>
          </ac:spMkLst>
        </pc:spChg>
      </pc:sldChg>
      <pc:sldChg chg="modSp add del mod">
        <pc:chgData name="Tarachand Amgoth" userId="ea017c71-c3c5-459d-b04b-915c0e816ad1" providerId="ADAL" clId="{450FC495-86E8-4DBD-B010-8EF485ABC89E}" dt="2025-05-18T16:35:59.024" v="360" actId="47"/>
        <pc:sldMkLst>
          <pc:docMk/>
          <pc:sldMk cId="3431882639" sldId="264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65406577" sldId="265"/>
        </pc:sldMkLst>
        <pc:spChg chg="mod">
          <ac:chgData name="Tarachand Amgoth" userId="ea017c71-c3c5-459d-b04b-915c0e816ad1" providerId="ADAL" clId="{450FC495-86E8-4DBD-B010-8EF485ABC89E}" dt="2025-05-18T16:32:47.464" v="335"/>
          <ac:spMkLst>
            <pc:docMk/>
            <pc:sldMk cId="65406577" sldId="265"/>
            <ac:spMk id="2" creationId="{6E74FBA1-D466-8D26-4224-1BED3CD239D1}"/>
          </ac:spMkLst>
        </pc:spChg>
        <pc:spChg chg="mod">
          <ac:chgData name="Tarachand Amgoth" userId="ea017c71-c3c5-459d-b04b-915c0e816ad1" providerId="ADAL" clId="{450FC495-86E8-4DBD-B010-8EF485ABC89E}" dt="2025-05-18T17:04:03.695" v="786" actId="20577"/>
          <ac:spMkLst>
            <pc:docMk/>
            <pc:sldMk cId="65406577" sldId="265"/>
            <ac:spMk id="3" creationId="{5D6542EB-9410-3C0E-ED66-DEBEB02507D1}"/>
          </ac:spMkLst>
        </pc:spChg>
        <pc:spChg chg="add">
          <ac:chgData name="Tarachand Amgoth" userId="ea017c71-c3c5-459d-b04b-915c0e816ad1" providerId="ADAL" clId="{450FC495-86E8-4DBD-B010-8EF485ABC89E}" dt="2025-05-18T16:55:01.020" v="685"/>
          <ac:spMkLst>
            <pc:docMk/>
            <pc:sldMk cId="65406577" sldId="265"/>
            <ac:spMk id="4" creationId="{7F754E68-E674-C4C5-FC8E-4BC2822DA864}"/>
          </ac:spMkLst>
        </pc:sp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65406577" sldId="265"/>
            <ac:inkMk id="4" creationId="{9CCE3F2D-CF9B-68D0-C12C-C35042CABE77}"/>
          </ac:inkMkLst>
        </pc:inkChg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005670066" sldId="266"/>
        </pc:sldMkLst>
        <pc:spChg chg="mod">
          <ac:chgData name="Tarachand Amgoth" userId="ea017c71-c3c5-459d-b04b-915c0e816ad1" providerId="ADAL" clId="{450FC495-86E8-4DBD-B010-8EF485ABC89E}" dt="2025-05-18T16:33:18.154" v="338"/>
          <ac:spMkLst>
            <pc:docMk/>
            <pc:sldMk cId="4005670066" sldId="266"/>
            <ac:spMk id="2" creationId="{AB64D59E-A8A0-31BC-2C21-FEDFC81B114B}"/>
          </ac:spMkLst>
        </pc:spChg>
        <pc:spChg chg="mod">
          <ac:chgData name="Tarachand Amgoth" userId="ea017c71-c3c5-459d-b04b-915c0e816ad1" providerId="ADAL" clId="{450FC495-86E8-4DBD-B010-8EF485ABC89E}" dt="2025-05-18T17:08:16.983" v="825" actId="207"/>
          <ac:spMkLst>
            <pc:docMk/>
            <pc:sldMk cId="4005670066" sldId="266"/>
            <ac:spMk id="3" creationId="{46F1B78A-988A-4BC1-D94E-DE328D0E09F1}"/>
          </ac:spMkLst>
        </pc:spChg>
        <pc:spChg chg="add">
          <ac:chgData name="Tarachand Amgoth" userId="ea017c71-c3c5-459d-b04b-915c0e816ad1" providerId="ADAL" clId="{450FC495-86E8-4DBD-B010-8EF485ABC89E}" dt="2025-05-18T17:05:36.270" v="788"/>
          <ac:spMkLst>
            <pc:docMk/>
            <pc:sldMk cId="4005670066" sldId="266"/>
            <ac:spMk id="4" creationId="{8B732C4A-E1FC-18CE-711E-650C76A01D4A}"/>
          </ac:spMkLst>
        </pc:sp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4005670066" sldId="266"/>
            <ac:inkMk id="4" creationId="{E75AA92D-77CD-03B2-497D-8F26773155B6}"/>
          </ac:inkMkLst>
        </pc:inkChg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906788377" sldId="267"/>
        </pc:sldMkLst>
        <pc:spChg chg="mod">
          <ac:chgData name="Tarachand Amgoth" userId="ea017c71-c3c5-459d-b04b-915c0e816ad1" providerId="ADAL" clId="{450FC495-86E8-4DBD-B010-8EF485ABC89E}" dt="2025-05-18T16:33:44.652" v="341"/>
          <ac:spMkLst>
            <pc:docMk/>
            <pc:sldMk cId="2906788377" sldId="267"/>
            <ac:spMk id="2" creationId="{28F4B448-E389-CA89-D7F1-89E14FFF7EB6}"/>
          </ac:spMkLst>
        </pc:spChg>
        <pc:spChg chg="mod">
          <ac:chgData name="Tarachand Amgoth" userId="ea017c71-c3c5-459d-b04b-915c0e816ad1" providerId="ADAL" clId="{450FC495-86E8-4DBD-B010-8EF485ABC89E}" dt="2025-05-18T17:26:49.662" v="886" actId="6549"/>
          <ac:spMkLst>
            <pc:docMk/>
            <pc:sldMk cId="2906788377" sldId="267"/>
            <ac:spMk id="3" creationId="{86341B3D-4338-91A7-F35E-23B82C4C60E2}"/>
          </ac:spMkLst>
        </pc:spChg>
        <pc:picChg chg="add mod">
          <ac:chgData name="Tarachand Amgoth" userId="ea017c71-c3c5-459d-b04b-915c0e816ad1" providerId="ADAL" clId="{450FC495-86E8-4DBD-B010-8EF485ABC89E}" dt="2025-05-18T17:26:56.655" v="889" actId="1076"/>
          <ac:picMkLst>
            <pc:docMk/>
            <pc:sldMk cId="2906788377" sldId="267"/>
            <ac:picMk id="5" creationId="{DA699EF3-A842-B22B-CD23-AD2872D1A433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906788377" sldId="267"/>
            <ac:inkMk id="4" creationId="{890A141E-5AA4-070C-D78B-323EDE2805C5}"/>
          </ac:inkMkLst>
        </pc:inkChg>
      </pc:sldChg>
      <pc:sldChg chg="modSp add del mod">
        <pc:chgData name="Tarachand Amgoth" userId="ea017c71-c3c5-459d-b04b-915c0e816ad1" providerId="ADAL" clId="{450FC495-86E8-4DBD-B010-8EF485ABC89E}" dt="2025-05-18T17:15:00.438" v="864" actId="47"/>
        <pc:sldMkLst>
          <pc:docMk/>
          <pc:sldMk cId="2479104044" sldId="268"/>
        </pc:sldMkLst>
        <pc:spChg chg="mod">
          <ac:chgData name="Tarachand Amgoth" userId="ea017c71-c3c5-459d-b04b-915c0e816ad1" providerId="ADAL" clId="{450FC495-86E8-4DBD-B010-8EF485ABC89E}" dt="2025-05-18T16:34:22.562" v="348"/>
          <ac:spMkLst>
            <pc:docMk/>
            <pc:sldMk cId="2479104044" sldId="268"/>
            <ac:spMk id="2" creationId="{F4844101-EF59-2199-ACD3-E30806EB1BB1}"/>
          </ac:spMkLst>
        </pc:spChg>
      </pc:sldChg>
      <pc:sldChg chg="addSp delSp modSp add mod ord">
        <pc:chgData name="Tarachand Amgoth" userId="ea017c71-c3c5-459d-b04b-915c0e816ad1" providerId="ADAL" clId="{450FC495-86E8-4DBD-B010-8EF485ABC89E}" dt="2025-05-19T15:07:06.475" v="3021"/>
        <pc:sldMkLst>
          <pc:docMk/>
          <pc:sldMk cId="2360235567" sldId="269"/>
        </pc:sldMkLst>
        <pc:spChg chg="mod">
          <ac:chgData name="Tarachand Amgoth" userId="ea017c71-c3c5-459d-b04b-915c0e816ad1" providerId="ADAL" clId="{450FC495-86E8-4DBD-B010-8EF485ABC89E}" dt="2025-05-18T16:35:01.599" v="353"/>
          <ac:spMkLst>
            <pc:docMk/>
            <pc:sldMk cId="2360235567" sldId="269"/>
            <ac:spMk id="2" creationId="{F4514D42-035B-F4FB-7F2C-D6BE996C1BF0}"/>
          </ac:spMkLst>
        </pc:spChg>
        <pc:spChg chg="del">
          <ac:chgData name="Tarachand Amgoth" userId="ea017c71-c3c5-459d-b04b-915c0e816ad1" providerId="ADAL" clId="{450FC495-86E8-4DBD-B010-8EF485ABC89E}" dt="2025-05-18T17:25:41.621" v="878" actId="478"/>
          <ac:spMkLst>
            <pc:docMk/>
            <pc:sldMk cId="2360235567" sldId="269"/>
            <ac:spMk id="3" creationId="{E7D410FA-2A41-864D-30AF-FDC6BB3DE6DC}"/>
          </ac:spMkLst>
        </pc:spChg>
        <pc:spChg chg="add del mod">
          <ac:chgData name="Tarachand Amgoth" userId="ea017c71-c3c5-459d-b04b-915c0e816ad1" providerId="ADAL" clId="{450FC495-86E8-4DBD-B010-8EF485ABC89E}" dt="2025-05-18T17:25:47.099" v="879" actId="478"/>
          <ac:spMkLst>
            <pc:docMk/>
            <pc:sldMk cId="2360235567" sldId="269"/>
            <ac:spMk id="5" creationId="{3D131C0A-297E-AA76-2388-537A99384D66}"/>
          </ac:spMkLst>
        </pc:spChg>
        <pc:picChg chg="add mod">
          <ac:chgData name="Tarachand Amgoth" userId="ea017c71-c3c5-459d-b04b-915c0e816ad1" providerId="ADAL" clId="{450FC495-86E8-4DBD-B010-8EF485ABC89E}" dt="2025-05-19T02:44:03.371" v="1196" actId="1038"/>
          <ac:picMkLst>
            <pc:docMk/>
            <pc:sldMk cId="2360235567" sldId="269"/>
            <ac:picMk id="7" creationId="{4B29A1F3-4100-C399-0699-7F439EF8C5F8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360235567" sldId="269"/>
            <ac:inkMk id="3" creationId="{44441B79-E46F-6432-FC1C-50A108362888}"/>
          </ac:inkMkLst>
        </pc:inkChg>
      </pc:sldChg>
      <pc:sldChg chg="addSp delSp modSp add mod ord setBg">
        <pc:chgData name="Tarachand Amgoth" userId="ea017c71-c3c5-459d-b04b-915c0e816ad1" providerId="ADAL" clId="{450FC495-86E8-4DBD-B010-8EF485ABC89E}" dt="2025-05-19T15:07:06.475" v="3021"/>
        <pc:sldMkLst>
          <pc:docMk/>
          <pc:sldMk cId="3299807422" sldId="270"/>
        </pc:sldMkLst>
        <pc:spChg chg="mod">
          <ac:chgData name="Tarachand Amgoth" userId="ea017c71-c3c5-459d-b04b-915c0e816ad1" providerId="ADAL" clId="{450FC495-86E8-4DBD-B010-8EF485ABC89E}" dt="2025-05-19T04:45:41.206" v="1740" actId="26606"/>
          <ac:spMkLst>
            <pc:docMk/>
            <pc:sldMk cId="3299807422" sldId="270"/>
            <ac:spMk id="2" creationId="{E3C78B9F-E503-61F5-3CB0-628467D5E40E}"/>
          </ac:spMkLst>
        </pc:spChg>
        <pc:spChg chg="mod">
          <ac:chgData name="Tarachand Amgoth" userId="ea017c71-c3c5-459d-b04b-915c0e816ad1" providerId="ADAL" clId="{450FC495-86E8-4DBD-B010-8EF485ABC89E}" dt="2025-05-19T04:45:41.206" v="1740" actId="26606"/>
          <ac:spMkLst>
            <pc:docMk/>
            <pc:sldMk cId="3299807422" sldId="270"/>
            <ac:spMk id="3" creationId="{46C3CA7F-F0EF-24B2-116E-40864447806C}"/>
          </ac:spMkLst>
        </pc:spChg>
        <pc:spChg chg="add del">
          <ac:chgData name="Tarachand Amgoth" userId="ea017c71-c3c5-459d-b04b-915c0e816ad1" providerId="ADAL" clId="{450FC495-86E8-4DBD-B010-8EF485ABC89E}" dt="2025-05-19T04:45:41.206" v="1740" actId="26606"/>
          <ac:spMkLst>
            <pc:docMk/>
            <pc:sldMk cId="3299807422" sldId="270"/>
            <ac:spMk id="17415" creationId="{665DBBEF-238B-476B-96AB-8AAC3224ECEA}"/>
          </ac:spMkLst>
        </pc:spChg>
        <pc:spChg chg="add del">
          <ac:chgData name="Tarachand Amgoth" userId="ea017c71-c3c5-459d-b04b-915c0e816ad1" providerId="ADAL" clId="{450FC495-86E8-4DBD-B010-8EF485ABC89E}" dt="2025-05-19T04:45:41.206" v="1740" actId="26606"/>
          <ac:spMkLst>
            <pc:docMk/>
            <pc:sldMk cId="3299807422" sldId="270"/>
            <ac:spMk id="17417" creationId="{3FCFB1DE-0B7E-48CC-BA90-B2AB0889F9D6}"/>
          </ac:spMkLst>
        </pc:spChg>
        <pc:picChg chg="add mod">
          <ac:chgData name="Tarachand Amgoth" userId="ea017c71-c3c5-459d-b04b-915c0e816ad1" providerId="ADAL" clId="{450FC495-86E8-4DBD-B010-8EF485ABC89E}" dt="2025-05-19T04:46:32.434" v="1779" actId="1076"/>
          <ac:picMkLst>
            <pc:docMk/>
            <pc:sldMk cId="3299807422" sldId="270"/>
            <ac:picMk id="5" creationId="{7EEFFE66-79DB-AA36-8E90-4030063CD007}"/>
          </ac:picMkLst>
        </pc:picChg>
        <pc:picChg chg="add del mod">
          <ac:chgData name="Tarachand Amgoth" userId="ea017c71-c3c5-459d-b04b-915c0e816ad1" providerId="ADAL" clId="{450FC495-86E8-4DBD-B010-8EF485ABC89E}" dt="2025-05-19T04:46:05.516" v="1741" actId="478"/>
          <ac:picMkLst>
            <pc:docMk/>
            <pc:sldMk cId="3299807422" sldId="270"/>
            <ac:picMk id="17410" creationId="{80F04290-56E2-C597-F346-1BE43B1A8E65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299807422" sldId="270"/>
            <ac:inkMk id="4" creationId="{065C8853-5629-F828-5644-42C9434372F0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3537752806" sldId="271"/>
        </pc:sldMkLst>
        <pc:spChg chg="mod">
          <ac:chgData name="Tarachand Amgoth" userId="ea017c71-c3c5-459d-b04b-915c0e816ad1" providerId="ADAL" clId="{450FC495-86E8-4DBD-B010-8EF485ABC89E}" dt="2025-05-19T12:24:59.144" v="2909" actId="20577"/>
          <ac:spMkLst>
            <pc:docMk/>
            <pc:sldMk cId="3537752806" sldId="271"/>
            <ac:spMk id="2" creationId="{FAFAE952-BF97-C23B-524A-3EEC0BEC3A73}"/>
          </ac:spMkLst>
        </pc:spChg>
        <pc:spChg chg="mod">
          <ac:chgData name="Tarachand Amgoth" userId="ea017c71-c3c5-459d-b04b-915c0e816ad1" providerId="ADAL" clId="{450FC495-86E8-4DBD-B010-8EF485ABC89E}" dt="2025-05-19T13:30:40.383" v="3019" actId="15"/>
          <ac:spMkLst>
            <pc:docMk/>
            <pc:sldMk cId="3537752806" sldId="271"/>
            <ac:spMk id="3" creationId="{A0F2D1E3-95C4-5ABE-6CBB-2B003853B8C7}"/>
          </ac:spMkLst>
        </pc:spChg>
        <pc:spChg chg="add del mod">
          <ac:chgData name="Tarachand Amgoth" userId="ea017c71-c3c5-459d-b04b-915c0e816ad1" providerId="ADAL" clId="{450FC495-86E8-4DBD-B010-8EF485ABC89E}" dt="2025-05-19T12:25:34.770" v="2923" actId="478"/>
          <ac:spMkLst>
            <pc:docMk/>
            <pc:sldMk cId="3537752806" sldId="271"/>
            <ac:spMk id="4" creationId="{26DD10A9-651C-54B9-DE18-A210944C23D7}"/>
          </ac:spMkLst>
        </pc:spChg>
        <pc:spChg chg="add del">
          <ac:chgData name="Tarachand Amgoth" userId="ea017c71-c3c5-459d-b04b-915c0e816ad1" providerId="ADAL" clId="{450FC495-86E8-4DBD-B010-8EF485ABC89E}" dt="2025-05-19T12:25:40.958" v="2925" actId="478"/>
          <ac:spMkLst>
            <pc:docMk/>
            <pc:sldMk cId="3537752806" sldId="271"/>
            <ac:spMk id="5" creationId="{F145114E-B242-1B32-AFB4-A11B55FB4E1D}"/>
          </ac:spMkLst>
        </pc:spChg>
        <pc:spChg chg="add del">
          <ac:chgData name="Tarachand Amgoth" userId="ea017c71-c3c5-459d-b04b-915c0e816ad1" providerId="ADAL" clId="{450FC495-86E8-4DBD-B010-8EF485ABC89E}" dt="2025-05-19T12:25:38.777" v="2924" actId="478"/>
          <ac:spMkLst>
            <pc:docMk/>
            <pc:sldMk cId="3537752806" sldId="271"/>
            <ac:spMk id="6" creationId="{FDB68F01-6240-E98F-8309-718DF626B987}"/>
          </ac:spMkLst>
        </pc:spChg>
        <pc:inkChg chg="add">
          <ac:chgData name="Tarachand Amgoth" userId="ea017c71-c3c5-459d-b04b-915c0e816ad1" providerId="ADAL" clId="{450FC495-86E8-4DBD-B010-8EF485ABC89E}" dt="2025-05-19T15:20:16.292" v="3024"/>
          <ac:inkMkLst>
            <pc:docMk/>
            <pc:sldMk cId="3537752806" sldId="271"/>
            <ac:inkMk id="4" creationId="{D12B7873-F82C-2D79-ADB8-5B24831CD99D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154097889" sldId="272"/>
        </pc:sldMkLst>
        <pc:spChg chg="mod">
          <ac:chgData name="Tarachand Amgoth" userId="ea017c71-c3c5-459d-b04b-915c0e816ad1" providerId="ADAL" clId="{450FC495-86E8-4DBD-B010-8EF485ABC89E}" dt="2025-05-18T16:43:18.131" v="578" actId="255"/>
          <ac:spMkLst>
            <pc:docMk/>
            <pc:sldMk cId="4154097889" sldId="272"/>
            <ac:spMk id="2" creationId="{F0D2CD53-1A75-C348-B51D-0C206B5FBF4B}"/>
          </ac:spMkLst>
        </pc:spChg>
        <pc:spChg chg="del mod">
          <ac:chgData name="Tarachand Amgoth" userId="ea017c71-c3c5-459d-b04b-915c0e816ad1" providerId="ADAL" clId="{450FC495-86E8-4DBD-B010-8EF485ABC89E}" dt="2025-05-18T16:40:50.107" v="477" actId="478"/>
          <ac:spMkLst>
            <pc:docMk/>
            <pc:sldMk cId="4154097889" sldId="272"/>
            <ac:spMk id="3" creationId="{BF0EE836-4BCF-C32D-7A9B-CA6BD275AF74}"/>
          </ac:spMkLst>
        </pc:spChg>
        <pc:picChg chg="add mod">
          <ac:chgData name="Tarachand Amgoth" userId="ea017c71-c3c5-459d-b04b-915c0e816ad1" providerId="ADAL" clId="{450FC495-86E8-4DBD-B010-8EF485ABC89E}" dt="2025-05-18T16:46:06.543" v="581" actId="14100"/>
          <ac:picMkLst>
            <pc:docMk/>
            <pc:sldMk cId="4154097889" sldId="272"/>
            <ac:picMk id="5" creationId="{EA783DEB-3D63-B019-9B0B-2CCE45398593}"/>
          </ac:picMkLst>
        </pc:picChg>
        <pc:picChg chg="add mod">
          <ac:chgData name="Tarachand Amgoth" userId="ea017c71-c3c5-459d-b04b-915c0e816ad1" providerId="ADAL" clId="{450FC495-86E8-4DBD-B010-8EF485ABC89E}" dt="2025-05-18T16:46:12.084" v="596" actId="1038"/>
          <ac:picMkLst>
            <pc:docMk/>
            <pc:sldMk cId="4154097889" sldId="272"/>
            <ac:picMk id="7" creationId="{AF822F2F-3AA7-1D95-EA20-51B9C9C05AEC}"/>
          </ac:picMkLst>
        </pc:picChg>
        <pc:picChg chg="add mod">
          <ac:chgData name="Tarachand Amgoth" userId="ea017c71-c3c5-459d-b04b-915c0e816ad1" providerId="ADAL" clId="{450FC495-86E8-4DBD-B010-8EF485ABC89E}" dt="2025-05-18T16:46:24.618" v="610" actId="1036"/>
          <ac:picMkLst>
            <pc:docMk/>
            <pc:sldMk cId="4154097889" sldId="272"/>
            <ac:picMk id="9" creationId="{6A1052C3-5489-BEF8-E98F-DB77D55EFC10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4154097889" sldId="272"/>
            <ac:inkMk id="3" creationId="{E0D47092-6709-AEFB-779A-124C1C09403C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729753253" sldId="273"/>
        </pc:sldMkLst>
        <pc:spChg chg="del">
          <ac:chgData name="Tarachand Amgoth" userId="ea017c71-c3c5-459d-b04b-915c0e816ad1" providerId="ADAL" clId="{450FC495-86E8-4DBD-B010-8EF485ABC89E}" dt="2025-05-18T16:51:01.550" v="658" actId="478"/>
          <ac:spMkLst>
            <pc:docMk/>
            <pc:sldMk cId="2729753253" sldId="273"/>
            <ac:spMk id="3" creationId="{695562B0-6228-A5FE-DDA1-752C1236F143}"/>
          </ac:spMkLst>
        </pc:spChg>
        <pc:spChg chg="add del mod">
          <ac:chgData name="Tarachand Amgoth" userId="ea017c71-c3c5-459d-b04b-915c0e816ad1" providerId="ADAL" clId="{450FC495-86E8-4DBD-B010-8EF485ABC89E}" dt="2025-05-18T16:51:03.953" v="659" actId="478"/>
          <ac:spMkLst>
            <pc:docMk/>
            <pc:sldMk cId="2729753253" sldId="273"/>
            <ac:spMk id="6" creationId="{BB434E79-0FB9-483C-B58B-2E415C5E72B5}"/>
          </ac:spMkLst>
        </pc:spChg>
        <pc:picChg chg="add del mod">
          <ac:chgData name="Tarachand Amgoth" userId="ea017c71-c3c5-459d-b04b-915c0e816ad1" providerId="ADAL" clId="{450FC495-86E8-4DBD-B010-8EF485ABC89E}" dt="2025-05-18T16:51:54.936" v="677" actId="1035"/>
          <ac:picMkLst>
            <pc:docMk/>
            <pc:sldMk cId="2729753253" sldId="273"/>
            <ac:picMk id="5" creationId="{D61C128D-2904-A028-72ED-824B313785C7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729753253" sldId="273"/>
            <ac:inkMk id="3" creationId="{A6E38853-15B4-8950-F2E7-F4DDE8164646}"/>
          </ac:inkMkLst>
        </pc:inkChg>
      </pc:sldChg>
      <pc:sldChg chg="addSp delSp modSp add del mod">
        <pc:chgData name="Tarachand Amgoth" userId="ea017c71-c3c5-459d-b04b-915c0e816ad1" providerId="ADAL" clId="{450FC495-86E8-4DBD-B010-8EF485ABC89E}" dt="2025-05-18T17:00:01.809" v="727" actId="47"/>
        <pc:sldMkLst>
          <pc:docMk/>
          <pc:sldMk cId="216221203" sldId="274"/>
        </pc:sldMkLst>
        <pc:spChg chg="add del">
          <ac:chgData name="Tarachand Amgoth" userId="ea017c71-c3c5-459d-b04b-915c0e816ad1" providerId="ADAL" clId="{450FC495-86E8-4DBD-B010-8EF485ABC89E}" dt="2025-05-18T16:55:30.601" v="690" actId="478"/>
          <ac:spMkLst>
            <pc:docMk/>
            <pc:sldMk cId="216221203" sldId="274"/>
            <ac:spMk id="3" creationId="{70AABC12-9C29-9C7E-F9C5-21FFC4741D0A}"/>
          </ac:spMkLst>
        </pc:spChg>
        <pc:spChg chg="add del mod">
          <ac:chgData name="Tarachand Amgoth" userId="ea017c71-c3c5-459d-b04b-915c0e816ad1" providerId="ADAL" clId="{450FC495-86E8-4DBD-B010-8EF485ABC89E}" dt="2025-05-18T16:55:38.354" v="692" actId="1076"/>
          <ac:spMkLst>
            <pc:docMk/>
            <pc:sldMk cId="216221203" sldId="274"/>
            <ac:spMk id="4" creationId="{9C64CABC-3917-9800-F114-A7D201B772FC}"/>
          </ac:spMkLst>
        </pc:spChg>
        <pc:spChg chg="add mod">
          <ac:chgData name="Tarachand Amgoth" userId="ea017c71-c3c5-459d-b04b-915c0e816ad1" providerId="ADAL" clId="{450FC495-86E8-4DBD-B010-8EF485ABC89E}" dt="2025-05-18T16:55:22.640" v="688" actId="478"/>
          <ac:spMkLst>
            <pc:docMk/>
            <pc:sldMk cId="216221203" sldId="274"/>
            <ac:spMk id="5" creationId="{DA82AE8B-69C1-79AA-E8F7-97E5FF49BC2A}"/>
          </ac:spMkLst>
        </pc:spChg>
        <pc:spChg chg="add del mod">
          <ac:chgData name="Tarachand Amgoth" userId="ea017c71-c3c5-459d-b04b-915c0e816ad1" providerId="ADAL" clId="{450FC495-86E8-4DBD-B010-8EF485ABC89E}" dt="2025-05-18T16:55:33.786" v="691" actId="478"/>
          <ac:spMkLst>
            <pc:docMk/>
            <pc:sldMk cId="216221203" sldId="274"/>
            <ac:spMk id="7" creationId="{CE22BE75-8B6C-F98A-6018-466C8AEBD369}"/>
          </ac:spMkLst>
        </pc:spChg>
      </pc:sldChg>
      <pc:sldChg chg="addSp delSp modSp add del mod">
        <pc:chgData name="Tarachand Amgoth" userId="ea017c71-c3c5-459d-b04b-915c0e816ad1" providerId="ADAL" clId="{450FC495-86E8-4DBD-B010-8EF485ABC89E}" dt="2025-05-18T17:04:16.406" v="787" actId="47"/>
        <pc:sldMkLst>
          <pc:docMk/>
          <pc:sldMk cId="3031546680" sldId="274"/>
        </pc:sldMkLst>
        <pc:spChg chg="del">
          <ac:chgData name="Tarachand Amgoth" userId="ea017c71-c3c5-459d-b04b-915c0e816ad1" providerId="ADAL" clId="{450FC495-86E8-4DBD-B010-8EF485ABC89E}" dt="2025-05-18T17:00:30.988" v="730" actId="478"/>
          <ac:spMkLst>
            <pc:docMk/>
            <pc:sldMk cId="3031546680" sldId="274"/>
            <ac:spMk id="3" creationId="{2AB80C66-DF6F-8910-52A4-2B540694E8F2}"/>
          </ac:spMkLst>
        </pc:spChg>
        <pc:spChg chg="add mod">
          <ac:chgData name="Tarachand Amgoth" userId="ea017c71-c3c5-459d-b04b-915c0e816ad1" providerId="ADAL" clId="{450FC495-86E8-4DBD-B010-8EF485ABC89E}" dt="2025-05-18T17:00:40.254" v="732" actId="1076"/>
          <ac:spMkLst>
            <pc:docMk/>
            <pc:sldMk cId="3031546680" sldId="274"/>
            <ac:spMk id="4" creationId="{2E5E0C38-C659-89DD-8113-0A502CAABDBF}"/>
          </ac:spMkLst>
        </pc:spChg>
        <pc:spChg chg="add del mod">
          <ac:chgData name="Tarachand Amgoth" userId="ea017c71-c3c5-459d-b04b-915c0e816ad1" providerId="ADAL" clId="{450FC495-86E8-4DBD-B010-8EF485ABC89E}" dt="2025-05-18T17:00:36.076" v="731" actId="478"/>
          <ac:spMkLst>
            <pc:docMk/>
            <pc:sldMk cId="3031546680" sldId="274"/>
            <ac:spMk id="6" creationId="{25A75C22-B6D9-4C73-E0B7-4073699AEAB6}"/>
          </ac:spMkLst>
        </pc:spChg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43151034" sldId="275"/>
        </pc:sldMkLst>
        <pc:spChg chg="mod">
          <ac:chgData name="Tarachand Amgoth" userId="ea017c71-c3c5-459d-b04b-915c0e816ad1" providerId="ADAL" clId="{450FC495-86E8-4DBD-B010-8EF485ABC89E}" dt="2025-05-18T17:03:06.096" v="773" actId="207"/>
          <ac:spMkLst>
            <pc:docMk/>
            <pc:sldMk cId="3043151034" sldId="275"/>
            <ac:spMk id="3" creationId="{1BBC6FB3-CC5A-C7CA-6A81-5EE8F98E4B7C}"/>
          </ac:spMkLst>
        </pc:sp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043151034" sldId="275"/>
            <ac:inkMk id="4" creationId="{43F5914A-CF63-0829-6716-314979CEA3A1}"/>
          </ac:inkMkLst>
        </pc:inkChg>
      </pc:sldChg>
      <pc:sldChg chg="addSp delSp modSp add del mod">
        <pc:chgData name="Tarachand Amgoth" userId="ea017c71-c3c5-459d-b04b-915c0e816ad1" providerId="ADAL" clId="{450FC495-86E8-4DBD-B010-8EF485ABC89E}" dt="2025-05-18T17:09:33.196" v="831" actId="47"/>
        <pc:sldMkLst>
          <pc:docMk/>
          <pc:sldMk cId="4091327059" sldId="276"/>
        </pc:sldMkLst>
        <pc:spChg chg="del">
          <ac:chgData name="Tarachand Amgoth" userId="ea017c71-c3c5-459d-b04b-915c0e816ad1" providerId="ADAL" clId="{450FC495-86E8-4DBD-B010-8EF485ABC89E}" dt="2025-05-18T17:05:54.312" v="791" actId="478"/>
          <ac:spMkLst>
            <pc:docMk/>
            <pc:sldMk cId="4091327059" sldId="276"/>
            <ac:spMk id="3" creationId="{EDB64A32-2D86-4E9C-778F-353D52C8D9DC}"/>
          </ac:spMkLst>
        </pc:spChg>
        <pc:spChg chg="add del mod">
          <ac:chgData name="Tarachand Amgoth" userId="ea017c71-c3c5-459d-b04b-915c0e816ad1" providerId="ADAL" clId="{450FC495-86E8-4DBD-B010-8EF485ABC89E}" dt="2025-05-18T17:09:07.251" v="827" actId="478"/>
          <ac:spMkLst>
            <pc:docMk/>
            <pc:sldMk cId="4091327059" sldId="276"/>
            <ac:spMk id="4" creationId="{6296831D-3346-564A-896B-677CB6B2F093}"/>
          </ac:spMkLst>
        </pc:spChg>
        <pc:spChg chg="add del mod">
          <ac:chgData name="Tarachand Amgoth" userId="ea017c71-c3c5-459d-b04b-915c0e816ad1" providerId="ADAL" clId="{450FC495-86E8-4DBD-B010-8EF485ABC89E}" dt="2025-05-18T17:05:56.464" v="792" actId="478"/>
          <ac:spMkLst>
            <pc:docMk/>
            <pc:sldMk cId="4091327059" sldId="276"/>
            <ac:spMk id="6" creationId="{7DD3480D-B9E1-A967-EEA0-E1B38B94AE7D}"/>
          </ac:spMkLst>
        </pc:spChg>
        <pc:spChg chg="add mod">
          <ac:chgData name="Tarachand Amgoth" userId="ea017c71-c3c5-459d-b04b-915c0e816ad1" providerId="ADAL" clId="{450FC495-86E8-4DBD-B010-8EF485ABC89E}" dt="2025-05-18T17:09:10.656" v="828" actId="1076"/>
          <ac:spMkLst>
            <pc:docMk/>
            <pc:sldMk cId="4091327059" sldId="276"/>
            <ac:spMk id="7" creationId="{EB8544DB-C8C2-0ED4-7896-C15ED9BB6C6E}"/>
          </ac:spMkLst>
        </pc:spChg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324810049" sldId="277"/>
        </pc:sldMkLst>
        <pc:spChg chg="mod">
          <ac:chgData name="Tarachand Amgoth" userId="ea017c71-c3c5-459d-b04b-915c0e816ad1" providerId="ADAL" clId="{450FC495-86E8-4DBD-B010-8EF485ABC89E}" dt="2025-05-18T17:10:48.048" v="850" actId="207"/>
          <ac:spMkLst>
            <pc:docMk/>
            <pc:sldMk cId="2324810049" sldId="277"/>
            <ac:spMk id="3" creationId="{6F5478C1-AC1B-FD46-F917-4ADFF10AE9E5}"/>
          </ac:spMkLst>
        </pc:sp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324810049" sldId="277"/>
            <ac:inkMk id="4" creationId="{2F277C27-4F2E-39F7-643F-E5CA9011470A}"/>
          </ac:inkMkLst>
        </pc:inkChg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944628629" sldId="278"/>
        </pc:sldMkLst>
        <pc:spChg chg="mod">
          <ac:chgData name="Tarachand Amgoth" userId="ea017c71-c3c5-459d-b04b-915c0e816ad1" providerId="ADAL" clId="{450FC495-86E8-4DBD-B010-8EF485ABC89E}" dt="2025-05-18T17:12:05.209" v="859" actId="6549"/>
          <ac:spMkLst>
            <pc:docMk/>
            <pc:sldMk cId="1944628629" sldId="278"/>
            <ac:spMk id="3" creationId="{C74E5D72-D45C-4ED6-EAEA-49F5B0000289}"/>
          </ac:spMkLst>
        </pc:spChg>
        <pc:picChg chg="add mod">
          <ac:chgData name="Tarachand Amgoth" userId="ea017c71-c3c5-459d-b04b-915c0e816ad1" providerId="ADAL" clId="{450FC495-86E8-4DBD-B010-8EF485ABC89E}" dt="2025-05-18T17:14:04.836" v="863" actId="14100"/>
          <ac:picMkLst>
            <pc:docMk/>
            <pc:sldMk cId="1944628629" sldId="278"/>
            <ac:picMk id="5" creationId="{B13B7655-C4A3-007D-BF21-138705C5E53F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1944628629" sldId="278"/>
            <ac:inkMk id="4" creationId="{2CD7377F-4837-39C7-712D-EAF51D606766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55584099" sldId="279"/>
        </pc:sldMkLst>
        <pc:spChg chg="mod">
          <ac:chgData name="Tarachand Amgoth" userId="ea017c71-c3c5-459d-b04b-915c0e816ad1" providerId="ADAL" clId="{450FC495-86E8-4DBD-B010-8EF485ABC89E}" dt="2025-05-18T17:33:45.263" v="981" actId="255"/>
          <ac:spMkLst>
            <pc:docMk/>
            <pc:sldMk cId="3355584099" sldId="279"/>
            <ac:spMk id="3" creationId="{AD9716A5-899E-7423-5600-075A2FB52448}"/>
          </ac:spMkLst>
        </pc:spChg>
        <pc:picChg chg="del">
          <ac:chgData name="Tarachand Amgoth" userId="ea017c71-c3c5-459d-b04b-915c0e816ad1" providerId="ADAL" clId="{450FC495-86E8-4DBD-B010-8EF485ABC89E}" dt="2025-05-18T17:27:29.084" v="944" actId="478"/>
          <ac:picMkLst>
            <pc:docMk/>
            <pc:sldMk cId="3355584099" sldId="279"/>
            <ac:picMk id="5" creationId="{5FCE99F9-FF0A-4738-E78E-3877402DE452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355584099" sldId="279"/>
            <ac:inkMk id="4" creationId="{EFD50AFF-19A2-3C7B-C948-DB1E9F008157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043555560" sldId="280"/>
        </pc:sldMkLst>
        <pc:spChg chg="mod">
          <ac:chgData name="Tarachand Amgoth" userId="ea017c71-c3c5-459d-b04b-915c0e816ad1" providerId="ADAL" clId="{450FC495-86E8-4DBD-B010-8EF485ABC89E}" dt="2025-05-18T17:34:20.575" v="986" actId="5793"/>
          <ac:spMkLst>
            <pc:docMk/>
            <pc:sldMk cId="1043555560" sldId="280"/>
            <ac:spMk id="3" creationId="{C15AA44A-769A-C792-91B0-028A55AD5AD7}"/>
          </ac:spMkLst>
        </pc:spChg>
        <pc:picChg chg="add mod">
          <ac:chgData name="Tarachand Amgoth" userId="ea017c71-c3c5-459d-b04b-915c0e816ad1" providerId="ADAL" clId="{450FC495-86E8-4DBD-B010-8EF485ABC89E}" dt="2025-05-18T17:35:16.359" v="995" actId="14100"/>
          <ac:picMkLst>
            <pc:docMk/>
            <pc:sldMk cId="1043555560" sldId="280"/>
            <ac:picMk id="5" creationId="{AB960516-41FE-EA33-BDB2-6C1167D3C1E1}"/>
          </ac:picMkLst>
        </pc:picChg>
        <pc:picChg chg="add del mod">
          <ac:chgData name="Tarachand Amgoth" userId="ea017c71-c3c5-459d-b04b-915c0e816ad1" providerId="ADAL" clId="{450FC495-86E8-4DBD-B010-8EF485ABC89E}" dt="2025-05-18T17:35:01.666" v="991" actId="478"/>
          <ac:picMkLst>
            <pc:docMk/>
            <pc:sldMk cId="1043555560" sldId="280"/>
            <ac:picMk id="6146" creationId="{96FC2909-9DF3-4B16-8390-162A1E3C7EDD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1043555560" sldId="280"/>
            <ac:inkMk id="4" creationId="{EA635002-839C-744C-302D-6ADCDDDE4075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24562274" sldId="281"/>
        </pc:sldMkLst>
        <pc:spChg chg="mod">
          <ac:chgData name="Tarachand Amgoth" userId="ea017c71-c3c5-459d-b04b-915c0e816ad1" providerId="ADAL" clId="{450FC495-86E8-4DBD-B010-8EF485ABC89E}" dt="2025-05-19T12:57:54.193" v="2999" actId="20577"/>
          <ac:spMkLst>
            <pc:docMk/>
            <pc:sldMk cId="424562274" sldId="281"/>
            <ac:spMk id="3" creationId="{4D8763FA-DD0A-C430-60E0-2E88F3CE8F59}"/>
          </ac:spMkLst>
        </pc:spChg>
        <pc:picChg chg="del">
          <ac:chgData name="Tarachand Amgoth" userId="ea017c71-c3c5-459d-b04b-915c0e816ad1" providerId="ADAL" clId="{450FC495-86E8-4DBD-B010-8EF485ABC89E}" dt="2025-05-18T17:35:29.609" v="997" actId="478"/>
          <ac:picMkLst>
            <pc:docMk/>
            <pc:sldMk cId="424562274" sldId="281"/>
            <ac:picMk id="5" creationId="{02F799E8-4EC5-42BE-D37D-177623AC97DB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424562274" sldId="281"/>
            <ac:inkMk id="4" creationId="{8EBE8455-6DF5-D008-612A-30E67C8689DD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549983590" sldId="282"/>
        </pc:sldMkLst>
        <pc:spChg chg="mod">
          <ac:chgData name="Tarachand Amgoth" userId="ea017c71-c3c5-459d-b04b-915c0e816ad1" providerId="ADAL" clId="{450FC495-86E8-4DBD-B010-8EF485ABC89E}" dt="2025-05-19T02:40:00.257" v="1119" actId="20577"/>
          <ac:spMkLst>
            <pc:docMk/>
            <pc:sldMk cId="3549983590" sldId="282"/>
            <ac:spMk id="3" creationId="{7DAB231A-05AF-87B6-CD8A-736D29380DE1}"/>
          </ac:spMkLst>
        </pc:spChg>
        <pc:spChg chg="add del">
          <ac:chgData name="Tarachand Amgoth" userId="ea017c71-c3c5-459d-b04b-915c0e816ad1" providerId="ADAL" clId="{450FC495-86E8-4DBD-B010-8EF485ABC89E}" dt="2025-05-19T02:38:37.681" v="1061" actId="478"/>
          <ac:spMkLst>
            <pc:docMk/>
            <pc:sldMk cId="3549983590" sldId="282"/>
            <ac:spMk id="4" creationId="{0D12923B-2AEC-9B20-2CC2-7A17B8CDE66C}"/>
          </ac:spMkLst>
        </pc:spChg>
        <pc:picChg chg="add del mod">
          <ac:chgData name="Tarachand Amgoth" userId="ea017c71-c3c5-459d-b04b-915c0e816ad1" providerId="ADAL" clId="{450FC495-86E8-4DBD-B010-8EF485ABC89E}" dt="2025-05-19T12:58:09.059" v="3000" actId="1038"/>
          <ac:picMkLst>
            <pc:docMk/>
            <pc:sldMk cId="3549983590" sldId="282"/>
            <ac:picMk id="7170" creationId="{A3002299-F50F-2CC4-CB88-93E2BCD8C760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549983590" sldId="282"/>
            <ac:inkMk id="4" creationId="{C5551064-7F62-9BAB-CB43-6A1C7E7883A4}"/>
          </ac:inkMkLst>
        </pc:inkChg>
      </pc:sldChg>
      <pc:sldChg chg="addSp modSp add del mod">
        <pc:chgData name="Tarachand Amgoth" userId="ea017c71-c3c5-459d-b04b-915c0e816ad1" providerId="ADAL" clId="{450FC495-86E8-4DBD-B010-8EF485ABC89E}" dt="2025-05-18T17:39:42.099" v="1027" actId="2890"/>
        <pc:sldMkLst>
          <pc:docMk/>
          <pc:sldMk cId="2057099486" sldId="283"/>
        </pc:sldMkLst>
        <pc:spChg chg="mod">
          <ac:chgData name="Tarachand Amgoth" userId="ea017c71-c3c5-459d-b04b-915c0e816ad1" providerId="ADAL" clId="{450FC495-86E8-4DBD-B010-8EF485ABC89E}" dt="2025-05-18T17:39:40.922" v="1025" actId="6549"/>
          <ac:spMkLst>
            <pc:docMk/>
            <pc:sldMk cId="2057099486" sldId="283"/>
            <ac:spMk id="3" creationId="{0E880FD6-67CD-8DBD-47D7-47C449337DD9}"/>
          </ac:spMkLst>
        </pc:spChg>
        <pc:picChg chg="add mod">
          <ac:chgData name="Tarachand Amgoth" userId="ea017c71-c3c5-459d-b04b-915c0e816ad1" providerId="ADAL" clId="{450FC495-86E8-4DBD-B010-8EF485ABC89E}" dt="2025-05-18T17:39:36.620" v="1024"/>
          <ac:picMkLst>
            <pc:docMk/>
            <pc:sldMk cId="2057099486" sldId="283"/>
            <ac:picMk id="7170" creationId="{A3002299-F50F-2CC4-CB88-93E2BCD8C760}"/>
          </ac:picMkLst>
        </pc:pic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14833025" sldId="283"/>
        </pc:sldMkLst>
        <pc:spChg chg="mod">
          <ac:chgData name="Tarachand Amgoth" userId="ea017c71-c3c5-459d-b04b-915c0e816ad1" providerId="ADAL" clId="{450FC495-86E8-4DBD-B010-8EF485ABC89E}" dt="2025-05-19T03:05:16.722" v="1389" actId="207"/>
          <ac:spMkLst>
            <pc:docMk/>
            <pc:sldMk cId="3014833025" sldId="283"/>
            <ac:spMk id="3" creationId="{0008219E-42D5-24F9-6CC2-6A071E7FADBD}"/>
          </ac:spMkLst>
        </pc:spChg>
        <pc:spChg chg="add">
          <ac:chgData name="Tarachand Amgoth" userId="ea017c71-c3c5-459d-b04b-915c0e816ad1" providerId="ADAL" clId="{450FC495-86E8-4DBD-B010-8EF485ABC89E}" dt="2025-05-18T17:41:38.829" v="1031"/>
          <ac:spMkLst>
            <pc:docMk/>
            <pc:sldMk cId="3014833025" sldId="283"/>
            <ac:spMk id="4" creationId="{36627D27-E19A-0629-DBEC-83412537D5CD}"/>
          </ac:spMkLst>
        </pc:spChg>
        <pc:spChg chg="add del mod">
          <ac:chgData name="Tarachand Amgoth" userId="ea017c71-c3c5-459d-b04b-915c0e816ad1" providerId="ADAL" clId="{450FC495-86E8-4DBD-B010-8EF485ABC89E}" dt="2025-05-19T02:47:53.400" v="1221" actId="478"/>
          <ac:spMkLst>
            <pc:docMk/>
            <pc:sldMk cId="3014833025" sldId="283"/>
            <ac:spMk id="5" creationId="{E929CC41-94C8-EE6D-9085-0D47778D41F1}"/>
          </ac:spMkLst>
        </pc:spChg>
        <pc:picChg chg="add mod">
          <ac:chgData name="Tarachand Amgoth" userId="ea017c71-c3c5-459d-b04b-915c0e816ad1" providerId="ADAL" clId="{450FC495-86E8-4DBD-B010-8EF485ABC89E}" dt="2025-05-19T02:57:34.617" v="1361" actId="1038"/>
          <ac:picMkLst>
            <pc:docMk/>
            <pc:sldMk cId="3014833025" sldId="283"/>
            <ac:picMk id="7" creationId="{B7CE516B-9354-11B8-9CD6-BEC8E85866B7}"/>
          </ac:picMkLst>
        </pc:picChg>
        <pc:picChg chg="add mod">
          <ac:chgData name="Tarachand Amgoth" userId="ea017c71-c3c5-459d-b04b-915c0e816ad1" providerId="ADAL" clId="{450FC495-86E8-4DBD-B010-8EF485ABC89E}" dt="2025-05-19T02:57:42.113" v="1362" actId="14100"/>
          <ac:picMkLst>
            <pc:docMk/>
            <pc:sldMk cId="3014833025" sldId="283"/>
            <ac:picMk id="9" creationId="{3C18C317-B525-1860-34E9-2B876D28F40B}"/>
          </ac:picMkLst>
        </pc:picChg>
        <pc:picChg chg="del">
          <ac:chgData name="Tarachand Amgoth" userId="ea017c71-c3c5-459d-b04b-915c0e816ad1" providerId="ADAL" clId="{450FC495-86E8-4DBD-B010-8EF485ABC89E}" dt="2025-05-18T17:41:04.458" v="1030" actId="478"/>
          <ac:picMkLst>
            <pc:docMk/>
            <pc:sldMk cId="3014833025" sldId="283"/>
            <ac:picMk id="7170" creationId="{BEC9B4F9-A8D5-08E1-3B7F-174734F0D3CC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014833025" sldId="283"/>
            <ac:inkMk id="4" creationId="{96D14D83-7E97-0F46-4C05-E34AD2981836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917481439" sldId="284"/>
        </pc:sldMkLst>
        <pc:spChg chg="mod">
          <ac:chgData name="Tarachand Amgoth" userId="ea017c71-c3c5-459d-b04b-915c0e816ad1" providerId="ADAL" clId="{450FC495-86E8-4DBD-B010-8EF485ABC89E}" dt="2025-05-19T02:43:45.709" v="1176" actId="113"/>
          <ac:spMkLst>
            <pc:docMk/>
            <pc:sldMk cId="917481439" sldId="284"/>
            <ac:spMk id="3" creationId="{7F0DBF26-5826-A5F5-1FDD-68FC5093E0EA}"/>
          </ac:spMkLst>
        </pc:spChg>
        <pc:spChg chg="add del mod">
          <ac:chgData name="Tarachand Amgoth" userId="ea017c71-c3c5-459d-b04b-915c0e816ad1" providerId="ADAL" clId="{450FC495-86E8-4DBD-B010-8EF485ABC89E}" dt="2025-05-19T02:40:57.632" v="1137"/>
          <ac:spMkLst>
            <pc:docMk/>
            <pc:sldMk cId="917481439" sldId="284"/>
            <ac:spMk id="4" creationId="{7AD4BF19-D852-1EC7-E08D-7D9A203FE5A0}"/>
          </ac:spMkLst>
        </pc:spChg>
        <pc:spChg chg="add del">
          <ac:chgData name="Tarachand Amgoth" userId="ea017c71-c3c5-459d-b04b-915c0e816ad1" providerId="ADAL" clId="{450FC495-86E8-4DBD-B010-8EF485ABC89E}" dt="2025-05-19T02:40:57.620" v="1131" actId="478"/>
          <ac:spMkLst>
            <pc:docMk/>
            <pc:sldMk cId="917481439" sldId="284"/>
            <ac:spMk id="5" creationId="{EA2766F3-D1CD-2E92-8127-2809D5207B03}"/>
          </ac:spMkLst>
        </pc:spChg>
        <pc:spChg chg="add del mod">
          <ac:chgData name="Tarachand Amgoth" userId="ea017c71-c3c5-459d-b04b-915c0e816ad1" providerId="ADAL" clId="{450FC495-86E8-4DBD-B010-8EF485ABC89E}" dt="2025-05-19T02:40:57.632" v="1135"/>
          <ac:spMkLst>
            <pc:docMk/>
            <pc:sldMk cId="917481439" sldId="284"/>
            <ac:spMk id="6" creationId="{A70F8354-FC74-1CCC-CCF6-EEC2E82AD234}"/>
          </ac:spMkLst>
        </pc:spChg>
        <pc:spChg chg="add del">
          <ac:chgData name="Tarachand Amgoth" userId="ea017c71-c3c5-459d-b04b-915c0e816ad1" providerId="ADAL" clId="{450FC495-86E8-4DBD-B010-8EF485ABC89E}" dt="2025-05-19T02:40:59.945" v="1138" actId="478"/>
          <ac:spMkLst>
            <pc:docMk/>
            <pc:sldMk cId="917481439" sldId="284"/>
            <ac:spMk id="7" creationId="{86383ABD-B851-9DEB-0D42-B2D82EC35F9B}"/>
          </ac:spMkLst>
        </pc:spChg>
        <pc:spChg chg="add del mod">
          <ac:chgData name="Tarachand Amgoth" userId="ea017c71-c3c5-459d-b04b-915c0e816ad1" providerId="ADAL" clId="{450FC495-86E8-4DBD-B010-8EF485ABC89E}" dt="2025-05-19T02:40:57.632" v="1133"/>
          <ac:spMkLst>
            <pc:docMk/>
            <pc:sldMk cId="917481439" sldId="284"/>
            <ac:spMk id="8" creationId="{1052FD8B-9ECC-997C-BE7B-50D661DF0512}"/>
          </ac:spMkLst>
        </pc:spChg>
        <pc:picChg chg="del">
          <ac:chgData name="Tarachand Amgoth" userId="ea017c71-c3c5-459d-b04b-915c0e816ad1" providerId="ADAL" clId="{450FC495-86E8-4DBD-B010-8EF485ABC89E}" dt="2025-05-19T02:40:13.958" v="1121" actId="478"/>
          <ac:picMkLst>
            <pc:docMk/>
            <pc:sldMk cId="917481439" sldId="284"/>
            <ac:picMk id="7170" creationId="{DD66CC2E-9F88-E286-6A92-3C8710B04914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917481439" sldId="284"/>
            <ac:inkMk id="4" creationId="{CAACD2BD-E82A-D878-247C-6655B862385D}"/>
          </ac:inkMkLst>
        </pc:inkChg>
      </pc:sldChg>
      <pc:sldChg chg="addSp delSp modSp add mod setBg">
        <pc:chgData name="Tarachand Amgoth" userId="ea017c71-c3c5-459d-b04b-915c0e816ad1" providerId="ADAL" clId="{450FC495-86E8-4DBD-B010-8EF485ABC89E}" dt="2025-05-19T03:26:41.932" v="1644" actId="113"/>
        <pc:sldMkLst>
          <pc:docMk/>
          <pc:sldMk cId="4172560094" sldId="285"/>
        </pc:sldMkLst>
        <pc:spChg chg="mod">
          <ac:chgData name="Tarachand Amgoth" userId="ea017c71-c3c5-459d-b04b-915c0e816ad1" providerId="ADAL" clId="{450FC495-86E8-4DBD-B010-8EF485ABC89E}" dt="2025-05-19T02:50:58.756" v="1257" actId="26606"/>
          <ac:spMkLst>
            <pc:docMk/>
            <pc:sldMk cId="4172560094" sldId="285"/>
            <ac:spMk id="2" creationId="{BCAFDC47-209A-B8EF-9617-54086216A739}"/>
          </ac:spMkLst>
        </pc:spChg>
        <pc:spChg chg="mod">
          <ac:chgData name="Tarachand Amgoth" userId="ea017c71-c3c5-459d-b04b-915c0e816ad1" providerId="ADAL" clId="{450FC495-86E8-4DBD-B010-8EF485ABC89E}" dt="2025-05-19T03:26:41.932" v="1644" actId="113"/>
          <ac:spMkLst>
            <pc:docMk/>
            <pc:sldMk cId="4172560094" sldId="285"/>
            <ac:spMk id="3" creationId="{9420FA26-A47E-B76F-89B7-526EDEDCD711}"/>
          </ac:spMkLst>
        </pc:spChg>
        <pc:spChg chg="add del">
          <ac:chgData name="Tarachand Amgoth" userId="ea017c71-c3c5-459d-b04b-915c0e816ad1" providerId="ADAL" clId="{450FC495-86E8-4DBD-B010-8EF485ABC89E}" dt="2025-05-19T02:50:58.756" v="1257" actId="26606"/>
          <ac:spMkLst>
            <pc:docMk/>
            <pc:sldMk cId="4172560094" sldId="285"/>
            <ac:spMk id="10247" creationId="{45D37F4E-DDB4-456B-97E0-9937730A039F}"/>
          </ac:spMkLst>
        </pc:spChg>
        <pc:spChg chg="add del">
          <ac:chgData name="Tarachand Amgoth" userId="ea017c71-c3c5-459d-b04b-915c0e816ad1" providerId="ADAL" clId="{450FC495-86E8-4DBD-B010-8EF485ABC89E}" dt="2025-05-19T02:50:58.756" v="1257" actId="26606"/>
          <ac:spMkLst>
            <pc:docMk/>
            <pc:sldMk cId="4172560094" sldId="285"/>
            <ac:spMk id="10249" creationId="{B2DD41CD-8F47-4F56-AD12-4E2FF7696987}"/>
          </ac:spMkLst>
        </pc:spChg>
        <pc:picChg chg="add mod">
          <ac:chgData name="Tarachand Amgoth" userId="ea017c71-c3c5-459d-b04b-915c0e816ad1" providerId="ADAL" clId="{450FC495-86E8-4DBD-B010-8EF485ABC89E}" dt="2025-05-19T02:56:23.289" v="1341" actId="14100"/>
          <ac:picMkLst>
            <pc:docMk/>
            <pc:sldMk cId="4172560094" sldId="285"/>
            <ac:picMk id="5" creationId="{9B3F45BC-B91C-87BE-FC96-CF81AEDD54C2}"/>
          </ac:picMkLst>
        </pc:picChg>
        <pc:picChg chg="add del mod">
          <ac:chgData name="Tarachand Amgoth" userId="ea017c71-c3c5-459d-b04b-915c0e816ad1" providerId="ADAL" clId="{450FC495-86E8-4DBD-B010-8EF485ABC89E}" dt="2025-05-19T02:51:18.468" v="1258" actId="478"/>
          <ac:picMkLst>
            <pc:docMk/>
            <pc:sldMk cId="4172560094" sldId="285"/>
            <ac:picMk id="10242" creationId="{4D7CA0DB-CF21-02EA-2EF8-BEB0731347D1}"/>
          </ac:picMkLst>
        </pc:pic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05731703" sldId="286"/>
        </pc:sldMkLst>
        <pc:spChg chg="mod">
          <ac:chgData name="Tarachand Amgoth" userId="ea017c71-c3c5-459d-b04b-915c0e816ad1" providerId="ADAL" clId="{450FC495-86E8-4DBD-B010-8EF485ABC89E}" dt="2025-05-19T03:01:20.147" v="1366" actId="6549"/>
          <ac:spMkLst>
            <pc:docMk/>
            <pc:sldMk cId="3005731703" sldId="286"/>
            <ac:spMk id="3" creationId="{AFAF9670-F980-11B3-877E-97B826F972BE}"/>
          </ac:spMkLst>
        </pc:spChg>
        <pc:spChg chg="add del">
          <ac:chgData name="Tarachand Amgoth" userId="ea017c71-c3c5-459d-b04b-915c0e816ad1" providerId="ADAL" clId="{450FC495-86E8-4DBD-B010-8EF485ABC89E}" dt="2025-05-19T03:01:42.874" v="1368" actId="478"/>
          <ac:spMkLst>
            <pc:docMk/>
            <pc:sldMk cId="3005731703" sldId="286"/>
            <ac:spMk id="4" creationId="{E4C898EF-0858-755C-0A51-8BFA11D43F7A}"/>
          </ac:spMkLst>
        </pc:spChg>
        <pc:picChg chg="add mod">
          <ac:chgData name="Tarachand Amgoth" userId="ea017c71-c3c5-459d-b04b-915c0e816ad1" providerId="ADAL" clId="{450FC495-86E8-4DBD-B010-8EF485ABC89E}" dt="2025-05-19T03:01:54.556" v="1371" actId="14100"/>
          <ac:picMkLst>
            <pc:docMk/>
            <pc:sldMk cId="3005731703" sldId="286"/>
            <ac:picMk id="6" creationId="{348EC550-1428-6A63-FBA9-6511C38185F3}"/>
          </ac:picMkLst>
        </pc:picChg>
        <pc:picChg chg="del">
          <ac:chgData name="Tarachand Amgoth" userId="ea017c71-c3c5-459d-b04b-915c0e816ad1" providerId="ADAL" clId="{450FC495-86E8-4DBD-B010-8EF485ABC89E}" dt="2025-05-19T03:01:14.498" v="1364" actId="478"/>
          <ac:picMkLst>
            <pc:docMk/>
            <pc:sldMk cId="3005731703" sldId="286"/>
            <ac:picMk id="7" creationId="{FFC61FD6-EDB0-3076-FB4E-7185BA5DDB1A}"/>
          </ac:picMkLst>
        </pc:picChg>
        <pc:picChg chg="del">
          <ac:chgData name="Tarachand Amgoth" userId="ea017c71-c3c5-459d-b04b-915c0e816ad1" providerId="ADAL" clId="{450FC495-86E8-4DBD-B010-8EF485ABC89E}" dt="2025-05-19T03:01:15.987" v="1365" actId="478"/>
          <ac:picMkLst>
            <pc:docMk/>
            <pc:sldMk cId="3005731703" sldId="286"/>
            <ac:picMk id="9" creationId="{23DD1C50-D253-CA91-97F9-391AC5D3F1CA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005731703" sldId="286"/>
            <ac:inkMk id="4" creationId="{78C468F5-DFC7-C6D9-9C8C-FFA2E02D7DDC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289185962" sldId="287"/>
        </pc:sldMkLst>
        <pc:spChg chg="mod">
          <ac:chgData name="Tarachand Amgoth" userId="ea017c71-c3c5-459d-b04b-915c0e816ad1" providerId="ADAL" clId="{450FC495-86E8-4DBD-B010-8EF485ABC89E}" dt="2025-05-19T03:04:43.075" v="1383" actId="6549"/>
          <ac:spMkLst>
            <pc:docMk/>
            <pc:sldMk cId="4289185962" sldId="287"/>
            <ac:spMk id="3" creationId="{A64C03B3-BC94-CCA7-0CAD-56389AB1FA62}"/>
          </ac:spMkLst>
        </pc:spChg>
        <pc:picChg chg="del">
          <ac:chgData name="Tarachand Amgoth" userId="ea017c71-c3c5-459d-b04b-915c0e816ad1" providerId="ADAL" clId="{450FC495-86E8-4DBD-B010-8EF485ABC89E}" dt="2025-05-19T03:04:39.326" v="1382" actId="478"/>
          <ac:picMkLst>
            <pc:docMk/>
            <pc:sldMk cId="4289185962" sldId="287"/>
            <ac:picMk id="5" creationId="{B0B58F6D-D224-6C4E-494A-B6D40DC11C60}"/>
          </ac:picMkLst>
        </pc:picChg>
        <pc:picChg chg="add mod">
          <ac:chgData name="Tarachand Amgoth" userId="ea017c71-c3c5-459d-b04b-915c0e816ad1" providerId="ADAL" clId="{450FC495-86E8-4DBD-B010-8EF485ABC89E}" dt="2025-05-19T03:26:54.885" v="1646" actId="1076"/>
          <ac:picMkLst>
            <pc:docMk/>
            <pc:sldMk cId="4289185962" sldId="287"/>
            <ac:picMk id="6" creationId="{11F13EA3-B389-796E-8A92-7BEB2F227EAC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4289185962" sldId="287"/>
            <ac:inkMk id="4" creationId="{D98AA96B-98E4-9A9B-91C1-193AA8194BCB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34183764" sldId="288"/>
        </pc:sldMkLst>
        <pc:spChg chg="mod">
          <ac:chgData name="Tarachand Amgoth" userId="ea017c71-c3c5-459d-b04b-915c0e816ad1" providerId="ADAL" clId="{450FC495-86E8-4DBD-B010-8EF485ABC89E}" dt="2025-05-19T03:16:45.159" v="1534" actId="6549"/>
          <ac:spMkLst>
            <pc:docMk/>
            <pc:sldMk cId="134183764" sldId="288"/>
            <ac:spMk id="3" creationId="{EBD68711-BE16-8197-4743-53E09047CF9D}"/>
          </ac:spMkLst>
        </pc:spChg>
        <pc:picChg chg="add mod">
          <ac:chgData name="Tarachand Amgoth" userId="ea017c71-c3c5-459d-b04b-915c0e816ad1" providerId="ADAL" clId="{450FC495-86E8-4DBD-B010-8EF485ABC89E}" dt="2025-05-19T03:14:11.680" v="1445" actId="1076"/>
          <ac:picMkLst>
            <pc:docMk/>
            <pc:sldMk cId="134183764" sldId="288"/>
            <ac:picMk id="5" creationId="{066C109D-AAA9-23DF-10B0-E74FAE8728B9}"/>
          </ac:picMkLst>
        </pc:picChg>
        <pc:picChg chg="del">
          <ac:chgData name="Tarachand Amgoth" userId="ea017c71-c3c5-459d-b04b-915c0e816ad1" providerId="ADAL" clId="{450FC495-86E8-4DBD-B010-8EF485ABC89E}" dt="2025-05-19T03:12:05.101" v="1408" actId="478"/>
          <ac:picMkLst>
            <pc:docMk/>
            <pc:sldMk cId="134183764" sldId="288"/>
            <ac:picMk id="6" creationId="{CF0C3469-0F11-2208-485B-B858D5C14C6F}"/>
          </ac:picMkLst>
        </pc:picChg>
        <pc:picChg chg="add del">
          <ac:chgData name="Tarachand Amgoth" userId="ea017c71-c3c5-459d-b04b-915c0e816ad1" providerId="ADAL" clId="{450FC495-86E8-4DBD-B010-8EF485ABC89E}" dt="2025-05-19T03:13:08.337" v="1429" actId="478"/>
          <ac:picMkLst>
            <pc:docMk/>
            <pc:sldMk cId="134183764" sldId="288"/>
            <ac:picMk id="12290" creationId="{812C57D3-8542-B77C-E723-7AC818036561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134183764" sldId="288"/>
            <ac:inkMk id="4" creationId="{441DAEFC-0EC1-678A-A012-5A90BA3E57F5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696450892" sldId="289"/>
        </pc:sldMkLst>
        <pc:spChg chg="mod">
          <ac:chgData name="Tarachand Amgoth" userId="ea017c71-c3c5-459d-b04b-915c0e816ad1" providerId="ADAL" clId="{450FC495-86E8-4DBD-B010-8EF485ABC89E}" dt="2025-05-19T03:17:08.410" v="1554" actId="20577"/>
          <ac:spMkLst>
            <pc:docMk/>
            <pc:sldMk cId="3696450892" sldId="289"/>
            <ac:spMk id="3" creationId="{5E29A1AF-9FD4-AECF-1E7D-A6BC9DE29E8A}"/>
          </ac:spMkLst>
        </pc:spChg>
        <pc:spChg chg="add del mod">
          <ac:chgData name="Tarachand Amgoth" userId="ea017c71-c3c5-459d-b04b-915c0e816ad1" providerId="ADAL" clId="{450FC495-86E8-4DBD-B010-8EF485ABC89E}" dt="2025-05-19T03:15:29.967" v="1484" actId="478"/>
          <ac:spMkLst>
            <pc:docMk/>
            <pc:sldMk cId="3696450892" sldId="289"/>
            <ac:spMk id="4" creationId="{E5EE198D-7A10-7225-153F-1BC19F2E1CB7}"/>
          </ac:spMkLst>
        </pc:sp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696450892" sldId="289"/>
            <ac:inkMk id="4" creationId="{3FD5F00C-F870-BADD-0347-09C17A5C0BCB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336418505" sldId="290"/>
        </pc:sldMkLst>
        <pc:spChg chg="mod">
          <ac:chgData name="Tarachand Amgoth" userId="ea017c71-c3c5-459d-b04b-915c0e816ad1" providerId="ADAL" clId="{450FC495-86E8-4DBD-B010-8EF485ABC89E}" dt="2025-05-19T03:17:53.083" v="1583" actId="6549"/>
          <ac:spMkLst>
            <pc:docMk/>
            <pc:sldMk cId="1336418505" sldId="290"/>
            <ac:spMk id="3" creationId="{702F27EA-F772-107A-F98D-184577D59244}"/>
          </ac:spMkLst>
        </pc:spChg>
        <pc:picChg chg="del">
          <ac:chgData name="Tarachand Amgoth" userId="ea017c71-c3c5-459d-b04b-915c0e816ad1" providerId="ADAL" clId="{450FC495-86E8-4DBD-B010-8EF485ABC89E}" dt="2025-05-19T03:17:48.701" v="1579" actId="478"/>
          <ac:picMkLst>
            <pc:docMk/>
            <pc:sldMk cId="1336418505" sldId="290"/>
            <ac:picMk id="5" creationId="{1C03F9AA-9239-48D5-53E8-B95E11658DDF}"/>
          </ac:picMkLst>
        </pc:picChg>
        <pc:picChg chg="add mod">
          <ac:chgData name="Tarachand Amgoth" userId="ea017c71-c3c5-459d-b04b-915c0e816ad1" providerId="ADAL" clId="{450FC495-86E8-4DBD-B010-8EF485ABC89E}" dt="2025-05-19T03:19:50.306" v="1623" actId="1076"/>
          <ac:picMkLst>
            <pc:docMk/>
            <pc:sldMk cId="1336418505" sldId="290"/>
            <ac:picMk id="6" creationId="{C424303E-63F5-2531-3F27-A6DF24CDA530}"/>
          </ac:picMkLst>
        </pc:picChg>
        <pc:picChg chg="add del mod">
          <ac:chgData name="Tarachand Amgoth" userId="ea017c71-c3c5-459d-b04b-915c0e816ad1" providerId="ADAL" clId="{450FC495-86E8-4DBD-B010-8EF485ABC89E}" dt="2025-05-19T03:19:41.513" v="1618" actId="478"/>
          <ac:picMkLst>
            <pc:docMk/>
            <pc:sldMk cId="1336418505" sldId="290"/>
            <ac:picMk id="14338" creationId="{0CE475E9-B664-CFC7-E37A-703297C82DBC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1336418505" sldId="290"/>
            <ac:inkMk id="4" creationId="{3EA074D1-E4DE-4947-8634-C407ACE22B4F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822956490" sldId="291"/>
        </pc:sldMkLst>
        <pc:spChg chg="mod">
          <ac:chgData name="Tarachand Amgoth" userId="ea017c71-c3c5-459d-b04b-915c0e816ad1" providerId="ADAL" clId="{450FC495-86E8-4DBD-B010-8EF485ABC89E}" dt="2025-05-19T03:21:55.664" v="1635" actId="20577"/>
          <ac:spMkLst>
            <pc:docMk/>
            <pc:sldMk cId="822956490" sldId="291"/>
            <ac:spMk id="3" creationId="{33DF0F95-F481-C7B5-BE5E-ADB18D448584}"/>
          </ac:spMkLst>
        </pc:spChg>
        <pc:picChg chg="add mod">
          <ac:chgData name="Tarachand Amgoth" userId="ea017c71-c3c5-459d-b04b-915c0e816ad1" providerId="ADAL" clId="{450FC495-86E8-4DBD-B010-8EF485ABC89E}" dt="2025-05-19T03:22:43.020" v="1641" actId="14100"/>
          <ac:picMkLst>
            <pc:docMk/>
            <pc:sldMk cId="822956490" sldId="291"/>
            <ac:picMk id="5" creationId="{A311FFB0-9DEE-E70B-4318-EA7FCEAA0DB4}"/>
          </ac:picMkLst>
        </pc:picChg>
        <pc:picChg chg="del">
          <ac:chgData name="Tarachand Amgoth" userId="ea017c71-c3c5-459d-b04b-915c0e816ad1" providerId="ADAL" clId="{450FC495-86E8-4DBD-B010-8EF485ABC89E}" dt="2025-05-19T03:21:50.919" v="1625" actId="478"/>
          <ac:picMkLst>
            <pc:docMk/>
            <pc:sldMk cId="822956490" sldId="291"/>
            <ac:picMk id="6" creationId="{E8C8C43F-4E81-0550-94C1-33A16E32DED9}"/>
          </ac:picMkLst>
        </pc:picChg>
        <pc:picChg chg="add del">
          <ac:chgData name="Tarachand Amgoth" userId="ea017c71-c3c5-459d-b04b-915c0e816ad1" providerId="ADAL" clId="{450FC495-86E8-4DBD-B010-8EF485ABC89E}" dt="2025-05-19T03:22:29.955" v="1637" actId="478"/>
          <ac:picMkLst>
            <pc:docMk/>
            <pc:sldMk cId="822956490" sldId="291"/>
            <ac:picMk id="15362" creationId="{A234F351-839B-EB6C-1A88-7BD1CE9325BF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822956490" sldId="291"/>
            <ac:inkMk id="4" creationId="{83674243-1C76-820D-4385-DB769A87B0CE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151144268" sldId="292"/>
        </pc:sldMkLst>
        <pc:spChg chg="mod">
          <ac:chgData name="Tarachand Amgoth" userId="ea017c71-c3c5-459d-b04b-915c0e816ad1" providerId="ADAL" clId="{450FC495-86E8-4DBD-B010-8EF485ABC89E}" dt="2025-05-19T03:27:33.779" v="1657" actId="20577"/>
          <ac:spMkLst>
            <pc:docMk/>
            <pc:sldMk cId="2151144268" sldId="292"/>
            <ac:spMk id="3" creationId="{99200E16-6507-0670-4765-448A040C5D24}"/>
          </ac:spMkLst>
        </pc:spChg>
        <pc:picChg chg="del">
          <ac:chgData name="Tarachand Amgoth" userId="ea017c71-c3c5-459d-b04b-915c0e816ad1" providerId="ADAL" clId="{450FC495-86E8-4DBD-B010-8EF485ABC89E}" dt="2025-05-19T03:27:30.249" v="1648" actId="478"/>
          <ac:picMkLst>
            <pc:docMk/>
            <pc:sldMk cId="2151144268" sldId="292"/>
            <ac:picMk id="5" creationId="{63E7F2F0-D88A-65F7-66CA-8AA3A58B33BC}"/>
          </ac:picMkLst>
        </pc:picChg>
        <pc:picChg chg="add mod">
          <ac:chgData name="Tarachand Amgoth" userId="ea017c71-c3c5-459d-b04b-915c0e816ad1" providerId="ADAL" clId="{450FC495-86E8-4DBD-B010-8EF485ABC89E}" dt="2025-05-19T03:28:25.629" v="1665" actId="1076"/>
          <ac:picMkLst>
            <pc:docMk/>
            <pc:sldMk cId="2151144268" sldId="292"/>
            <ac:picMk id="6" creationId="{3FA82819-2DCF-264F-A1CE-26CF1B1F73A7}"/>
          </ac:picMkLst>
        </pc:picChg>
        <pc:picChg chg="add del mod">
          <ac:chgData name="Tarachand Amgoth" userId="ea017c71-c3c5-459d-b04b-915c0e816ad1" providerId="ADAL" clId="{450FC495-86E8-4DBD-B010-8EF485ABC89E}" dt="2025-05-19T03:28:20.702" v="1662" actId="478"/>
          <ac:picMkLst>
            <pc:docMk/>
            <pc:sldMk cId="2151144268" sldId="292"/>
            <ac:picMk id="16386" creationId="{5F7EE161-5E36-D21D-242A-8DAC9F51680C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151144268" sldId="292"/>
            <ac:inkMk id="4" creationId="{142D69F4-5277-5803-E428-04F84B484F21}"/>
          </ac:inkMkLst>
        </pc:inkChg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423193436" sldId="293"/>
        </pc:sldMkLst>
        <pc:spChg chg="mod">
          <ac:chgData name="Tarachand Amgoth" userId="ea017c71-c3c5-459d-b04b-915c0e816ad1" providerId="ADAL" clId="{450FC495-86E8-4DBD-B010-8EF485ABC89E}" dt="2025-05-19T04:39:15.744" v="1708" actId="207"/>
          <ac:spMkLst>
            <pc:docMk/>
            <pc:sldMk cId="3423193436" sldId="293"/>
            <ac:spMk id="3" creationId="{775DEF9C-6D40-0C47-7031-834515F59B3A}"/>
          </ac:spMkLst>
        </pc:spChg>
        <pc:picChg chg="add mod">
          <ac:chgData name="Tarachand Amgoth" userId="ea017c71-c3c5-459d-b04b-915c0e816ad1" providerId="ADAL" clId="{450FC495-86E8-4DBD-B010-8EF485ABC89E}" dt="2025-05-19T04:39:42.983" v="1712" actId="14100"/>
          <ac:picMkLst>
            <pc:docMk/>
            <pc:sldMk cId="3423193436" sldId="293"/>
            <ac:picMk id="5" creationId="{19FCC8FA-2B64-9EC4-1C47-17954EA783D9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423193436" sldId="293"/>
            <ac:inkMk id="4" creationId="{3C3B353D-9F60-233B-B4F6-C96F4689C7FC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50917950" sldId="294"/>
        </pc:sldMkLst>
        <pc:spChg chg="mod">
          <ac:chgData name="Tarachand Amgoth" userId="ea017c71-c3c5-459d-b04b-915c0e816ad1" providerId="ADAL" clId="{450FC495-86E8-4DBD-B010-8EF485ABC89E}" dt="2025-05-19T05:08:38.245" v="1795" actId="20577"/>
          <ac:spMkLst>
            <pc:docMk/>
            <pc:sldMk cId="150917950" sldId="294"/>
            <ac:spMk id="3" creationId="{5B9AEE1B-8E22-3D2E-2A94-8AF231D62720}"/>
          </ac:spMkLst>
        </pc:spChg>
        <pc:picChg chg="del">
          <ac:chgData name="Tarachand Amgoth" userId="ea017c71-c3c5-459d-b04b-915c0e816ad1" providerId="ADAL" clId="{450FC495-86E8-4DBD-B010-8EF485ABC89E}" dt="2025-05-19T05:08:29.347" v="1781" actId="478"/>
          <ac:picMkLst>
            <pc:docMk/>
            <pc:sldMk cId="150917950" sldId="294"/>
            <ac:picMk id="5" creationId="{B9E7BD9D-EA5E-7DB3-3FFC-B103FACCA506}"/>
          </ac:picMkLst>
        </pc:picChg>
        <pc:picChg chg="add mod">
          <ac:chgData name="Tarachand Amgoth" userId="ea017c71-c3c5-459d-b04b-915c0e816ad1" providerId="ADAL" clId="{450FC495-86E8-4DBD-B010-8EF485ABC89E}" dt="2025-05-19T05:08:53.796" v="1800" actId="1076"/>
          <ac:picMkLst>
            <pc:docMk/>
            <pc:sldMk cId="150917950" sldId="294"/>
            <ac:picMk id="6" creationId="{2E113D3B-DB91-7FC3-DE96-94F894644053}"/>
          </ac:picMkLst>
        </pc:picChg>
        <pc:picChg chg="add mod">
          <ac:chgData name="Tarachand Amgoth" userId="ea017c71-c3c5-459d-b04b-915c0e816ad1" providerId="ADAL" clId="{450FC495-86E8-4DBD-B010-8EF485ABC89E}" dt="2025-05-19T05:09:26.651" v="1887" actId="1037"/>
          <ac:picMkLst>
            <pc:docMk/>
            <pc:sldMk cId="150917950" sldId="294"/>
            <ac:picMk id="8" creationId="{B6B08149-04B1-E77E-EEBB-2821F0AFC09D}"/>
          </ac:picMkLst>
        </pc:picChg>
        <pc:picChg chg="add mod">
          <ac:chgData name="Tarachand Amgoth" userId="ea017c71-c3c5-459d-b04b-915c0e816ad1" providerId="ADAL" clId="{450FC495-86E8-4DBD-B010-8EF485ABC89E}" dt="2025-05-19T05:09:49.329" v="1947" actId="1036"/>
          <ac:picMkLst>
            <pc:docMk/>
            <pc:sldMk cId="150917950" sldId="294"/>
            <ac:picMk id="9" creationId="{0D29C175-47E3-CBE9-43EC-FCD27A83C0C6}"/>
          </ac:picMkLst>
        </pc:picChg>
        <pc:picChg chg="add mod">
          <ac:chgData name="Tarachand Amgoth" userId="ea017c71-c3c5-459d-b04b-915c0e816ad1" providerId="ADAL" clId="{450FC495-86E8-4DBD-B010-8EF485ABC89E}" dt="2025-05-19T05:10:12.413" v="2058" actId="1036"/>
          <ac:picMkLst>
            <pc:docMk/>
            <pc:sldMk cId="150917950" sldId="294"/>
            <ac:picMk id="10" creationId="{67AEDFBA-045B-123A-2162-E33D71F4BFE0}"/>
          </ac:picMkLst>
        </pc:picChg>
        <pc:picChg chg="add mod">
          <ac:chgData name="Tarachand Amgoth" userId="ea017c71-c3c5-459d-b04b-915c0e816ad1" providerId="ADAL" clId="{450FC495-86E8-4DBD-B010-8EF485ABC89E}" dt="2025-05-19T05:10:49.434" v="2100" actId="1036"/>
          <ac:picMkLst>
            <pc:docMk/>
            <pc:sldMk cId="150917950" sldId="294"/>
            <ac:picMk id="11" creationId="{C3229306-9414-4CE8-71FE-36C22E1F8012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150917950" sldId="294"/>
            <ac:inkMk id="4" creationId="{04B60BFC-5C42-83C7-81D3-FA5484DCF695}"/>
          </ac:inkMkLst>
        </pc:inkChg>
      </pc:sldChg>
      <pc:sldChg chg="addSp delSp modSp add del mod setBg">
        <pc:chgData name="Tarachand Amgoth" userId="ea017c71-c3c5-459d-b04b-915c0e816ad1" providerId="ADAL" clId="{450FC495-86E8-4DBD-B010-8EF485ABC89E}" dt="2025-05-19T15:07:06.475" v="3021"/>
        <pc:sldMkLst>
          <pc:docMk/>
          <pc:sldMk cId="2815229992" sldId="295"/>
        </pc:sldMkLst>
        <pc:spChg chg="mod">
          <ac:chgData name="Tarachand Amgoth" userId="ea017c71-c3c5-459d-b04b-915c0e816ad1" providerId="ADAL" clId="{450FC495-86E8-4DBD-B010-8EF485ABC89E}" dt="2025-05-19T11:33:37.777" v="2754" actId="26606"/>
          <ac:spMkLst>
            <pc:docMk/>
            <pc:sldMk cId="2815229992" sldId="295"/>
            <ac:spMk id="2" creationId="{18C81A0D-AF42-5B81-DCAC-A434DDF4B234}"/>
          </ac:spMkLst>
        </pc:spChg>
        <pc:spChg chg="mod">
          <ac:chgData name="Tarachand Amgoth" userId="ea017c71-c3c5-459d-b04b-915c0e816ad1" providerId="ADAL" clId="{450FC495-86E8-4DBD-B010-8EF485ABC89E}" dt="2025-05-19T11:33:37.777" v="2754" actId="26606"/>
          <ac:spMkLst>
            <pc:docMk/>
            <pc:sldMk cId="2815229992" sldId="295"/>
            <ac:spMk id="3" creationId="{9C25A138-3D56-3394-ABFA-DB16B90B6414}"/>
          </ac:spMkLst>
        </pc:spChg>
        <pc:spChg chg="add">
          <ac:chgData name="Tarachand Amgoth" userId="ea017c71-c3c5-459d-b04b-915c0e816ad1" providerId="ADAL" clId="{450FC495-86E8-4DBD-B010-8EF485ABC89E}" dt="2025-05-19T11:33:12.170" v="2751"/>
          <ac:spMkLst>
            <pc:docMk/>
            <pc:sldMk cId="2815229992" sldId="295"/>
            <ac:spMk id="4" creationId="{EA99E63A-FD57-A9A8-2AA8-B6ACDA52AC8B}"/>
          </ac:spMkLst>
        </pc:spChg>
        <pc:spChg chg="add del">
          <ac:chgData name="Tarachand Amgoth" userId="ea017c71-c3c5-459d-b04b-915c0e816ad1" providerId="ADAL" clId="{450FC495-86E8-4DBD-B010-8EF485ABC89E}" dt="2025-05-19T11:33:37.777" v="2754" actId="26606"/>
          <ac:spMkLst>
            <pc:docMk/>
            <pc:sldMk cId="2815229992" sldId="295"/>
            <ac:spMk id="12" creationId="{665DBBEF-238B-476B-96AB-8AAC3224ECEA}"/>
          </ac:spMkLst>
        </pc:spChg>
        <pc:spChg chg="add del">
          <ac:chgData name="Tarachand Amgoth" userId="ea017c71-c3c5-459d-b04b-915c0e816ad1" providerId="ADAL" clId="{450FC495-86E8-4DBD-B010-8EF485ABC89E}" dt="2025-05-19T11:33:37.777" v="2754" actId="26606"/>
          <ac:spMkLst>
            <pc:docMk/>
            <pc:sldMk cId="2815229992" sldId="295"/>
            <ac:spMk id="14" creationId="{3FCFB1DE-0B7E-48CC-BA90-B2AB0889F9D6}"/>
          </ac:spMkLst>
        </pc:spChg>
        <pc:picChg chg="del">
          <ac:chgData name="Tarachand Amgoth" userId="ea017c71-c3c5-459d-b04b-915c0e816ad1" providerId="ADAL" clId="{450FC495-86E8-4DBD-B010-8EF485ABC89E}" dt="2025-05-19T05:14:39.065" v="2104" actId="478"/>
          <ac:picMkLst>
            <pc:docMk/>
            <pc:sldMk cId="2815229992" sldId="295"/>
            <ac:picMk id="5" creationId="{E3C01C51-E7A5-8F47-98FD-43CDCD2BE1D8}"/>
          </ac:picMkLst>
        </pc:picChg>
        <pc:picChg chg="add mod">
          <ac:chgData name="Tarachand Amgoth" userId="ea017c71-c3c5-459d-b04b-915c0e816ad1" providerId="ADAL" clId="{450FC495-86E8-4DBD-B010-8EF485ABC89E}" dt="2025-05-19T11:33:46.758" v="2758" actId="1076"/>
          <ac:picMkLst>
            <pc:docMk/>
            <pc:sldMk cId="2815229992" sldId="295"/>
            <ac:picMk id="7" creationId="{8EB8563D-A064-4DFA-F465-322A1E2CAD0F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815229992" sldId="295"/>
            <ac:inkMk id="4" creationId="{640A8058-F13F-F48E-F732-EAF4A87C66D7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407653366" sldId="296"/>
        </pc:sldMkLst>
        <pc:spChg chg="mod">
          <ac:chgData name="Tarachand Amgoth" userId="ea017c71-c3c5-459d-b04b-915c0e816ad1" providerId="ADAL" clId="{450FC495-86E8-4DBD-B010-8EF485ABC89E}" dt="2025-05-19T05:16:46.180" v="2147" actId="20577"/>
          <ac:spMkLst>
            <pc:docMk/>
            <pc:sldMk cId="2407653366" sldId="296"/>
            <ac:spMk id="2" creationId="{F8342BBE-68DB-4F00-1C2E-D7D0B10749EE}"/>
          </ac:spMkLst>
        </pc:spChg>
        <pc:spChg chg="add del mod">
          <ac:chgData name="Tarachand Amgoth" userId="ea017c71-c3c5-459d-b04b-915c0e816ad1" providerId="ADAL" clId="{450FC495-86E8-4DBD-B010-8EF485ABC89E}" dt="2025-05-19T05:24:32.795" v="2230" actId="478"/>
          <ac:spMkLst>
            <pc:docMk/>
            <pc:sldMk cId="2407653366" sldId="296"/>
            <ac:spMk id="3" creationId="{E40DB1A6-96D3-F3CF-79D0-47A54765A845}"/>
          </ac:spMkLst>
        </pc:spChg>
        <pc:spChg chg="add mod">
          <ac:chgData name="Tarachand Amgoth" userId="ea017c71-c3c5-459d-b04b-915c0e816ad1" providerId="ADAL" clId="{450FC495-86E8-4DBD-B010-8EF485ABC89E}" dt="2025-05-19T05:24:31.536" v="2229" actId="478"/>
          <ac:spMkLst>
            <pc:docMk/>
            <pc:sldMk cId="2407653366" sldId="296"/>
            <ac:spMk id="4" creationId="{AE040D29-05F6-27EC-5F5A-97257081802C}"/>
          </ac:spMkLst>
        </pc:spChg>
        <pc:picChg chg="del">
          <ac:chgData name="Tarachand Amgoth" userId="ea017c71-c3c5-459d-b04b-915c0e816ad1" providerId="ADAL" clId="{450FC495-86E8-4DBD-B010-8EF485ABC89E}" dt="2025-05-19T05:16:30.972" v="2128" actId="478"/>
          <ac:picMkLst>
            <pc:docMk/>
            <pc:sldMk cId="2407653366" sldId="296"/>
            <ac:picMk id="6" creationId="{BEA9D4D1-6580-0657-9A5A-C90E31A04A57}"/>
          </ac:picMkLst>
        </pc:picChg>
        <pc:picChg chg="add mod">
          <ac:chgData name="Tarachand Amgoth" userId="ea017c71-c3c5-459d-b04b-915c0e816ad1" providerId="ADAL" clId="{450FC495-86E8-4DBD-B010-8EF485ABC89E}" dt="2025-05-19T05:24:45.446" v="2234" actId="1076"/>
          <ac:picMkLst>
            <pc:docMk/>
            <pc:sldMk cId="2407653366" sldId="296"/>
            <ac:picMk id="7" creationId="{D139518B-21C0-DE52-FC55-01D9611D14EE}"/>
          </ac:picMkLst>
        </pc:picChg>
        <pc:picChg chg="add del">
          <ac:chgData name="Tarachand Amgoth" userId="ea017c71-c3c5-459d-b04b-915c0e816ad1" providerId="ADAL" clId="{450FC495-86E8-4DBD-B010-8EF485ABC89E}" dt="2025-05-19T05:24:32.795" v="2230" actId="478"/>
          <ac:picMkLst>
            <pc:docMk/>
            <pc:sldMk cId="2407653366" sldId="296"/>
            <ac:picMk id="18434" creationId="{54BC8653-CCEA-9CB3-C15F-F6A9541E2025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407653366" sldId="296"/>
            <ac:inkMk id="4" creationId="{D5BDE352-3EDB-5261-BEE3-C24A95C7452C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4937096" sldId="297"/>
        </pc:sldMkLst>
        <pc:spChg chg="mod">
          <ac:chgData name="Tarachand Amgoth" userId="ea017c71-c3c5-459d-b04b-915c0e816ad1" providerId="ADAL" clId="{450FC495-86E8-4DBD-B010-8EF485ABC89E}" dt="2025-05-19T06:43:23.695" v="2240" actId="1076"/>
          <ac:spMkLst>
            <pc:docMk/>
            <pc:sldMk cId="334937096" sldId="297"/>
            <ac:spMk id="3" creationId="{C8C8093D-BF00-3F86-7F0F-B41EED016E3A}"/>
          </ac:spMkLst>
        </pc:spChg>
        <pc:picChg chg="add mod">
          <ac:chgData name="Tarachand Amgoth" userId="ea017c71-c3c5-459d-b04b-915c0e816ad1" providerId="ADAL" clId="{450FC495-86E8-4DBD-B010-8EF485ABC89E}" dt="2025-05-19T06:43:43.926" v="2246" actId="1076"/>
          <ac:picMkLst>
            <pc:docMk/>
            <pc:sldMk cId="334937096" sldId="297"/>
            <ac:picMk id="5" creationId="{026E5A3F-45AB-C37E-0BE2-CE51517E834A}"/>
          </ac:picMkLst>
        </pc:picChg>
        <pc:picChg chg="del">
          <ac:chgData name="Tarachand Amgoth" userId="ea017c71-c3c5-459d-b04b-915c0e816ad1" providerId="ADAL" clId="{450FC495-86E8-4DBD-B010-8EF485ABC89E}" dt="2025-05-19T06:19:28.700" v="2236" actId="478"/>
          <ac:picMkLst>
            <pc:docMk/>
            <pc:sldMk cId="334937096" sldId="297"/>
            <ac:picMk id="7" creationId="{6E6B7F33-30B1-981B-499F-314C4D88366E}"/>
          </ac:picMkLst>
        </pc:picChg>
        <pc:picChg chg="add mod">
          <ac:chgData name="Tarachand Amgoth" userId="ea017c71-c3c5-459d-b04b-915c0e816ad1" providerId="ADAL" clId="{450FC495-86E8-4DBD-B010-8EF485ABC89E}" dt="2025-05-19T07:04:46.271" v="2255" actId="1035"/>
          <ac:picMkLst>
            <pc:docMk/>
            <pc:sldMk cId="334937096" sldId="297"/>
            <ac:picMk id="8" creationId="{BF49D3DA-F42B-DCBC-8782-507BDA3820B0}"/>
          </ac:picMkLst>
        </pc:picChg>
        <pc:picChg chg="add mod">
          <ac:chgData name="Tarachand Amgoth" userId="ea017c71-c3c5-459d-b04b-915c0e816ad1" providerId="ADAL" clId="{450FC495-86E8-4DBD-B010-8EF485ABC89E}" dt="2025-05-19T07:05:30.457" v="2321" actId="1037"/>
          <ac:picMkLst>
            <pc:docMk/>
            <pc:sldMk cId="334937096" sldId="297"/>
            <ac:picMk id="9" creationId="{9443CA0C-1C1E-94D4-255B-AB9C51F1CE27}"/>
          </ac:picMkLst>
        </pc:picChg>
        <pc:picChg chg="add mod">
          <ac:chgData name="Tarachand Amgoth" userId="ea017c71-c3c5-459d-b04b-915c0e816ad1" providerId="ADAL" clId="{450FC495-86E8-4DBD-B010-8EF485ABC89E}" dt="2025-05-19T07:05:36.465" v="2323" actId="1076"/>
          <ac:picMkLst>
            <pc:docMk/>
            <pc:sldMk cId="334937096" sldId="297"/>
            <ac:picMk id="10" creationId="{420A3DA4-9696-2876-FF62-F9468EC460D5}"/>
          </ac:picMkLst>
        </pc:picChg>
        <pc:picChg chg="add mod">
          <ac:chgData name="Tarachand Amgoth" userId="ea017c71-c3c5-459d-b04b-915c0e816ad1" providerId="ADAL" clId="{450FC495-86E8-4DBD-B010-8EF485ABC89E}" dt="2025-05-19T07:05:48.367" v="2327" actId="1038"/>
          <ac:picMkLst>
            <pc:docMk/>
            <pc:sldMk cId="334937096" sldId="297"/>
            <ac:picMk id="11" creationId="{286BACD1-284E-1DC0-7F94-952C8A6F7799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34937096" sldId="297"/>
            <ac:inkMk id="4" creationId="{947E71DF-2CC5-6EE7-C910-5AC2794079AC}"/>
          </ac:inkMkLst>
        </pc:inkChg>
      </pc:sldChg>
      <pc:sldChg chg="addSp delSp modSp add del mod">
        <pc:chgData name="Tarachand Amgoth" userId="ea017c71-c3c5-459d-b04b-915c0e816ad1" providerId="ADAL" clId="{450FC495-86E8-4DBD-B010-8EF485ABC89E}" dt="2025-05-19T15:07:06.475" v="3021"/>
        <pc:sldMkLst>
          <pc:docMk/>
          <pc:sldMk cId="2364548149" sldId="298"/>
        </pc:sldMkLst>
        <pc:spChg chg="mod">
          <ac:chgData name="Tarachand Amgoth" userId="ea017c71-c3c5-459d-b04b-915c0e816ad1" providerId="ADAL" clId="{450FC495-86E8-4DBD-B010-8EF485ABC89E}" dt="2025-05-19T07:11:38.176" v="2382" actId="207"/>
          <ac:spMkLst>
            <pc:docMk/>
            <pc:sldMk cId="2364548149" sldId="298"/>
            <ac:spMk id="3" creationId="{8D513F62-DCF2-DF44-B135-203E8E589C85}"/>
          </ac:spMkLst>
        </pc:spChg>
        <pc:picChg chg="add del">
          <ac:chgData name="Tarachand Amgoth" userId="ea017c71-c3c5-459d-b04b-915c0e816ad1" providerId="ADAL" clId="{450FC495-86E8-4DBD-B010-8EF485ABC89E}" dt="2025-05-19T07:07:02.415" v="2344" actId="478"/>
          <ac:picMkLst>
            <pc:docMk/>
            <pc:sldMk cId="2364548149" sldId="298"/>
            <ac:picMk id="5" creationId="{FCF0F906-7E8A-886D-0495-98B8B21544F2}"/>
          </ac:picMkLst>
        </pc:picChg>
        <pc:picChg chg="add mod">
          <ac:chgData name="Tarachand Amgoth" userId="ea017c71-c3c5-459d-b04b-915c0e816ad1" providerId="ADAL" clId="{450FC495-86E8-4DBD-B010-8EF485ABC89E}" dt="2025-05-19T07:10:55.238" v="2372" actId="1076"/>
          <ac:picMkLst>
            <pc:docMk/>
            <pc:sldMk cId="2364548149" sldId="298"/>
            <ac:picMk id="6" creationId="{8D957B08-9DBA-55C2-D1FB-E0AE27EC714E}"/>
          </ac:picMkLst>
        </pc:picChg>
        <pc:picChg chg="add del">
          <ac:chgData name="Tarachand Amgoth" userId="ea017c71-c3c5-459d-b04b-915c0e816ad1" providerId="ADAL" clId="{450FC495-86E8-4DBD-B010-8EF485ABC89E}" dt="2025-05-19T07:07:06.947" v="2346" actId="478"/>
          <ac:picMkLst>
            <pc:docMk/>
            <pc:sldMk cId="2364548149" sldId="298"/>
            <ac:picMk id="8" creationId="{1DB5C0B7-17D7-10AA-FF1E-785A9F3A5C4A}"/>
          </ac:picMkLst>
        </pc:picChg>
        <pc:picChg chg="add del">
          <ac:chgData name="Tarachand Amgoth" userId="ea017c71-c3c5-459d-b04b-915c0e816ad1" providerId="ADAL" clId="{450FC495-86E8-4DBD-B010-8EF485ABC89E}" dt="2025-05-19T07:07:05.066" v="2345" actId="478"/>
          <ac:picMkLst>
            <pc:docMk/>
            <pc:sldMk cId="2364548149" sldId="298"/>
            <ac:picMk id="9" creationId="{1D6A8ADA-D4A9-C135-978A-DEB1A599021A}"/>
          </ac:picMkLst>
        </pc:picChg>
        <pc:picChg chg="add del">
          <ac:chgData name="Tarachand Amgoth" userId="ea017c71-c3c5-459d-b04b-915c0e816ad1" providerId="ADAL" clId="{450FC495-86E8-4DBD-B010-8EF485ABC89E}" dt="2025-05-19T07:07:08.892" v="2347" actId="478"/>
          <ac:picMkLst>
            <pc:docMk/>
            <pc:sldMk cId="2364548149" sldId="298"/>
            <ac:picMk id="10" creationId="{BEE51C06-D6C7-5593-98D4-18FE128434CB}"/>
          </ac:picMkLst>
        </pc:picChg>
        <pc:picChg chg="add del">
          <ac:chgData name="Tarachand Amgoth" userId="ea017c71-c3c5-459d-b04b-915c0e816ad1" providerId="ADAL" clId="{450FC495-86E8-4DBD-B010-8EF485ABC89E}" dt="2025-05-19T07:07:10.589" v="2348" actId="478"/>
          <ac:picMkLst>
            <pc:docMk/>
            <pc:sldMk cId="2364548149" sldId="298"/>
            <ac:picMk id="11" creationId="{33B67D51-1D30-4080-0FBB-78594B36CACF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364548149" sldId="298"/>
            <ac:inkMk id="4" creationId="{9E454225-347B-2094-455F-44318E469D3E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07:19:16.715" v="2499" actId="14100"/>
        <pc:sldMkLst>
          <pc:docMk/>
          <pc:sldMk cId="3475734599" sldId="299"/>
        </pc:sldMkLst>
        <pc:spChg chg="mod">
          <ac:chgData name="Tarachand Amgoth" userId="ea017c71-c3c5-459d-b04b-915c0e816ad1" providerId="ADAL" clId="{450FC495-86E8-4DBD-B010-8EF485ABC89E}" dt="2025-05-19T07:16:18.601" v="2396" actId="20577"/>
          <ac:spMkLst>
            <pc:docMk/>
            <pc:sldMk cId="3475734599" sldId="299"/>
            <ac:spMk id="3" creationId="{2E14D776-2F3C-DADE-0090-D6D5E8041BAB}"/>
          </ac:spMkLst>
        </pc:spChg>
        <pc:picChg chg="add mod">
          <ac:chgData name="Tarachand Amgoth" userId="ea017c71-c3c5-459d-b04b-915c0e816ad1" providerId="ADAL" clId="{450FC495-86E8-4DBD-B010-8EF485ABC89E}" dt="2025-05-19T07:19:16.715" v="2499" actId="14100"/>
          <ac:picMkLst>
            <pc:docMk/>
            <pc:sldMk cId="3475734599" sldId="299"/>
            <ac:picMk id="5" creationId="{7F5983CB-F12F-5A6F-E35C-B27DC8E4C510}"/>
          </ac:picMkLst>
        </pc:picChg>
        <pc:picChg chg="del">
          <ac:chgData name="Tarachand Amgoth" userId="ea017c71-c3c5-459d-b04b-915c0e816ad1" providerId="ADAL" clId="{450FC495-86E8-4DBD-B010-8EF485ABC89E}" dt="2025-05-19T07:16:00.032" v="2386" actId="478"/>
          <ac:picMkLst>
            <pc:docMk/>
            <pc:sldMk cId="3475734599" sldId="299"/>
            <ac:picMk id="6" creationId="{50831B1C-89AB-CFFD-7565-09C10FD7B404}"/>
          </ac:picMkLst>
        </pc:picChg>
        <pc:picChg chg="add mod">
          <ac:chgData name="Tarachand Amgoth" userId="ea017c71-c3c5-459d-b04b-915c0e816ad1" providerId="ADAL" clId="{450FC495-86E8-4DBD-B010-8EF485ABC89E}" dt="2025-05-19T07:18:20.562" v="2433" actId="1037"/>
          <ac:picMkLst>
            <pc:docMk/>
            <pc:sldMk cId="3475734599" sldId="299"/>
            <ac:picMk id="8" creationId="{A1230E89-BFFB-64AF-D189-FBDB159E3039}"/>
          </ac:picMkLst>
        </pc:picChg>
        <pc:picChg chg="add mod">
          <ac:chgData name="Tarachand Amgoth" userId="ea017c71-c3c5-459d-b04b-915c0e816ad1" providerId="ADAL" clId="{450FC495-86E8-4DBD-B010-8EF485ABC89E}" dt="2025-05-19T07:18:26.421" v="2466" actId="1038"/>
          <ac:picMkLst>
            <pc:docMk/>
            <pc:sldMk cId="3475734599" sldId="299"/>
            <ac:picMk id="10" creationId="{45538E51-1F08-49AB-66C5-DE8C6DE8F5CD}"/>
          </ac:picMkLst>
        </pc:picChg>
        <pc:picChg chg="add mod">
          <ac:chgData name="Tarachand Amgoth" userId="ea017c71-c3c5-459d-b04b-915c0e816ad1" providerId="ADAL" clId="{450FC495-86E8-4DBD-B010-8EF485ABC89E}" dt="2025-05-19T07:18:14.318" v="2406" actId="1076"/>
          <ac:picMkLst>
            <pc:docMk/>
            <pc:sldMk cId="3475734599" sldId="299"/>
            <ac:picMk id="12" creationId="{50EBD15D-1FAE-DB47-1391-5B7C40B8EB7A}"/>
          </ac:picMkLst>
        </pc:picChg>
        <pc:picChg chg="add mod">
          <ac:chgData name="Tarachand Amgoth" userId="ea017c71-c3c5-459d-b04b-915c0e816ad1" providerId="ADAL" clId="{450FC495-86E8-4DBD-B010-8EF485ABC89E}" dt="2025-05-19T07:19:01.812" v="2480" actId="1036"/>
          <ac:picMkLst>
            <pc:docMk/>
            <pc:sldMk cId="3475734599" sldId="299"/>
            <ac:picMk id="14" creationId="{E74BE3DD-EAC5-819E-D53C-3AAA75A7D279}"/>
          </ac:picMkLst>
        </pc:pic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31910124" sldId="300"/>
        </pc:sldMkLst>
        <pc:spChg chg="mod">
          <ac:chgData name="Tarachand Amgoth" userId="ea017c71-c3c5-459d-b04b-915c0e816ad1" providerId="ADAL" clId="{450FC495-86E8-4DBD-B010-8EF485ABC89E}" dt="2025-05-19T07:25:39.238" v="2571" actId="255"/>
          <ac:spMkLst>
            <pc:docMk/>
            <pc:sldMk cId="3331910124" sldId="300"/>
            <ac:spMk id="3" creationId="{908E04CD-EED4-2848-F61C-99E3A018C756}"/>
          </ac:spMkLst>
        </pc:spChg>
        <pc:picChg chg="del">
          <ac:chgData name="Tarachand Amgoth" userId="ea017c71-c3c5-459d-b04b-915c0e816ad1" providerId="ADAL" clId="{450FC495-86E8-4DBD-B010-8EF485ABC89E}" dt="2025-05-19T07:24:54.526" v="2560" actId="478"/>
          <ac:picMkLst>
            <pc:docMk/>
            <pc:sldMk cId="3331910124" sldId="300"/>
            <ac:picMk id="5" creationId="{17CDE8B7-5AA7-CCCC-929A-2D64902749AE}"/>
          </ac:picMkLst>
        </pc:picChg>
        <pc:picChg chg="add mod">
          <ac:chgData name="Tarachand Amgoth" userId="ea017c71-c3c5-459d-b04b-915c0e816ad1" providerId="ADAL" clId="{450FC495-86E8-4DBD-B010-8EF485ABC89E}" dt="2025-05-19T07:26:06.366" v="2575" actId="1076"/>
          <ac:picMkLst>
            <pc:docMk/>
            <pc:sldMk cId="3331910124" sldId="300"/>
            <ac:picMk id="6" creationId="{CDC75359-D762-5C1C-ACC9-9809B62BA682}"/>
          </ac:picMkLst>
        </pc:picChg>
        <pc:picChg chg="del">
          <ac:chgData name="Tarachand Amgoth" userId="ea017c71-c3c5-459d-b04b-915c0e816ad1" providerId="ADAL" clId="{450FC495-86E8-4DBD-B010-8EF485ABC89E}" dt="2025-05-19T07:24:56.144" v="2561" actId="478"/>
          <ac:picMkLst>
            <pc:docMk/>
            <pc:sldMk cId="3331910124" sldId="300"/>
            <ac:picMk id="8" creationId="{8811704E-010C-58D2-0CD5-CF326496AE88}"/>
          </ac:picMkLst>
        </pc:picChg>
        <pc:picChg chg="del">
          <ac:chgData name="Tarachand Amgoth" userId="ea017c71-c3c5-459d-b04b-915c0e816ad1" providerId="ADAL" clId="{450FC495-86E8-4DBD-B010-8EF485ABC89E}" dt="2025-05-19T07:25:01.406" v="2564" actId="478"/>
          <ac:picMkLst>
            <pc:docMk/>
            <pc:sldMk cId="3331910124" sldId="300"/>
            <ac:picMk id="10" creationId="{61F444F2-21D6-C888-5C2A-0D732356244F}"/>
          </ac:picMkLst>
        </pc:picChg>
        <pc:picChg chg="del">
          <ac:chgData name="Tarachand Amgoth" userId="ea017c71-c3c5-459d-b04b-915c0e816ad1" providerId="ADAL" clId="{450FC495-86E8-4DBD-B010-8EF485ABC89E}" dt="2025-05-19T07:24:59.661" v="2563" actId="478"/>
          <ac:picMkLst>
            <pc:docMk/>
            <pc:sldMk cId="3331910124" sldId="300"/>
            <ac:picMk id="12" creationId="{EAFECD1D-B995-6B2B-CBD7-F256A013BA6F}"/>
          </ac:picMkLst>
        </pc:picChg>
        <pc:picChg chg="del">
          <ac:chgData name="Tarachand Amgoth" userId="ea017c71-c3c5-459d-b04b-915c0e816ad1" providerId="ADAL" clId="{450FC495-86E8-4DBD-B010-8EF485ABC89E}" dt="2025-05-19T07:24:57.917" v="2562" actId="478"/>
          <ac:picMkLst>
            <pc:docMk/>
            <pc:sldMk cId="3331910124" sldId="300"/>
            <ac:picMk id="14" creationId="{EA26302B-F718-5C97-19AE-BF3F9D58FD4C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3331910124" sldId="300"/>
            <ac:inkMk id="4" creationId="{5C713B8C-49D0-0913-FA12-3440B60A954E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855308433" sldId="301"/>
        </pc:sldMkLst>
        <pc:spChg chg="mod">
          <ac:chgData name="Tarachand Amgoth" userId="ea017c71-c3c5-459d-b04b-915c0e816ad1" providerId="ADAL" clId="{450FC495-86E8-4DBD-B010-8EF485ABC89E}" dt="2025-05-19T11:10:16.893" v="2655" actId="1035"/>
          <ac:spMkLst>
            <pc:docMk/>
            <pc:sldMk cId="1855308433" sldId="301"/>
            <ac:spMk id="3" creationId="{F68B73FA-7FC4-0AB1-1F3B-E165159938BF}"/>
          </ac:spMkLst>
        </pc:spChg>
        <pc:picChg chg="add mod">
          <ac:chgData name="Tarachand Amgoth" userId="ea017c71-c3c5-459d-b04b-915c0e816ad1" providerId="ADAL" clId="{450FC495-86E8-4DBD-B010-8EF485ABC89E}" dt="2025-05-19T07:44:32.031" v="2643" actId="1076"/>
          <ac:picMkLst>
            <pc:docMk/>
            <pc:sldMk cId="1855308433" sldId="301"/>
            <ac:picMk id="5" creationId="{58D605B7-73E7-0226-FFA0-C3A9519EB8EC}"/>
          </ac:picMkLst>
        </pc:picChg>
        <pc:picChg chg="del">
          <ac:chgData name="Tarachand Amgoth" userId="ea017c71-c3c5-459d-b04b-915c0e816ad1" providerId="ADAL" clId="{450FC495-86E8-4DBD-B010-8EF485ABC89E}" dt="2025-05-19T07:26:34.922" v="2586" actId="478"/>
          <ac:picMkLst>
            <pc:docMk/>
            <pc:sldMk cId="1855308433" sldId="301"/>
            <ac:picMk id="6" creationId="{E2F54B13-CDBF-27A4-2258-981E1A2E4492}"/>
          </ac:picMkLst>
        </pc:picChg>
        <pc:picChg chg="add mod">
          <ac:chgData name="Tarachand Amgoth" userId="ea017c71-c3c5-459d-b04b-915c0e816ad1" providerId="ADAL" clId="{450FC495-86E8-4DBD-B010-8EF485ABC89E}" dt="2025-05-19T07:44:37.649" v="2645" actId="1076"/>
          <ac:picMkLst>
            <pc:docMk/>
            <pc:sldMk cId="1855308433" sldId="301"/>
            <ac:picMk id="8" creationId="{064C11A0-719A-0E8C-049A-AC077D6304E2}"/>
          </ac:picMkLst>
        </pc:picChg>
        <pc:picChg chg="add mod">
          <ac:chgData name="Tarachand Amgoth" userId="ea017c71-c3c5-459d-b04b-915c0e816ad1" providerId="ADAL" clId="{450FC495-86E8-4DBD-B010-8EF485ABC89E}" dt="2025-05-19T07:44:41.338" v="2646" actId="1076"/>
          <ac:picMkLst>
            <pc:docMk/>
            <pc:sldMk cId="1855308433" sldId="301"/>
            <ac:picMk id="10" creationId="{8075F71B-A886-F9C1-B0A3-61DE877EAD72}"/>
          </ac:picMkLst>
        </pc:picChg>
        <pc:picChg chg="add mod">
          <ac:chgData name="Tarachand Amgoth" userId="ea017c71-c3c5-459d-b04b-915c0e816ad1" providerId="ADAL" clId="{450FC495-86E8-4DBD-B010-8EF485ABC89E}" dt="2025-05-19T07:47:38.509" v="2653" actId="14100"/>
          <ac:picMkLst>
            <pc:docMk/>
            <pc:sldMk cId="1855308433" sldId="301"/>
            <ac:picMk id="12" creationId="{D625F082-799A-E9BA-3FB9-8E5CE6F0D0B8}"/>
          </ac:picMkLst>
        </pc:picChg>
        <pc:picChg chg="add mod">
          <ac:chgData name="Tarachand Amgoth" userId="ea017c71-c3c5-459d-b04b-915c0e816ad1" providerId="ADAL" clId="{450FC495-86E8-4DBD-B010-8EF485ABC89E}" dt="2025-05-19T07:47:30.348" v="2650" actId="14100"/>
          <ac:picMkLst>
            <pc:docMk/>
            <pc:sldMk cId="1855308433" sldId="301"/>
            <ac:picMk id="14" creationId="{E7AC4A01-C1F0-D2F0-130D-8728D8293451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1855308433" sldId="301"/>
            <ac:inkMk id="4" creationId="{8486AD1B-D76A-3F52-EC2D-9FA1A31D4AB0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421706847" sldId="302"/>
        </pc:sldMkLst>
        <pc:spChg chg="mod">
          <ac:chgData name="Tarachand Amgoth" userId="ea017c71-c3c5-459d-b04b-915c0e816ad1" providerId="ADAL" clId="{450FC495-86E8-4DBD-B010-8EF485ABC89E}" dt="2025-05-19T11:22:10.573" v="2695" actId="113"/>
          <ac:spMkLst>
            <pc:docMk/>
            <pc:sldMk cId="2421706847" sldId="302"/>
            <ac:spMk id="3" creationId="{EFC1C260-1DEC-D47E-0602-0752AC92F190}"/>
          </ac:spMkLst>
        </pc:spChg>
        <pc:picChg chg="del">
          <ac:chgData name="Tarachand Amgoth" userId="ea017c71-c3c5-459d-b04b-915c0e816ad1" providerId="ADAL" clId="{450FC495-86E8-4DBD-B010-8EF485ABC89E}" dt="2025-05-19T11:13:16.131" v="2662" actId="478"/>
          <ac:picMkLst>
            <pc:docMk/>
            <pc:sldMk cId="2421706847" sldId="302"/>
            <ac:picMk id="5" creationId="{6DDA2D6F-795F-4D6D-57C9-CFA8B72AC80B}"/>
          </ac:picMkLst>
        </pc:picChg>
        <pc:picChg chg="add mod">
          <ac:chgData name="Tarachand Amgoth" userId="ea017c71-c3c5-459d-b04b-915c0e816ad1" providerId="ADAL" clId="{450FC495-86E8-4DBD-B010-8EF485ABC89E}" dt="2025-05-19T11:22:03.883" v="2693" actId="14100"/>
          <ac:picMkLst>
            <pc:docMk/>
            <pc:sldMk cId="2421706847" sldId="302"/>
            <ac:picMk id="6" creationId="{A26192DC-0B02-FDE2-B006-E8C216F8BE3F}"/>
          </ac:picMkLst>
        </pc:picChg>
        <pc:picChg chg="del">
          <ac:chgData name="Tarachand Amgoth" userId="ea017c71-c3c5-459d-b04b-915c0e816ad1" providerId="ADAL" clId="{450FC495-86E8-4DBD-B010-8EF485ABC89E}" dt="2025-05-19T11:13:08.341" v="2658" actId="478"/>
          <ac:picMkLst>
            <pc:docMk/>
            <pc:sldMk cId="2421706847" sldId="302"/>
            <ac:picMk id="8" creationId="{575AF372-40DB-8EA5-A834-CC7AC791C5F8}"/>
          </ac:picMkLst>
        </pc:picChg>
        <pc:picChg chg="add mod">
          <ac:chgData name="Tarachand Amgoth" userId="ea017c71-c3c5-459d-b04b-915c0e816ad1" providerId="ADAL" clId="{450FC495-86E8-4DBD-B010-8EF485ABC89E}" dt="2025-05-19T11:22:31.074" v="2701" actId="14100"/>
          <ac:picMkLst>
            <pc:docMk/>
            <pc:sldMk cId="2421706847" sldId="302"/>
            <ac:picMk id="9" creationId="{6A6D8E4B-D41A-8AE4-2C09-36B2D0735DC6}"/>
          </ac:picMkLst>
        </pc:picChg>
        <pc:picChg chg="del">
          <ac:chgData name="Tarachand Amgoth" userId="ea017c71-c3c5-459d-b04b-915c0e816ad1" providerId="ADAL" clId="{450FC495-86E8-4DBD-B010-8EF485ABC89E}" dt="2025-05-19T11:13:13.571" v="2661" actId="478"/>
          <ac:picMkLst>
            <pc:docMk/>
            <pc:sldMk cId="2421706847" sldId="302"/>
            <ac:picMk id="10" creationId="{26BFB83C-03F5-5DED-E7F3-64B0F262F909}"/>
          </ac:picMkLst>
        </pc:picChg>
        <pc:picChg chg="del">
          <ac:chgData name="Tarachand Amgoth" userId="ea017c71-c3c5-459d-b04b-915c0e816ad1" providerId="ADAL" clId="{450FC495-86E8-4DBD-B010-8EF485ABC89E}" dt="2025-05-19T11:13:10.225" v="2659" actId="478"/>
          <ac:picMkLst>
            <pc:docMk/>
            <pc:sldMk cId="2421706847" sldId="302"/>
            <ac:picMk id="12" creationId="{F4762967-8120-AC35-011A-93F0AD3286A7}"/>
          </ac:picMkLst>
        </pc:picChg>
        <pc:picChg chg="add mod">
          <ac:chgData name="Tarachand Amgoth" userId="ea017c71-c3c5-459d-b04b-915c0e816ad1" providerId="ADAL" clId="{450FC495-86E8-4DBD-B010-8EF485ABC89E}" dt="2025-05-19T11:22:37.915" v="2703" actId="1076"/>
          <ac:picMkLst>
            <pc:docMk/>
            <pc:sldMk cId="2421706847" sldId="302"/>
            <ac:picMk id="13" creationId="{CB48164E-8E35-BFC9-EBE9-6812D292C196}"/>
          </ac:picMkLst>
        </pc:picChg>
        <pc:picChg chg="del">
          <ac:chgData name="Tarachand Amgoth" userId="ea017c71-c3c5-459d-b04b-915c0e816ad1" providerId="ADAL" clId="{450FC495-86E8-4DBD-B010-8EF485ABC89E}" dt="2025-05-19T11:13:11.937" v="2660" actId="478"/>
          <ac:picMkLst>
            <pc:docMk/>
            <pc:sldMk cId="2421706847" sldId="302"/>
            <ac:picMk id="14" creationId="{C90AF00D-F0F2-8FAF-B907-BF2AF974F726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2421706847" sldId="302"/>
            <ac:inkMk id="4" creationId="{31C7B23C-9B3F-861D-8BC6-4617BDBC1828}"/>
          </ac:inkMkLst>
        </pc:inkChg>
      </pc:sldChg>
      <pc:sldChg chg="addSp delSp modSp add del mod">
        <pc:chgData name="Tarachand Amgoth" userId="ea017c71-c3c5-459d-b04b-915c0e816ad1" providerId="ADAL" clId="{450FC495-86E8-4DBD-B010-8EF485ABC89E}" dt="2025-05-19T11:10:25.890" v="2656" actId="47"/>
        <pc:sldMkLst>
          <pc:docMk/>
          <pc:sldMk cId="3061306980" sldId="302"/>
        </pc:sldMkLst>
        <pc:spChg chg="add">
          <ac:chgData name="Tarachand Amgoth" userId="ea017c71-c3c5-459d-b04b-915c0e816ad1" providerId="ADAL" clId="{450FC495-86E8-4DBD-B010-8EF485ABC89E}" dt="2025-05-19T07:27:44.526" v="2596"/>
          <ac:spMkLst>
            <pc:docMk/>
            <pc:sldMk cId="3061306980" sldId="302"/>
            <ac:spMk id="4" creationId="{2AAC5663-E7B0-C02E-6B97-76C3C6683E56}"/>
          </ac:spMkLst>
        </pc:spChg>
        <pc:picChg chg="add del">
          <ac:chgData name="Tarachand Amgoth" userId="ea017c71-c3c5-459d-b04b-915c0e816ad1" providerId="ADAL" clId="{450FC495-86E8-4DBD-B010-8EF485ABC89E}" dt="2025-05-19T07:27:42.390" v="2595" actId="478"/>
          <ac:picMkLst>
            <pc:docMk/>
            <pc:sldMk cId="3061306980" sldId="302"/>
            <ac:picMk id="5" creationId="{BCB91510-6AAB-6B67-EE2A-D9D398EF4E41}"/>
          </ac:picMkLst>
        </pc:picChg>
        <pc:picChg chg="add mod">
          <ac:chgData name="Tarachand Amgoth" userId="ea017c71-c3c5-459d-b04b-915c0e816ad1" providerId="ADAL" clId="{450FC495-86E8-4DBD-B010-8EF485ABC89E}" dt="2025-05-19T07:28:16.759" v="2599" actId="1076"/>
          <ac:picMkLst>
            <pc:docMk/>
            <pc:sldMk cId="3061306980" sldId="302"/>
            <ac:picMk id="7" creationId="{E61153FB-E7D2-7EF4-6549-459939FFD90D}"/>
          </ac:picMkLst>
        </pc:picChg>
        <pc:picChg chg="del">
          <ac:chgData name="Tarachand Amgoth" userId="ea017c71-c3c5-459d-b04b-915c0e816ad1" providerId="ADAL" clId="{450FC495-86E8-4DBD-B010-8EF485ABC89E}" dt="2025-05-19T07:27:36.143" v="2591" actId="478"/>
          <ac:picMkLst>
            <pc:docMk/>
            <pc:sldMk cId="3061306980" sldId="302"/>
            <ac:picMk id="8" creationId="{2AC60BC5-6E4A-5A6E-87E0-3D37F66AD38F}"/>
          </ac:picMkLst>
        </pc:picChg>
        <pc:picChg chg="del">
          <ac:chgData name="Tarachand Amgoth" userId="ea017c71-c3c5-459d-b04b-915c0e816ad1" providerId="ADAL" clId="{450FC495-86E8-4DBD-B010-8EF485ABC89E}" dt="2025-05-19T07:27:37.713" v="2592" actId="478"/>
          <ac:picMkLst>
            <pc:docMk/>
            <pc:sldMk cId="3061306980" sldId="302"/>
            <ac:picMk id="10" creationId="{FFC5E02E-8DBE-3CE9-B4BE-F076DF741981}"/>
          </ac:picMkLst>
        </pc:picChg>
        <pc:picChg chg="del">
          <ac:chgData name="Tarachand Amgoth" userId="ea017c71-c3c5-459d-b04b-915c0e816ad1" providerId="ADAL" clId="{450FC495-86E8-4DBD-B010-8EF485ABC89E}" dt="2025-05-19T07:27:39.173" v="2593" actId="478"/>
          <ac:picMkLst>
            <pc:docMk/>
            <pc:sldMk cId="3061306980" sldId="302"/>
            <ac:picMk id="12" creationId="{502E5DBE-77BE-23A4-72A2-97528AE14E87}"/>
          </ac:picMkLst>
        </pc:picChg>
        <pc:picChg chg="del">
          <ac:chgData name="Tarachand Amgoth" userId="ea017c71-c3c5-459d-b04b-915c0e816ad1" providerId="ADAL" clId="{450FC495-86E8-4DBD-B010-8EF485ABC89E}" dt="2025-05-19T07:27:40.749" v="2594" actId="478"/>
          <ac:picMkLst>
            <pc:docMk/>
            <pc:sldMk cId="3061306980" sldId="302"/>
            <ac:picMk id="14" creationId="{9E41B848-C458-2A65-E1A1-89AB28836901}"/>
          </ac:picMkLst>
        </pc:picChg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804413471" sldId="303"/>
        </pc:sldMkLst>
        <pc:spChg chg="mod">
          <ac:chgData name="Tarachand Amgoth" userId="ea017c71-c3c5-459d-b04b-915c0e816ad1" providerId="ADAL" clId="{450FC495-86E8-4DBD-B010-8EF485ABC89E}" dt="2025-05-19T11:39:21.548" v="2787" actId="20577"/>
          <ac:spMkLst>
            <pc:docMk/>
            <pc:sldMk cId="804413471" sldId="303"/>
            <ac:spMk id="3" creationId="{8A7AE86F-84A4-09F9-E1A0-BDA0F539C7B1}"/>
          </ac:spMkLst>
        </pc:spChg>
        <pc:picChg chg="add mod">
          <ac:chgData name="Tarachand Amgoth" userId="ea017c71-c3c5-459d-b04b-915c0e816ad1" providerId="ADAL" clId="{450FC495-86E8-4DBD-B010-8EF485ABC89E}" dt="2025-05-19T11:39:12.378" v="2763" actId="1076"/>
          <ac:picMkLst>
            <pc:docMk/>
            <pc:sldMk cId="804413471" sldId="303"/>
            <ac:picMk id="5" creationId="{145D4DEA-61CD-6945-D3E8-F7CFFA366BB7}"/>
          </ac:picMkLst>
        </pc:picChg>
        <pc:picChg chg="del">
          <ac:chgData name="Tarachand Amgoth" userId="ea017c71-c3c5-459d-b04b-915c0e816ad1" providerId="ADAL" clId="{450FC495-86E8-4DBD-B010-8EF485ABC89E}" dt="2025-05-19T11:34:06.642" v="2760" actId="478"/>
          <ac:picMkLst>
            <pc:docMk/>
            <pc:sldMk cId="804413471" sldId="303"/>
            <ac:picMk id="7" creationId="{F16F2FD8-0147-0D35-CF5A-CDE7ECB96FEF}"/>
          </ac:picMkLst>
        </pc:picChg>
        <pc:inkChg chg="add">
          <ac:chgData name="Tarachand Amgoth" userId="ea017c71-c3c5-459d-b04b-915c0e816ad1" providerId="ADAL" clId="{450FC495-86E8-4DBD-B010-8EF485ABC89E}" dt="2025-05-19T15:07:06.475" v="3021"/>
          <ac:inkMkLst>
            <pc:docMk/>
            <pc:sldMk cId="804413471" sldId="303"/>
            <ac:inkMk id="4" creationId="{07CA5CD1-6D72-7F3C-BB95-B584A5A0C05B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13:12.172" v="3023"/>
        <pc:sldMkLst>
          <pc:docMk/>
          <pc:sldMk cId="1920981875" sldId="304"/>
        </pc:sldMkLst>
        <pc:spChg chg="mod">
          <ac:chgData name="Tarachand Amgoth" userId="ea017c71-c3c5-459d-b04b-915c0e816ad1" providerId="ADAL" clId="{450FC495-86E8-4DBD-B010-8EF485ABC89E}" dt="2025-05-19T11:53:26.118" v="2851" actId="255"/>
          <ac:spMkLst>
            <pc:docMk/>
            <pc:sldMk cId="1920981875" sldId="304"/>
            <ac:spMk id="3" creationId="{EAE7AD4C-F4BD-A417-6EBB-0C97DD892110}"/>
          </ac:spMkLst>
        </pc:spChg>
        <pc:picChg chg="del">
          <ac:chgData name="Tarachand Amgoth" userId="ea017c71-c3c5-459d-b04b-915c0e816ad1" providerId="ADAL" clId="{450FC495-86E8-4DBD-B010-8EF485ABC89E}" dt="2025-05-19T11:39:28.651" v="2789" actId="478"/>
          <ac:picMkLst>
            <pc:docMk/>
            <pc:sldMk cId="1920981875" sldId="304"/>
            <ac:picMk id="5" creationId="{92D38882-D46C-0ADF-7665-6A39B1AF3E60}"/>
          </ac:picMkLst>
        </pc:picChg>
        <pc:picChg chg="add mod">
          <ac:chgData name="Tarachand Amgoth" userId="ea017c71-c3c5-459d-b04b-915c0e816ad1" providerId="ADAL" clId="{450FC495-86E8-4DBD-B010-8EF485ABC89E}" dt="2025-05-19T11:53:56.349" v="2856" actId="1036"/>
          <ac:picMkLst>
            <pc:docMk/>
            <pc:sldMk cId="1920981875" sldId="304"/>
            <ac:picMk id="6" creationId="{9A99D3C2-8019-7EDB-E43B-4829AA388A4B}"/>
          </ac:picMkLst>
        </pc:picChg>
        <pc:picChg chg="add mod">
          <ac:chgData name="Tarachand Amgoth" userId="ea017c71-c3c5-459d-b04b-915c0e816ad1" providerId="ADAL" clId="{450FC495-86E8-4DBD-B010-8EF485ABC89E}" dt="2025-05-19T11:52:52.908" v="2842" actId="1076"/>
          <ac:picMkLst>
            <pc:docMk/>
            <pc:sldMk cId="1920981875" sldId="304"/>
            <ac:picMk id="8" creationId="{04D23556-B4DD-8545-3481-CBD909AE6405}"/>
          </ac:picMkLst>
        </pc:picChg>
        <pc:inkChg chg="add del">
          <ac:chgData name="Tarachand Amgoth" userId="ea017c71-c3c5-459d-b04b-915c0e816ad1" providerId="ADAL" clId="{450FC495-86E8-4DBD-B010-8EF485ABC89E}" dt="2025-05-19T15:12:11.547" v="3022" actId="478"/>
          <ac:inkMkLst>
            <pc:docMk/>
            <pc:sldMk cId="1920981875" sldId="304"/>
            <ac:inkMk id="4" creationId="{090494EB-F44E-8EE0-6CC6-456DA0F60501}"/>
          </ac:inkMkLst>
        </pc:inkChg>
        <pc:inkChg chg="add">
          <ac:chgData name="Tarachand Amgoth" userId="ea017c71-c3c5-459d-b04b-915c0e816ad1" providerId="ADAL" clId="{450FC495-86E8-4DBD-B010-8EF485ABC89E}" dt="2025-05-19T15:13:12.172" v="3023"/>
          <ac:inkMkLst>
            <pc:docMk/>
            <pc:sldMk cId="1920981875" sldId="304"/>
            <ac:inkMk id="5" creationId="{0C139D10-38B3-F7F6-88D1-935EE6C10C0D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5:13:12.172" v="3023"/>
        <pc:sldMkLst>
          <pc:docMk/>
          <pc:sldMk cId="2223747564" sldId="305"/>
        </pc:sldMkLst>
        <pc:spChg chg="mod">
          <ac:chgData name="Tarachand Amgoth" userId="ea017c71-c3c5-459d-b04b-915c0e816ad1" providerId="ADAL" clId="{450FC495-86E8-4DBD-B010-8EF485ABC89E}" dt="2025-05-19T11:56:09.811" v="2881" actId="113"/>
          <ac:spMkLst>
            <pc:docMk/>
            <pc:sldMk cId="2223747564" sldId="305"/>
            <ac:spMk id="3" creationId="{B3A652DD-1E5D-5943-4B5D-C933AD5D90C7}"/>
          </ac:spMkLst>
        </pc:spChg>
        <pc:picChg chg="add mod">
          <ac:chgData name="Tarachand Amgoth" userId="ea017c71-c3c5-459d-b04b-915c0e816ad1" providerId="ADAL" clId="{450FC495-86E8-4DBD-B010-8EF485ABC89E}" dt="2025-05-19T11:56:32.294" v="2890" actId="1036"/>
          <ac:picMkLst>
            <pc:docMk/>
            <pc:sldMk cId="2223747564" sldId="305"/>
            <ac:picMk id="5" creationId="{D2FDA71A-D126-FC89-C830-ACD0A46030BA}"/>
          </ac:picMkLst>
        </pc:picChg>
        <pc:picChg chg="del">
          <ac:chgData name="Tarachand Amgoth" userId="ea017c71-c3c5-459d-b04b-915c0e816ad1" providerId="ADAL" clId="{450FC495-86E8-4DBD-B010-8EF485ABC89E}" dt="2025-05-19T11:54:23.430" v="2859" actId="478"/>
          <ac:picMkLst>
            <pc:docMk/>
            <pc:sldMk cId="2223747564" sldId="305"/>
            <ac:picMk id="6" creationId="{7095BD94-AE0D-6EF2-234D-7B7CFDDC00E1}"/>
          </ac:picMkLst>
        </pc:picChg>
        <pc:picChg chg="del">
          <ac:chgData name="Tarachand Amgoth" userId="ea017c71-c3c5-459d-b04b-915c0e816ad1" providerId="ADAL" clId="{450FC495-86E8-4DBD-B010-8EF485ABC89E}" dt="2025-05-19T11:54:21.670" v="2858" actId="478"/>
          <ac:picMkLst>
            <pc:docMk/>
            <pc:sldMk cId="2223747564" sldId="305"/>
            <ac:picMk id="8" creationId="{BE314162-7E97-E98A-23E3-F961624CEEFB}"/>
          </ac:picMkLst>
        </pc:picChg>
        <pc:inkChg chg="add">
          <ac:chgData name="Tarachand Amgoth" userId="ea017c71-c3c5-459d-b04b-915c0e816ad1" providerId="ADAL" clId="{450FC495-86E8-4DBD-B010-8EF485ABC89E}" dt="2025-05-19T15:13:12.172" v="3023"/>
          <ac:inkMkLst>
            <pc:docMk/>
            <pc:sldMk cId="2223747564" sldId="305"/>
            <ac:inkMk id="4" creationId="{230ED123-F33A-E6E5-0965-24A415CD9884}"/>
          </ac:inkMkLst>
        </pc:inkChg>
      </pc:sldChg>
      <pc:sldChg chg="addSp delSp modSp add mod">
        <pc:chgData name="Tarachand Amgoth" userId="ea017c71-c3c5-459d-b04b-915c0e816ad1" providerId="ADAL" clId="{450FC495-86E8-4DBD-B010-8EF485ABC89E}" dt="2025-05-19T13:30:46.884" v="3020" actId="15"/>
        <pc:sldMkLst>
          <pc:docMk/>
          <pc:sldMk cId="3299482063" sldId="306"/>
        </pc:sldMkLst>
        <pc:spChg chg="mod">
          <ac:chgData name="Tarachand Amgoth" userId="ea017c71-c3c5-459d-b04b-915c0e816ad1" providerId="ADAL" clId="{450FC495-86E8-4DBD-B010-8EF485ABC89E}" dt="2025-05-19T13:30:46.884" v="3020" actId="15"/>
          <ac:spMkLst>
            <pc:docMk/>
            <pc:sldMk cId="3299482063" sldId="306"/>
            <ac:spMk id="3" creationId="{8D63A2B3-B0B5-3C2A-D947-F42DD3C950CB}"/>
          </ac:spMkLst>
        </pc:spChg>
        <pc:picChg chg="del">
          <ac:chgData name="Tarachand Amgoth" userId="ea017c71-c3c5-459d-b04b-915c0e816ad1" providerId="ADAL" clId="{450FC495-86E8-4DBD-B010-8EF485ABC89E}" dt="2025-05-19T11:57:01.301" v="2892" actId="478"/>
          <ac:picMkLst>
            <pc:docMk/>
            <pc:sldMk cId="3299482063" sldId="306"/>
            <ac:picMk id="5" creationId="{A9B2235A-9337-68DE-1885-FD7FB8284DAE}"/>
          </ac:picMkLst>
        </pc:picChg>
        <pc:picChg chg="add mod">
          <ac:chgData name="Tarachand Amgoth" userId="ea017c71-c3c5-459d-b04b-915c0e816ad1" providerId="ADAL" clId="{450FC495-86E8-4DBD-B010-8EF485ABC89E}" dt="2025-05-19T12:10:56.951" v="2900" actId="1076"/>
          <ac:picMkLst>
            <pc:docMk/>
            <pc:sldMk cId="3299482063" sldId="306"/>
            <ac:picMk id="6" creationId="{4CFEDBD0-7DBD-5B9E-C53B-7BAB19C250F1}"/>
          </ac:picMkLst>
        </pc:picChg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678273295" sldId="307"/>
        </pc:sldMkLst>
        <pc:spChg chg="mod">
          <ac:chgData name="Tarachand Amgoth" userId="ea017c71-c3c5-459d-b04b-915c0e816ad1" providerId="ADAL" clId="{450FC495-86E8-4DBD-B010-8EF485ABC89E}" dt="2025-05-19T12:27:09.486" v="2937" actId="15"/>
          <ac:spMkLst>
            <pc:docMk/>
            <pc:sldMk cId="678273295" sldId="307"/>
            <ac:spMk id="3" creationId="{339F6A25-8297-F32C-7D75-40D41542EC93}"/>
          </ac:spMkLst>
        </pc:spChg>
        <pc:inkChg chg="add">
          <ac:chgData name="Tarachand Amgoth" userId="ea017c71-c3c5-459d-b04b-915c0e816ad1" providerId="ADAL" clId="{450FC495-86E8-4DBD-B010-8EF485ABC89E}" dt="2025-05-19T15:20:16.292" v="3024"/>
          <ac:inkMkLst>
            <pc:docMk/>
            <pc:sldMk cId="678273295" sldId="307"/>
            <ac:inkMk id="4" creationId="{8FE97CA2-FE0B-46F5-C851-7316DB68CEB8}"/>
          </ac:inkMkLst>
        </pc:inkChg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2654949015" sldId="308"/>
        </pc:sldMkLst>
        <pc:spChg chg="mod">
          <ac:chgData name="Tarachand Amgoth" userId="ea017c71-c3c5-459d-b04b-915c0e816ad1" providerId="ADAL" clId="{450FC495-86E8-4DBD-B010-8EF485ABC89E}" dt="2025-05-19T12:27:53.143" v="2943" actId="15"/>
          <ac:spMkLst>
            <pc:docMk/>
            <pc:sldMk cId="2654949015" sldId="308"/>
            <ac:spMk id="3" creationId="{1E200EE1-536E-4ABF-B19F-1C63B92E44C1}"/>
          </ac:spMkLst>
        </pc:spChg>
        <pc:inkChg chg="add">
          <ac:chgData name="Tarachand Amgoth" userId="ea017c71-c3c5-459d-b04b-915c0e816ad1" providerId="ADAL" clId="{450FC495-86E8-4DBD-B010-8EF485ABC89E}" dt="2025-05-19T15:20:16.292" v="3024"/>
          <ac:inkMkLst>
            <pc:docMk/>
            <pc:sldMk cId="2654949015" sldId="308"/>
            <ac:inkMk id="4" creationId="{A7EE8687-ACDB-1D45-ECA5-BD6D1DABFEC4}"/>
          </ac:inkMkLst>
        </pc:inkChg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54627421" sldId="309"/>
        </pc:sldMkLst>
        <pc:spChg chg="mod">
          <ac:chgData name="Tarachand Amgoth" userId="ea017c71-c3c5-459d-b04b-915c0e816ad1" providerId="ADAL" clId="{450FC495-86E8-4DBD-B010-8EF485ABC89E}" dt="2025-05-19T12:30:28.380" v="2970" actId="20577"/>
          <ac:spMkLst>
            <pc:docMk/>
            <pc:sldMk cId="54627421" sldId="309"/>
            <ac:spMk id="2" creationId="{0F94B7B9-2FC0-ACA1-966F-640F0B0F2182}"/>
          </ac:spMkLst>
        </pc:spChg>
        <pc:spChg chg="mod">
          <ac:chgData name="Tarachand Amgoth" userId="ea017c71-c3c5-459d-b04b-915c0e816ad1" providerId="ADAL" clId="{450FC495-86E8-4DBD-B010-8EF485ABC89E}" dt="2025-05-19T12:30:55.268" v="2973" actId="255"/>
          <ac:spMkLst>
            <pc:docMk/>
            <pc:sldMk cId="54627421" sldId="309"/>
            <ac:spMk id="3" creationId="{9CFC18F0-62E3-BD86-2869-5B9D1EB02F26}"/>
          </ac:spMkLst>
        </pc:spChg>
        <pc:inkChg chg="add">
          <ac:chgData name="Tarachand Amgoth" userId="ea017c71-c3c5-459d-b04b-915c0e816ad1" providerId="ADAL" clId="{450FC495-86E8-4DBD-B010-8EF485ABC89E}" dt="2025-05-19T15:20:16.292" v="3024"/>
          <ac:inkMkLst>
            <pc:docMk/>
            <pc:sldMk cId="54627421" sldId="309"/>
            <ac:inkMk id="4" creationId="{0666A9F1-0F5D-4FC2-553E-A594A81B3FCC}"/>
          </ac:inkMkLst>
        </pc:inkChg>
      </pc:sldChg>
      <pc:sldChg chg="addSp add ord">
        <pc:chgData name="Tarachand Amgoth" userId="ea017c71-c3c5-459d-b04b-915c0e816ad1" providerId="ADAL" clId="{450FC495-86E8-4DBD-B010-8EF485ABC89E}" dt="2025-05-19T15:20:16.292" v="3024"/>
        <pc:sldMkLst>
          <pc:docMk/>
          <pc:sldMk cId="1990471472" sldId="310"/>
        </pc:sldMkLst>
        <pc:inkChg chg="add">
          <ac:chgData name="Tarachand Amgoth" userId="ea017c71-c3c5-459d-b04b-915c0e816ad1" providerId="ADAL" clId="{450FC495-86E8-4DBD-B010-8EF485ABC89E}" dt="2025-05-19T15:20:16.292" v="3024"/>
          <ac:inkMkLst>
            <pc:docMk/>
            <pc:sldMk cId="1990471472" sldId="310"/>
            <ac:inkMk id="4" creationId="{4363A336-12A5-9EAC-4A5B-CB9556949282}"/>
          </ac:inkMkLst>
        </pc:inkChg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1188313946" sldId="311"/>
        </pc:sldMkLst>
        <pc:spChg chg="mod">
          <ac:chgData name="Tarachand Amgoth" userId="ea017c71-c3c5-459d-b04b-915c0e816ad1" providerId="ADAL" clId="{450FC495-86E8-4DBD-B010-8EF485ABC89E}" dt="2025-05-19T12:32:39.712" v="2981" actId="15"/>
          <ac:spMkLst>
            <pc:docMk/>
            <pc:sldMk cId="1188313946" sldId="311"/>
            <ac:spMk id="3" creationId="{188853C8-9543-DFDB-17D9-96D605FB820F}"/>
          </ac:spMkLst>
        </pc:spChg>
        <pc:inkChg chg="add">
          <ac:chgData name="Tarachand Amgoth" userId="ea017c71-c3c5-459d-b04b-915c0e816ad1" providerId="ADAL" clId="{450FC495-86E8-4DBD-B010-8EF485ABC89E}" dt="2025-05-19T15:20:16.292" v="3024"/>
          <ac:inkMkLst>
            <pc:docMk/>
            <pc:sldMk cId="1188313946" sldId="311"/>
            <ac:inkMk id="4" creationId="{B4622F83-ECD0-D7D5-61AB-08F525E30E54}"/>
          </ac:inkMkLst>
        </pc:inkChg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3078319948" sldId="312"/>
        </pc:sldMkLst>
        <pc:spChg chg="mod">
          <ac:chgData name="Tarachand Amgoth" userId="ea017c71-c3c5-459d-b04b-915c0e816ad1" providerId="ADAL" clId="{450FC495-86E8-4DBD-B010-8EF485ABC89E}" dt="2025-05-19T12:33:22.369" v="2987" actId="313"/>
          <ac:spMkLst>
            <pc:docMk/>
            <pc:sldMk cId="3078319948" sldId="312"/>
            <ac:spMk id="3" creationId="{308C2672-3EB7-0605-EFD6-D5C9367398F8}"/>
          </ac:spMkLst>
        </pc:spChg>
        <pc:inkChg chg="add">
          <ac:chgData name="Tarachand Amgoth" userId="ea017c71-c3c5-459d-b04b-915c0e816ad1" providerId="ADAL" clId="{450FC495-86E8-4DBD-B010-8EF485ABC89E}" dt="2025-05-19T15:20:16.292" v="3024"/>
          <ac:inkMkLst>
            <pc:docMk/>
            <pc:sldMk cId="3078319948" sldId="312"/>
            <ac:inkMk id="4" creationId="{87BD916B-194F-911D-E9B3-27F7FF945D17}"/>
          </ac:inkMkLst>
        </pc:inkChg>
      </pc:sldChg>
      <pc:sldChg chg="modSp add mod">
        <pc:chgData name="Tarachand Amgoth" userId="ea017c71-c3c5-459d-b04b-915c0e816ad1" providerId="ADAL" clId="{450FC495-86E8-4DBD-B010-8EF485ABC89E}" dt="2025-05-19T12:33:55.465" v="2991" actId="2711"/>
        <pc:sldMkLst>
          <pc:docMk/>
          <pc:sldMk cId="40416960" sldId="313"/>
        </pc:sldMkLst>
        <pc:spChg chg="mod">
          <ac:chgData name="Tarachand Amgoth" userId="ea017c71-c3c5-459d-b04b-915c0e816ad1" providerId="ADAL" clId="{450FC495-86E8-4DBD-B010-8EF485ABC89E}" dt="2025-05-19T12:33:55.465" v="2991" actId="2711"/>
          <ac:spMkLst>
            <pc:docMk/>
            <pc:sldMk cId="40416960" sldId="313"/>
            <ac:spMk id="3" creationId="{F6ED53FA-5363-FFB9-40F3-2602BFCE1A60}"/>
          </ac:spMkLst>
        </pc:spChg>
      </pc:sldChg>
      <pc:sldChg chg="delSp modSp new mod">
        <pc:chgData name="Tarachand Amgoth" userId="ea017c71-c3c5-459d-b04b-915c0e816ad1" providerId="ADAL" clId="{450FC495-86E8-4DBD-B010-8EF485ABC89E}" dt="2025-05-19T13:29:41.015" v="3017" actId="255"/>
        <pc:sldMkLst>
          <pc:docMk/>
          <pc:sldMk cId="530033050" sldId="314"/>
        </pc:sldMkLst>
        <pc:spChg chg="del">
          <ac:chgData name="Tarachand Amgoth" userId="ea017c71-c3c5-459d-b04b-915c0e816ad1" providerId="ADAL" clId="{450FC495-86E8-4DBD-B010-8EF485ABC89E}" dt="2025-05-19T13:29:16.909" v="3002" actId="478"/>
          <ac:spMkLst>
            <pc:docMk/>
            <pc:sldMk cId="530033050" sldId="314"/>
            <ac:spMk id="2" creationId="{2B12EBE2-27B0-3010-046D-DDE7A36D1DF3}"/>
          </ac:spMkLst>
        </pc:spChg>
        <pc:spChg chg="mod">
          <ac:chgData name="Tarachand Amgoth" userId="ea017c71-c3c5-459d-b04b-915c0e816ad1" providerId="ADAL" clId="{450FC495-86E8-4DBD-B010-8EF485ABC89E}" dt="2025-05-19T13:29:41.015" v="3017" actId="255"/>
          <ac:spMkLst>
            <pc:docMk/>
            <pc:sldMk cId="530033050" sldId="314"/>
            <ac:spMk id="3" creationId="{65CA08A3-AB97-1F87-01B7-6DADCD8B2B7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03:31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26589 11520 137 0,'0'0'1093'0,"0"0"-829"0,0 0-191 0,0 0-54 0,0 0 93 0,0 0 22 0,0 0-78 0,0 0-18 0,0 0-4 0,0 0 20 0,0 0 25 0,0 0-14 0,0 0 7 0,0 0-7 0,0 0-5 16,0 0-6-16,0 0-34 15,0 0 35-15,-17 0-3 16,-12 4-43-16,-9 0 10 15,-5 0-10-15,-1-2-3 16,-1-2-6-16,3 0 1 16,2 0-1-16,7 0 0 0,6-4 1 15,9-6-2-15,5-2-4 16,3-2-13-16,6-6-5 16,4-2-7-16,0-4 6 15,4-4-13-15,14-1 20 16,5-2 16-16,2 1 1 15,-2-1-1-15,6 1 1 16,0 6-5-16,0 0 5 16,0 6 0-16,-2 2 0 15,0 6-6-15,0 2 6 16,-3 4-1-16,0 2 0 16,1 4-12-16,0 0 13 15,0 2-6-15,-6 16 0 0,1 4 4 16,-5 6 2-1,-1 4-6-15,-3 6 6 0,-1 5 0 16,-4 0 1-16,-1 4 5 16,-5-3-5-16,0 0 5 15,0 0-6-15,0-4-6 16,-3-2 6-16,-3-2 0 16,-4 0 9-16,0-4 0 15,-9-2-8-15,0 1 7 16,-10-5-8-16,-4-2 0 0,-10 0 6 15,-2-2-5-15,-4-2 5 16,1-2-1-16,-2-2-4 16,6-2 2-16,3-4-3 15,6-2-1-15,6-4 0 16,4-2 2-16,10-2 4 16,4 0-5-16,2-2-14 15,2-14-5-15,3 0-15 16,4-4 12-16,0-2 21 15,0 2-6-15,4 2 6 16,7 2 1-16,7 2-4 16,2 2 3-16,4 2 2 0,3 6-1 15,0 1 20 1,-2 3-19-16,-1 0 18 0,-1 3-7 16,-4 11-11-16,-3 2 24 15,-3 6-11-15,-2 0-4 16,-1 4 11-16,-2 0-20 15,-1 2 10-15,5 0-11 16,-2-2 0-16,3-3 0 16,1-5 0-16,3-3 0 15,0-3 0-15,1-2-6 16,-3-2-11-16,1-3-40 16,-3-1-38-16,0-3-19 15,1-1-46-15,-1 0-57 16,5 0-29-16,7-4-87 0,-4-6-40 15,-2-4-334-15</inkml:trace>
  <inkml:trace contextRef="#ctx0" brushRef="#br0" timeOffset="819.39">27010 11664 72 0,'0'0'388'0,"0"0"-190"0,0 0-64 0,0 0 21 0,0 0 20 0,0 0-19 0,0 0 15 0,-6-40-36 0,-6 36-47 15,1 2 4-15,-2 0-22 16,2 0-7-16,0 2-15 16,4 0-17-16,1 0-7 15,1 0-4-15,0 0-7 16,1 0 9-16,2 12-10 15,-5 0 14-15,3 6 8 0,0 2-16 16,1 4 2-16,0 5-9 16,1 3-4-16,0 4 20 15,2 4-14-15,0 0-4 16,0-2 4-16,4-2-12 16,17-8 9-16,4-6-9 15,8-10-1-15,2-6 9 16,3-6-8-16,5 0 8 15,-1-9 6-15,0-16-14 16,3-7 10-16,-5-4-5 16,-3-6-5-16,0-4 7 15,-11 0-8-15,-6 2 0 16,-11 1 12-16,-5 3-4 0,-4 6 2 16,0 2 3-1,0 8-4-15,-4 2-2 0,-3 4-7 16,-1 2 0-16,-4 4-1 15,1 4 2-15,-9 2 6 16,-4 4 3-16,-7 2-10 16,-8 0 8-16,-1 0-8 15,-2 10-3-15,2 0 3 16,4 0 0-16,5-2 0 16,6 0 1-16,4 0 0 15,2-2-2-15,9-2 1 16,3 2-5-16,5-2 4 15,2 0-7-15,0 0 6 0,0 2-5 16,0 0-7 0,9 0 14-16,4-2-20 0,3 0-29 15,1 0-60-15,6 0-76 16,8-4-108-16,-4 0-327 16,-7 0-287-16</inkml:trace>
  <inkml:trace contextRef="#ctx0" brushRef="#br0" timeOffset="1219.83">27786 11437 1031 0,'0'0'346'0,"0"0"-260"0,0 0-5 0,0 0 109 0,0 0-44 0,0 0-60 0,0 0-14 15,0 45 15-15,0-15 26 16,-7 8-45-16,-9 6-9 15,-3 6 1-15,-2 6-23 16,-1 1 7-16,2-2-23 0,2 0-3 16,5-7-5-16,1-10-12 15,6-6-2-15,-1-7 1 16,5-10-28-16,0-3-35 16,0-6-70-16,2-6-67 15,0 0-154-15,11 0-309 16</inkml:trace>
  <inkml:trace contextRef="#ctx0" brushRef="#br0" timeOffset="1817.56">28131 11544 550 0,'0'0'791'15,"0"0"-592"-15,0 0-164 16,0 0 13-16,0 0 100 16,0 0-81-16,0 0-42 15,5-16-12-15,-5 16 59 16,0 12 61-16,-10 6-33 16,-7 4-16-16,-5 8-17 15,1 4-29-15,0 4 4 16,0 5-21-16,3 3-9 15,3 0-1-15,4-2-10 16,6-2 5-16,5-8-6 16,0-6 1-16,7-8-2 15,17-8 1-15,7-8 0 0,12-4-6 16,6 0 6-16,4-12-13 16,3-12-6-16,-6-8 2 15,-4-4 17-15,-9-4-2 16,-5-5 2-16,-8 2 5 15,-5-4-5-15,-11 3 11 16,-6 2 1-16,-2 6 0 16,0 6 23-16,-18 6-20 15,-3 6-3-15,-4 2 10 16,-2 6-21-16,-2 2 5 16,0 2 3-16,-4 4-9 15,-1 0 0-15,-1 2-7 0,1 0 2 16,3 0 4-1,4 0 1-15,5 2 0 0,7 6 0 16,3-2-20 0,8-2-15-16,2 2-35 0,2-4-9 15,0 2 5-15,16-2-47 16,21 2-43-16,-1-2-124 16,-7 2-382-16</inkml:trace>
  <inkml:trace contextRef="#ctx0" brushRef="#br0" timeOffset="3946.51">26146 12043 204 0,'0'0'525'0,"0"0"-323"0,0 0-60 0,0 0 86 0,0 0-46 0,0 0-137 0,0 0-45 0,-52 6-42 16,35 0 20-16,1 3-4 16,1-2 7-16,5 4 18 15,4-2 1-15,4 1 19 16,2 0 30-16,0 2 28 0,2 1 47 15,12 1-20 1,3 0 21-16,3-2-11 0,5-1-30 16,4 4-7-16,2 1-15 15,3 2-4-15,3 4 2 16,5 2-9-16,8 0-13 16,6 2-11-16,4-2-19 15,9-2 9-15,2-2-17 16,5 0 0-16,-1-2 1 15,4 3-1-15,-4 1 1 16,1 0 5-16,-3 2-6 16,-4 2 9-16,-2 0-9 0,1-2 14 15,-2 0 14 1,1-4-10-16,0-2 0 16,1-2-8-16,2-6-10 15,1 0 13-15,0-4-13 0,5-2 0 16,2-2 29-16,0-2-14 15,-2 0 1-15,0 0 3 16,-7-4-11-16,-3-10 5 16,-5-4-13-16,-5-4 0 15,-6-4 9-15,-3-8-9 16,-5-4 14-16,1-6 2 16,-5-6-10-16,0-5 9 15,-3-1-9-15,-6 0 0 16,-4-2 9-16,-5 2-15 15,0-1 6-15,-4 3-6 0,1 0 0 16,-1 4-1-16,-5 4 1 16,-2 4 0-16,-6 4 6 15,-3 4-6-15,0 2 0 16,0-2-1-16,-12 2-8 16,-3-3 3-16,-1-1 7 15,-2 2-1-15,0 0 0 16,1-2 6-16,1 2-7 15,-1 0 1-15,-2 2-9 16,-1 0 3-16,1 1 7 16,-2 4-1-16,1-1 8 15,0 1-7-15,2-3-2 16,1 0 1-16,1 0-2 16,-2-2 2-16,2 2 0 0,-2 2 0 15,3 4-1-15,-5 0 3 16,-3 4-4-16,2 0-2 15,-8 2-1-15,0 0 5 16,-5-3 0-16,-1 2-1 16,-6-2 0-16,-1-1 1 15,-2 2-2-15,-3 0 2 16,2 4-6-16,-2 0 6 16,1 2 0-16,-4 2 0 15,3 2-1-15,3 2 2 16,2 2-8-16,1 0 7 15,4 2 0-15,-1 0 4 16,3 0-3-16,-2 0-1 16,4-2 0-16,2 2 1 0,-1 0-2 15,1-2 1-15,-4 2 0 16,-3-2 8-16,-2 0-8 16,-5-2 0-16,1 0 0 15,-3 2-1-15,-4 0-1 16,0 4 2-16,-3 2 0 15,3 0-1-15,2 0 1 16,7 0-1-16,3 0 1 16,6 6 0-16,0 2 0 15,4-2 1-15,-1 2-1 0,4 2 12 16,0-2-11-16,-3 2 6 16,-2 0-5-16,-3 2-2 15,-2-2 8-15,0 0-8 16,1-2 0-16,1 0 10 15,3 2-10-15,0-2 0 16,0 4 0-16,0 2 0 16,2 2 8-16,0 2-8 15,2-1 0-15,2-2 0 16,3 1 1-16,2-2 0 16,0 0-1-16,0 3 1 15,2 1 2-15,-2 1-3 16,0 6-1-16,-2 3 0 15,1 2 1-15,0 4 0 16,0 0 7-16,1 2-6 16,1-2 4-16,-4-4-5 0,5-1-2 15,0-6 1-15,5-1 1 16,2-4 0-16,4 0 2 16,5-1 4-16,2-2-7 15,0 3 1-15,0 1 0 16,9 3 0-16,5-2 0 15,-1 4 10-15,2-2-10 16,1 0 1-16,-3-2 1 16,1 2-2-16,-4-4 0 15,4 2-1-15,-3-4 2 16,0 3-1-16,1-6 0 16,-4 3 2-16,1-4-2 15,1-2 0-15,-4-2-3 0,-2-1-3 16,-1-4 0-16,-1 1-8 15,2-4-16-15,0 3-20 16,4-3 6-16,3 0-47 16,4 0-29-16,1 0-8 15,4 0-49-15,4 0-99 16,-6 4-223-16,-3 0-145 0</inkml:trace>
  <inkml:trace contextRef="#ctx0" brushRef="#br0" timeOffset="5096.51">27037 13172 1075 0,'0'0'271'0,"0"0"-206"16,0 0 79-16,0 0 114 0,0 0-69 0,0 0-98 0,0 0-60 0,0-30-9 0,0 30 26 0,0 11 13 16,0 4 25-16,0 7 3 15,0 6-25-15,0 7-1 16,0 3-24-16,0 4-21 16,0 6 7-16,0 4-24 15,-2 0 1-15,-7 2 11 16,2-6-13-16,-2-6 5 15,1-3-5-15,1-11-9 16,2-6 0-16,1-2 7 0,1-6-20 16,-1 0-14-16,2-8-25 15,-2 0-4 1,2-6-61-16,2 0-1 0,0 0 12 16,0-12-130-16,8-28-132 15,10 1-174-15,2-1-364 0</inkml:trace>
  <inkml:trace contextRef="#ctx0" brushRef="#br0" timeOffset="5446.62">27187 13088 720 0,'0'0'98'15,"0"0"-79"-15,0 0 32 16,0 0 178-16,0 0-53 16,0 0-76-16,0 0 20 15,4-6 24-15,-2 6-39 16,2 0-27-16,5 0-50 16,7 0-4-16,7 0 28 15,8-2-17-15,7 0 0 16,3 0-9-16,5-2-11 15,-2 0-5-15,-9 2-10 0,-8 2-1 16,-11 0 1-16,-7 0-13 16,-7 0-9-16,-2 4-25 15,0 8-22-15,-2 6-37 16,-21 10-100-16,6-2-160 16,-6-2-175-16</inkml:trace>
  <inkml:trace contextRef="#ctx0" brushRef="#br0" timeOffset="6165.02">26997 13437 864 0,'0'0'331'16,"0"0"-248"-16,0 0-24 16,0 0 117-16,0 0-64 15,0 0-76-15,0 0-29 0,18 10 33 16,15-10 33-1,10 0 25-15,8 0-6 0,11-8-28 16,10-4-9-16,10 2-4 16,9-4-23-16,0 2-22 15,-1 0-6-15,-14 0-31 16,-14 0-56-16,-18-2-19 16,-12-2 12-16,-14-4 57 15,-7-6 21-15,-7-2 16 16,-4-2 5-16,0-2 6 15,0-1 8-15,0 3 8 16,0 2-4-16,0 4 3 0,0 6-11 16,0 8 6-16,0 4 37 15,-2 4-16 1,0 2-11-16,-3 0-1 0,-1 6-4 16,-8 14 11-1,1 6 10-15,-3 10-11 0,-1 2 5 16,3 2-11-16,3 3 5 15,2-1-11-15,2 0-16 16,5-2 8-16,2 0-16 16,0-4 0-16,0-6 9 15,14-4-8-15,5-8-1 16,8-4 0-16,8-6-8 16,6-5 7-16,5-3-25 0,4 0-14 15,-2-21-8-15,-3-5-5 16,-9-4 26-16,-11-2 17 15,-10-2 10-15,-6 4 6 16,-7 6-5-16,-2 6 42 16,0 8-6-16,0 5-15 15,0 5 2-15,0 0-24 16,0 0-6-16,0 18 6 16,0 5 12-16,-6 5 1 15,-1 2-1-15,2 0-12 16,1-6 6-16,4-2-6 15,0-8-10-15,0-4 2 16,0-4-21-16,11-4-51 0,0-2-79 16,-2-2-133-1,-5-12-263-15,-4-4-145 0</inkml:trace>
  <inkml:trace contextRef="#ctx0" brushRef="#br0" timeOffset="6360.52">28178 13154 1166 0,'0'0'397'0,"0"0"-292"0,0 0-44 0,0 0 147 0,0 0-79 0,0 0-78 0,0 0-28 0,85 12-23 16,-74 2-67-16,-1 0-105 0,4 10-124 15,-5-6-268 1,0-1-15-16</inkml:trace>
  <inkml:trace contextRef="#ctx0" brushRef="#br0" timeOffset="6848.01">28392 13297 692 0,'0'0'537'0,"0"0"-399"16,0 0-35-16,0 0 137 16,0 0-30-16,0 0-125 15,0 0 18-15,9 62 12 16,-9-20-1-16,0 8-16 15,-16 8-37-15,-2-2 16 16,-2-2-50-16,3-5-26 16,0-15 11-16,7-6-11 15,1-12-1-15,3-6-1 0,2-8-23 16,2-2 13 0,0 0 2-16,2-18-31 0,0-6 27 15,0-8 7-15,0-8 4 16,10-4 2-16,5-10-5 15,-1-11 5-15,1-5 0 16,3-4-12-16,1-1-6 16,2 7 3-16,1 10 2 15,2 10 12-15,1 12-25 16,2 10-5-16,2 8 9 16,0 10-8-16,0 6 23 15,2 2-14-15,-2 6 3 0,-2 22 17 16,-10 8 2-1,-7 12 9-15,-10 7 5 0,-2 0 2 16,-27-2 16-16,-6-5-20 16,0-8-1-16,-3-8 10 15,3-12-16-15,3-8-4 16,3-8-2-16,7-4-77 16,9 0-40-16,13-30-134 15,0-2-283-15,15 0-108 0</inkml:trace>
  <inkml:trace contextRef="#ctx0" brushRef="#br0" timeOffset="7127.44">28933 12779 1275 0,'0'0'507'0,"0"0"-395"0,0 0 3 0,0 0 83 0,0 0-17 0,0 0-86 0,0 0-70 15,0-54-25-15,0 82 56 16,0 12 23-16,-2 14-15 16,-18 13-22-16,-5 7-28 15,-4 4-1-15,0 2-13 16,0 0 0-16,7-3 2 16,5-9-2-16,8-12 0 15,4-14-1-15,5-10-65 16,0-12-44-16,5-10-119 15,28-10-102-15,1-4-148 0,-3-14-264 16</inkml:trace>
  <inkml:trace contextRef="#ctx0" brushRef="#br0" timeOffset="7847.86">29105 13046 963 0,'0'0'343'0,"0"0"-247"16,0 0-12-16,0 0 124 15,0 0-11-15,0 0-107 16,0 0-44-16,-29-16-4 16,18 16 2-16,-7 10 22 15,-2 6-8-15,-2 6-23 0,-5 6 18 16,-2 4-16-16,2 8-7 16,-2 3-9-16,10-2-14 15,2 0 7-15,13-7-14 16,4-4 0-16,4-8-1 15,23-6-10-15,13-6-35 16,10-8-26-16,8-2-39 16,4 0-54-16,-2-14-87 15,0-6-114-15,-11-2 14 16,-12-2 132-16,-8 2 197 16,-12 0 23-16,-9 4 189 15,-6 1 102-15,0 3-14 16,-2 4-73-16,0 5-54 0,0-2-38 15,0 3-19-15,0 2-25 16,0 2-3-16,0 0 10 16,-4 0-2-16,-13 0-40 15,-10 0-7-15,-4 0-15 16,-5 9 12-16,0-2-6 16,3 4-10-16,1-1 8 15,5 2-9-15,8 2-5 16,3 5 9-16,7 4-9 15,5 1-1-15,4 2 6 16,0 0-6-16,15-4 0 16,12-4 0-16,6-6-15 15,8-6 5-15,3-6-14 16,4 0 6-16,-4-16-19 16,-7-6-6-16,-8-2 26 0,-8-2 10 15,-10 4 7-15,-7 2 7 16,-2 6 13-16,-2 6 26 15,0 3-3-15,0 5-22 16,0 0-3-16,0 7-18 16,-2 13 1-16,-2 0 18 15,-1 2-19-15,3-4 1 16,2-4-1-16,0-4-34 16,0-6-72-16,7-4-76 15,26 0-105-15,-4-8-193 16,-4-8-279-16</inkml:trace>
  <inkml:trace contextRef="#ctx0" brushRef="#br0" timeOffset="8163.46">29557 13216 1257 0,'0'0'244'0,"0"0"-188"0,0 0 48 0,0 0 69 0,0 0-55 0,0 0-76 16,0 0-17-16,18 111 28 15,-16-83-3-15,-2-4-6 16,0 0-28-16,0-6-1 16,0-4 0-16,0-4-15 15,0-4 11-15,-5-4-11 16,-3-2 0-16,-1 0 7 16,5-6 2-16,4-12-8 15,0-6-1-15,0-4-18 16,15-6 17-16,8 2-5 0,3 0-16 15,3 6 12-15,3 3-54 16,-1 7-49-16,0 6-64 16,7 0-119-16,-7 5-233 15,-9 0-223-15</inkml:trace>
  <inkml:trace contextRef="#ctx0" brushRef="#br0" timeOffset="8477.51">29978 13010 960 0,'0'0'325'0,"0"0"-235"16,0 0 93-16,0 0 71 16,0 0-52-16,0 0-86 0,0 0-51 15,49-73 13-15,-49 73 32 16,0 0-23-16,0 0-11 16,0 3-15-1,-11 15-4-15,-9 8 5 0,-7 8-33 16,0 6-7-16,-2 6 8 15,6 3-23-15,4-2 2 16,9 0-9-16,6-3 0 16,4-6 1-16,0-6-1 15,23-6-1-15,4-6-11 16,4-6-28-16,4-6-2 16,3-4-28-16,1-4-59 15,-4 0-21-15,7-12-162 16,-11-6-418-16,-10-2-116 0</inkml:trace>
  <inkml:trace contextRef="#ctx0" brushRef="#br0" timeOffset="8726.95">30014 13261 707 0,'0'0'285'0,"0"0"-170"16,0 0 81-16,0 0 104 15,0 0-47-15,0 0-111 16,0 0-41-16,-29 0 11 0,51 0 12 16,7 0-33-1,14 0-26-15,12 0-46 0,7-3-4 16,4-7-15-16,-6 1-53 16,-12 2-101-16,-14 4-106 15,-25 3-94-15,-9 0-260 16,0 3-39-16</inkml:trace>
  <inkml:trace contextRef="#ctx0" brushRef="#br0" timeOffset="9543.57">27634 13856 1033 0,'0'0'310'0,"0"0"-265"0,0 0-19 0,0 0 140 0,0 0-5 0,0 0-96 0,0 0-48 0,-27 20 52 16,27-12 29-16,20 0-1 16,14 4-4-16,20-2-9 15,39 0-21-15,52-4 25 16,42 3-8-16,20-4-23 16,-6-1-35-16,-18 2-22 15,-28-3 10-15,-5-2-10 16,-15 3 0-16,-25-4-1 15,-25 0-13-15,-23 0 14 16,-9 0-1-16,7 0 1 16,3 0 12-16,3 0 12 15,-12 0 28-15,-14 0 11 16,-11 0-32-16,-13 0 3 0,-7 0-16 16,-7 0 0-16,-2 0 8 15,0 0-19-15,0 0-1 16,0 0 3-16,0 0-8 15,0 0-1-15,0 0 1 16,0 0-1-16,0 0-18 16,0 0-61-16,0 0-103 15,0 0-188-15,-9-4-626 0</inkml:trace>
  <inkml:trace contextRef="#ctx0" brushRef="#br0" timeOffset="28326.8">27748 14121 649 0,'0'0'319'0,"0"0"-199"0,0 0-103 0,0 0 31 0,0 0 98 0,22-2-38 0,-15 2-50 0,-1 0-39 0,-1 0 13 0,-1 0 23 16,-4 0-3-16,3 0 20 15,-3 0 6-15,0 0 15 0,0 0 2 16,0 0-18-16,0 0-2 15,0 0-16-15,0 0-26 16,2 0-2 0,0 0-30-16,7 6 7 0,4 4 3 15,5 4 9-15,7 6-1 16,0 2-11-16,1 4-7 16,-4 2 4-16,-4 2-5 15,-7-4-7-15,-7 2 7 16,-4 0-8-16,0 1 8 15,-8-1-7-15,-17-2 7 16,-2 0-1-16,-4-2 1 16,-2 2 0-16,2-6-4 15,-1 4 11-15,1-2-7 16,6 0 1-16,4-2 0 0,3 0 0 16,5-2-1-16,3-2-5 15,4 2 4-15,1-2 1 16,3 2 0-16,2-4 1 15,0 3 0-15,0-3-1 16,0 1-4-16,0 2-2 16,11-8 4-16,3 4-2 15,-1-5 4-15,1 2 0 16,-3-6-18-16,1 4 6 16,-2-2-7-16,-1 2-2 0,-1 0 20 15,-3 0-10-15,-1 0 11 16,-1 0-1-16,-1 2-4 15,-2 2 5-15,0-4 0 16,0 2 0-16,0 0 1 16,-2 2 0-16,-5-2 6 15,0 2-2-15,-4-2-4 16,2 0-2-16,0 2 1 16,-2 2-4-16,3-2 4 15,0 2 0-15,2-2 1 16,4-2-1-16,2-4-10 15,0 0 9-15,0 0-17 16,0-2-25-16,10 2-1 0,7 2 20 16,0-2 24-16,3 2-2 15,3 4-1-15,1 2 3 16,-2 3 0-16,-2-2 0 16,-3 2 9-16,-5 1-9 15,-3 0 0-15,-5 0-1 16,-4-4 0-16,0 2 1 15,-2 2 7-15,-15-2 11 16,-8 2 14-16,1-2-1 16,-5 2 3-16,2-6-18 15,5 2-8-15,4 0 11 16,5-8-10-16,5 6-8 0,4-8-1 16,2 4-1-1,2 2 0-15,0-4-4 0,0 6-4 16,4-2 9-1,8 4 0-15,1 2 0 0,3-2 0 16,-3 3-30-16,3-3 23 16,-3 0-5-16,-2-1-8 15,-2 0 20-15,-2 1 1 16,-3-2-1-16,-4 4 6 16,0 2-3-16,0 2-3 15,-6 2 9-15,-6 2-8 16,3-8 20-16,1 2-20 15,3-4 7-15,3-4-8 0,2 2-9 16,0-6 9 0,0 6 0-16,11-2 0 0,2 2 1 15,3 2 0 1,-3-4 0-16,1 2-1 0,-3-2 1 16,-7 2-1-1,-4-2 1-15,0-2-1 0,0 2 15 16,-6-2-15-16,-5 1 6 15,1 1 7-15,6-6-12 16,2 1 10-16,2-1-11 16,0 5-1-16,0-5 1 15,0 0-7-15,0 2 7 16,0-2 0-16,0 1 1 16,0 4 2-16,0-1-3 15,0 2 1-15,-5 2 6 0,-1 2-7 16,2-6-1-1,-1 2 1-15,5-2-1 0,-2-6 0 16,2 6 1-16,0-4 0 16,0 2-1-16,0 2 1 15,0 0 0-15,0 6-1 16,0-4 2-16,0 2 5 16,0 2-6-16,0-2 1 15,0-6 0-15,0 6-1 16,0-8 0-16,0 6 0 15,0-4 0-15,0 2 9 16,-5 4-9-16,1-8 0 16,-3 6-1-16,3-6 2 15,2-2 4-15,-1 2-5 0,3 0 1 16,0 0-2-16,0 4-4 16,0-2-3-16,0-2 7 15,5 4 1-15,-1-3 0 16,0 0 0-16,-4 3 0 15,0-2 3-15,0 2-3 16,0 1 1-16,-6 0 12 16,-8 0-4-16,-1-4 16 15,4 4 12-15,-1-5 0 16,6 0-14-16,4 2-23 16,0-2-7-16,2 0 6 15,0 0-5-15,0 6 6 16,0-2 0-16,0 2 0 15,6 2 0-15,-4-2-1 16,2 0 0-16,-1-2 0 0,-1 0 2 16,1 2 0-16,-1-6-1 15,2 4 1-15,1-2-2 16,-3 2 1-16,2 0-1 16,1-2 1-16,-3 2 0 15,0-2 1-15,0-2-1 16,-2 0 0-16,3 0 0 15,-3-4 0-15,0 0-5 16,2 0 5-16,-2 0 0 0,2 0-1 16,1 0-30-1,1-4-35-15,2-10-14 16,8-4-31-16,1-16-127 16,1 6-105-16,-5 2-374 0</inkml:trace>
  <inkml:trace contextRef="#ctx0" brushRef="#br0" timeOffset="28986.54">27521 16455 560 0,'0'0'232'0,"0"0"-152"0,0 0-53 0,0 0 48 15,0 0 66-15,0 0 55 0,0 0-11 0,15-10-31 0,-13 10-36 0,0 0 1 16,1 18 8-16,1 0-4 16,1 8-56-16,-1 6-27 15,1 4 2-15,-1 0-22 16,5 0-13-16,0-2-7 15,4-2-1-15,3-1 1 16,2-7 1-16,0 2-1 16,-3-4 0-16,3-4-11 0,-5-4 2 15,1-6-23-15,-5-2-18 16,-1-2 8-16,2-4-21 16,-1 0-5-16,4 0-8 15,3-10-66-15,15-16-75 16,-4-2-172-16,0 2-179 0</inkml:trace>
  <inkml:trace contextRef="#ctx0" brushRef="#br0" timeOffset="29287.38">28198 16459 1132 0,'0'0'290'0,"0"0"-229"16,0 0-52-16,0 0 30 15,0 0 129-15,0 0-15 16,0 0-77-16,-72 84-26 16,43-48 30-16,-4 4 10 15,0 0-6-15,-3 0-28 16,1 1-36-16,6-1-3 0,2-12-17 15,6-2-12 1,8-8-20-16,9-10-101 0,4-6-158 16,0-2-219-16,0 0-186 0</inkml:trace>
  <inkml:trace contextRef="#ctx0" brushRef="#br0" timeOffset="30408.72">28492 16589 205 0,'0'0'666'0,"0"0"-490"0,0 0-109 0,0 0-5 0,0 0 83 0,0 0-51 0,0 0-53 0,35-32-18 15,-16 24-17-15,3 6 11 16,0-2-13-16,-2 4 4 16,-7 0-5-16,-3 18 14 15,-6 8 79-15,-4 6-11 16,0 0-18-16,-2 3-3 16,-14 1 17-16,-4-4 10 15,-2-2 10-15,-1-6-42 0,4-6-18 16,1-2-14-1,5-6-17-15,3-2 11 16,4 2-15-16,3-2-5 0,1-4 8 16,2 2-9-16,0-2-13 15,15-4-5-15,19 0 4 16,9 0 14-16,10-4 0 16,4-10-45-16,-1 0-37 15,-6-4-71-15,-13 2-2 16,-10 6-64-16,-12-4-16 15,-11 6 9-15,-4-2 15 0,0 6 19 16,-4-4 86-16,-2 4 85 16,2-2 21-16,1 2 10 15,3 0-10-15,0-1 39 16,0 1 40-16,0 3 109 16,3-3 24-16,1 0-9 15,0 4-34-15,-4 0-9 16,0 0-13-16,0 0 1 15,0 0-41-15,0 0-6 16,-4 8-9-16,-7 10-14 16,0 0-5-16,0-4-26 15,4 0-18-15,5 0-7 16,2-2-17-16,0-4-5 16,0 2-11-16,15-2 7 15,3 2 4-15,3-2 0 0,0-4-7 16,8-4 7-16,5 0-21 15,6 0-13-15,2-4 22 16,2-14-14-16,-5 0-3 16,-12-4 7-16,-10 0 22 15,-15-8 15-15,-2 2-15 16,-4-3 0-16,-21 3 7 16,-6 6 12-16,-2 8 30 15,0 6-7-15,-1 4-17 16,3 4-16-16,8 0-9 15,6 0-20-15,10 0-44 16,7 0-111-16,16 0-116 16,13 0-70-16,2 0-363 0</inkml:trace>
  <inkml:trace contextRef="#ctx0" brushRef="#br0" timeOffset="31226.73">29433 16633 935 0,'0'0'164'0,"0"0"-154"0,0 0-10 0,0 0 13 0,0 0 23 0,0 0 12 0,0 0 46 16,-29-32 2-16,24 28 50 0,3-4 20 15,2 2-47-15,0-2-39 16,0-2-52-16,2 2-15 16,16-6 11-1,4 0-23-15,3 2 6 0,4 4-1 16,-5 6-4-16,-2 2 4 16,-6 0 14-16,-12 14-11 15,-4 12 74-15,-6 6-3 16,-23 8-9-16,-10-4-2 15,4 0 23-15,-1-5 3 16,12-8-34-16,6 0-43 16,9-11-5-16,7-2-13 15,2-6 0-15,2 0-1 0,20 0-25 16,7-4 26-16,7 0-7 16,3 0-38-16,-2 0-14 15,-1-12-73-15,-5 2 16 16,-4 2 22-16,-6-6-35 15,2 1 13-15,-1 4-39 16,1-9-105-16,-2 4-100 16,-2-4 27-16,-1 1 40 15,-5-1-13-15,-2 4 306 16,-4-4 255-16,-3 6 12 16,-1 2 16-16,-3 2 28 15,0 2-89-15,0 2-44 16,0 0-34-16,0 4-43 15,0-4-6-15,0 4-25 16,0 0-20-16,0 0 6 0,0 0-21 16,0 0 20-16,0 8-8 15,0 2-13-15,6 8-1 16,7 0-23-16,-1 4-10 16,1 0 18-16,-5 0-10 15,2-4-1-15,-6 4-7 16,1-8 6-16,-1-1-6 15,-4-3 0-15,0-6 0 16,0-4 4-16,0 4-3 16,0-4 0-16,-9 0-1 15,-1 0-2-15,0 0-5 16,1 0-70-16,5 0-36 0,0 0-18 16,4-14-118-1,0-25-42-15,6 7-67 0,5 0-149 0</inkml:trace>
  <inkml:trace contextRef="#ctx0" brushRef="#br0" timeOffset="31425.35">29963 16447 846 0,'0'0'400'0,"0"0"-290"0,0 0-40 0,0 0 67 0,0 0 45 0,124-10-49 0,-86 2-20 0,2-2-23 0,-4 0-57 16,-4-2-24 0,-6 3-9-16,-8 8-84 0,-2 1-124 15,-8 0-306-15,-3 0-231 0</inkml:trace>
  <inkml:trace contextRef="#ctx0" brushRef="#br0" timeOffset="33093.51">30954 16415 773 0,'0'0'200'0,"0"0"-143"0,0 0 103 16,0 0 104-16,0 0-81 0,0 0-44 0,0 0-7 0,0 0 14 0,0 0-52 0,0 0-33 15,2 0 4-15,-2 0 6 16,0 0 4-16,0 0-20 16,0 0-24-16,0 0-8 15,0 0-23-15,0 0 1 16,0 8 9-16,0 2-10 15,0 4 1-15,0 2 5 16,0-6-6-16,4-2 0 16,6-2-12-16,3 2-10 15,5-4 11-15,6-4-2 16,5 0 13-16,4 0 12 16,4 4-12-16,-4-4 0 15,-4 6 0-15,-7 2-13 0,-8-4 7 16,-6 4-4-16,-3-2 4 15,-3 2 6-15,0-4 0 16,-2-2 14-16,2 6-14 16,0-4-1-16,4 0-16 15,-4-2-35-15,-2 2-32 16,0 0-42-16,0-4-75 16,0 0-71-16,-19 0-109 15,-1 0-143-15,-4 0 151 16</inkml:trace>
  <inkml:trace contextRef="#ctx0" brushRef="#br0" timeOffset="33355.79">31079 16579 179 0,'0'0'271'0,"0"0"-92"0,0 0-37 16,0 0 22-16,0 0 16 15,0 0 24-15,0 0-33 16,-15 4 12-16,28-4-9 16,-3 4-39-16,0 2-8 15,-4 6-12-15,-6 6-29 16,0 0 28-16,0 10-34 15,-8-2-35-15,-8 5 1 16,3 1-28-16,3-10-6 16,4 0-6-16,4-8-6 15,2 0 0-15,0 0-8 0,0-2-15 16,2-2-19-16,14-2-49 16,3 0-21-16,4-8-2 15,1 0-37-15,-6 0-123 16,-4-8-120-16,-10-4-187 15</inkml:trace>
  <inkml:trace contextRef="#ctx0" brushRef="#br0" timeOffset="33590.87">30970 16852 801 0,'0'0'290'0,"0"0"-198"15,0 0 42-15,0 0 67 0,0 0-12 16,0 0-75-16,0 0-25 16,48-48 32-16,-27 38-34 15,4 0-38-15,0-2-40 16,4 2-9-16,1-3-58 16,3 4-166-16,-11-4-350 15,-5 8-197-15</inkml:trace>
  <inkml:trace contextRef="#ctx0" brushRef="#br0" timeOffset="34055.69">31342 16713 1264 0,'0'0'403'16,"0"0"-257"-16,0 0-116 0,0 0 34 15,0 0 8 1,0 0-51-16,0 0 1 0,22-4 17 15,-15 13 34-15,-3 0 4 16,1 4-24-16,-1-4-7 16,-2 4-15-16,-2 1-3 15,0-6-11-15,0 2-17 16,0-6 2-16,0 0 3 16,0-4-4-16,0 0-2 15,0 0-1-15,0 0-25 16,-2 0-24-16,-2-8 3 15,2-6 8-15,2-3-38 0,0-2-46 16,12-3-4-16,13-5-4 16,2 5 13-16,2 4 55 15,-2 4 45-15,-2 10 19 16,-4 4 19-16,0 0 29 16,-6 0 19-16,-3 0-14 15,-4 10-11-15,-6 6 11 16,-2 2-20-16,0 6 36 15,-10 2-22-15,-7 1-26 16,7-9-7-16,1 0-14 16,9-10-14-16,0-6-76 15,17-2-167-15,10 0-106 16,-2-6-179-16</inkml:trace>
  <inkml:trace contextRef="#ctx0" brushRef="#br0" timeOffset="34362.71">31866 16387 844 0,'0'0'360'0,"0"0"-247"16,0 0-46-16,0 0 128 0,0 0-31 0,0 0-80 0,0 0-24 0,19 80-5 0,-15-62 11 0,-4 4-12 0,0 0-26 0,0 2-12 15,0-2-16-15,0-4-4 16,0-6-36-16,0-6-105 16,0-2-106-1,0-4-96-15,0 0-50 0,-4 0-350 0</inkml:trace>
  <inkml:trace contextRef="#ctx0" brushRef="#br0" timeOffset="35805.12">31700 16521 637 0,'0'0'794'0,"0"0"-632"0,0 0-133 16,0 0-28-16,0 0 74 15,0 0-27 1,0 0-6-16,141-22-27 0,-93 12-14 16,2-2 0-16,-5 2-1 15,-7-2-15-15,-7 6-4 16,-12 4-22-16,-7 2 27 16,-8 0 8-16,-2 0 6 15,-2 0 3-15,0 8 73 16,0 4 26-16,0 2 15 15,-2 0-35-15,-2 0-27 16,2 2-24-16,2-6-25 0,0 2 4 16,0-2-10-1,13-2-15-15,7-2 15 0,5-6-12 16,6 0-35-16,-2 0-25 16,-1-6-11-1,-5-12 48-15,-9-2-47 0,-8-4 32 16,-6-2 35-16,0 0 14 15,0 2 1-15,0-2 1 16,-9 8 1-16,0 5 17 16,-2 8 25-16,-3 5 13 15,3 0-18-15,-2 14-9 16,-1 8 11-16,4 4-9 16,1 2-22-16,2-2-3 15,4-4-6-15,3-4 0 16,0 0-1-16,0-10-8 0,12 2-7 15,3-6-15-15,6-4-16 16,1 0-1-16,4 0 18 16,1-4-22-16,2-10-19 15,-2-2 19-15,0-4-53 16,-5-2-44-16,-2-8 71 16,-6-2-30-16,1 0 25 15,-4-3 52-15,-2 8 26 16,-5-4 4-16,1 13 26 15,-5 4 90-15,0 6 5 16,0 8-28-16,0 0-7 16,-9 4 0-16,-2 18-1 0,2 5-24 15,-4 0-20-15,4 0-1 16,2-1-17-16,7-2-5 16,0-8-18-16,0-2-9 15,4-8-3-15,14-2-30 16,5 0-21-16,1-4 38 15,8 0 25-15,-9 0 5 16,4 4-5-16,-6 6-11 16,-6-2 11-16,-8 10 0 15,-5 0 58-15,-2 4 7 16,0 0-33-16,-2-4-9 16,-12 0-21-16,1-4-2 15,-1-6 7-15,4 0-6 16,-3-6-1-16,1 2 0 0,3-4-1 15,3 0 0-15,4 0-15 16,2 0-12-16,0-6 3 16,10-6-46-16,13-2 12 15,10-8 53-15,3-4-3 16,1 0-6-16,3 2-7 16,-3-2 22-16,-8 8 0 15,-3 0 1-15,-10 10 21 16,-3 6 22-16,-11 2 14 15,-2 0 29-15,0 0-13 16,0 14 11-16,0 0 4 16,-2 4-46-16,-9-4-20 15,4 2-16-15,3-2-6 16,2-6-1-16,2 2 0 0,0-6-10 16,0 0-2-1,11-4-16-15,2 0 4 0,-6 0 15 16,0-8-20-16,-1-2 28 15,-4 6 1-15,0 0 2 16,-2 4 17-16,0 0-3 16,0 0 17-16,0 14 16 15,0 4-17-15,0 0-4 16,12-6-17-16,-1-2-11 16,2-2-6-16,3-8-15 15,1 0-10-15,1 0-30 16,-1-16-13-16,-2 2 42 15,-2-4 13-15,-4-6 2 0,-2 2 16 16,-1-4 2 0,-4 0 4-16,0 0-5 15,1 2 0-15,-1 6 19 16,-2 6 15-16,0 6 21 0,0 2-1 16,0 4-14-16,-9 0 23 15,-4 10-23-15,-1 12-30 16,1 0 18-16,-3 0-13 15,5 0-6-15,3 0-9 16,6-8-5-16,2 0-12 16,0-6-71-16,0-4-36 15,0-4-60-15,10 0-90 0,-1 0-285 16,-5-4-150-16</inkml:trace>
  <inkml:trace contextRef="#ctx0" brushRef="#br0" timeOffset="36020.85">32886 16525 1317 0,'0'0'305'16,"0"0"-229"-16,0 0 43 0,0 0 25 0,0 0-59 0,0 0-53 0,116 6-32 15,-107-2-2-15,-5-4-45 16,-2 8-87-16,-2-2-55 15,2 10-49-15,10 6-22 0,1 2-41 16,-2-6-47-16</inkml:trace>
  <inkml:trace contextRef="#ctx0" brushRef="#br0" timeOffset="36306.86">33177 16695 373 0,'0'0'584'0,"0"0"-512"0,0 0-66 15,0 0 23-15,0 0 19 16,0 0-14-16,0 0-10 16,32 28 117-16,-32-20 47 15,0-3 42-15,-13 3-21 16,-10 2-39-16,-4 4-2 16,-8-2-35-16,-5 6-11 0,-7 0-21 15,-8 0-25-15,-3 4-10 16,-12 4-6-16,-3 2-24 15,-8 2-2-15,-3-2-21 16,-3-2-12-16,-2 0-1 16,2-8 0-16,12-4-35 15,10-8-54-15,16-6-134 16,20 0-294-16,8-6-610 0</inkml:trace>
  <inkml:trace contextRef="#ctx0" brushRef="#br0" timeOffset="82702.11">25429 15945 39 0,'0'0'62'0,"2"-8"2"0,-2 7-8 0,0 1-11 0,0-5 1 16,0 5-10-16,0-4-4 0,0 4-6 0,0-4-2 0,0 4-1 0,0 0-10 0,0 0-1 0,0-4-1 0,0 4-10 0,0-1 0 0,0 1 7 15,0 0-7-15,0 0-1 16,0 0 0 0,0 0 1-16,0 0 9 0,0 0-4 15,0 0 5-15,0 0-3 16,0 0-7-16,0 0 4 15,0 0-4-15,0 0-1 16,0 0-1-16,0 0-5 0,0 0 6 16,0 0-2-1,-2 0-8-15,2 0 10 0,0 0 18 16,0 0-11-16,0 0 6 16,0 0-13-16,0 0-1 15,0 0-6-15,0 0-1 16,0 0 6-16,0 0-10 15,-2 0-20-15,2 0-1 16,0 0 18-16,0 0 14 16,0 0-5-16,0 1-23 15,0 3-4-15,0 0 1 16,0-4 3-16,0 0 2 16,0 0-13-16,0 0 15 15,0 0 6-15,0 0-2 16,0 0 21-16,0 4-1 0,0-4 1 15,-3 0 0-15,0 0-1 16,1 5-5-16,2-5-14 16,-2 0-3-16,0 1-2 15,0 2-9-15,2-3-1 16,-2 1-10-16</inkml:trace>
  <inkml:trace contextRef="#ctx0" brushRef="#br0" timeOffset="91410.85">17278 3643 593 0,'0'0'594'0,"0"0"-376"0,0 0-140 0,0 0-12 0,0 0 63 0,0 0-14 0,0 0-43 0,0-18-21 0,0 18-20 0,0 0 18 16,0 0 38-16,-2 0-7 0,-4 2 0 0,-6 16-6 15,-8 12 9-15,-4 8-15 16,-10 15-34-16,-9 11-10 16,-1 12 16-16,0 8-9 15,1 3-3-15,8-1-8 0,8-6-13 16,10-4 9 0,7-8-16-16,10-6 0 0,0-5-1 15,18-11 1-15,13-6 0 16,11-10-10-1,12-10-23-15,6-8-13 0,7-8-49 16,0-4-52-16,5-4-50 16,23-34-144-16,-15 4-212 15,-16-2-113-15</inkml:trace>
  <inkml:trace contextRef="#ctx0" brushRef="#br0" timeOffset="91725.25">17822 4062 116 0,'0'0'867'0,"0"0"-594"16,0 0-162-16,0 0-29 15,0 0 71-15,0 0-18 16,0 0-40-16,0-60-10 16,0 60 29-16,0 0 1 15,0 14-7-15,0 14 28 16,-7 12-8-16,-8 7-49 15,-2 4-54-15,0 0-18 16,3-5 8-16,6-6-14 16,1-4 6-16,7-8-7 15,0-6-10-15,17-6 4 0,16-7-34 16,9-9-5-16,9 0-32 16,4-5-49-16,1-15-74 15,13-24-106-15,-15 6-241 16,-15-2-22-16</inkml:trace>
  <inkml:trace contextRef="#ctx0" brushRef="#br0" timeOffset="92009.41">17849 3946 423 0,'0'0'368'16,"0"0"-183"-16,0 0-97 0,0 0 62 15,0 0 37 1,0 0-37-16,0 0-39 0,-70 0-52 16,70 0 3-16,10 0 65 15,9 0 30-15,6 0-38 16,4 0-42-16,4 0-39 16,5-4 1-16,1 0-28 15,-4 0-10-15,-4 2-2 16,-2 2-5-16,-7 0-62 15,-2 0-52-15,-4 10-157 0,-5 6-102 16,-4 2-259-16</inkml:trace>
  <inkml:trace contextRef="#ctx0" brushRef="#br0" timeOffset="92241.71">18116 4223 1189 0,'0'0'598'0,"0"0"-512"0,0 0-14 16,0 0 45-16,0 0-26 16,0 0-36-16,0 0-18 15,24 6 1-15,-8-4-7 16,4 0-16-16,5 0-3 16,4-2-12-16,6 0 0 15,10 0-49-15,28 0-126 0,-10-4-199 16,-10-4-339-16</inkml:trace>
  <inkml:trace contextRef="#ctx0" brushRef="#br0" timeOffset="92557.69">18834 4117 595 0,'0'0'313'15,"0"0"-156"-15,0 0 59 16,0 0 51-16,0 0-25 16,0 0-53-16,0 0-45 15,-10-26-43-15,-11 26-21 16,-8 9-22-16,-10 12-22 0,-1 7 10 16,-2 5 20-16,1 8-25 15,6 3-9-15,8 0-11 16,8 0-10-16,9-1-2 15,10-10-9-15,12-7-16 16,28-8-9-16,16-9-78 16,14-9-30-16,13 0-28 15,36-31-162-15,-24 1-306 16,-13 0-113-16</inkml:trace>
  <inkml:trace contextRef="#ctx0" brushRef="#br0" timeOffset="93322.84">19277 4215 955 0,'0'0'506'16,"0"0"-363"-16,0 0-35 0,0 0 48 16,0 0-14-16,0 0-54 15,0 0-20-15,-102 52-18 16,79-28 6-16,1 0 20 16,4 0-32-16,2 0-22 15,8-2-14-15,5-2-8 16,3-2 0-16,0-4-17 15,20-3-17-15,11-7-4 16,6-4-26-16,2 0-7 16,1-7 34-16,-4-13 2 15,-10 0-25-15,-5-6 33 0,-13 0 27 16,-8 0 13 0,0 0-13-16,-6 2 9 0,-12 4 32 15,-2 6-24 1,0 4-1-16,-3 6-10 0,2 4 0 15,-4 0 7-15,3 2-13 16,3 10 9-16,6 0-9 16,9-2-9-16,4-4 8 15,0-2-16-15,23-4-13 16,12 0 8-16,9 0 5 16,6 0 11-16,3-8-6 15,-6 4 6-15,-10 0 4 16,-8 4 2-16,-13 0 0 15,-9 2 0-15,-7 12 42 16,0 6 23-16,0 0-28 0,0-2-31 16,0-4 17-1,0-4-23-15,0-6-12 0,15-4-45 16,8 0-2-16,3-2 31 16,1-12 6-16,-2 0 22 15,-3 2 4-15,-8 4-3 16,-4 2 6-16,-8 6 22 15,1 0 2-15,-3 0 25 16,0 14 27-16,2 4-25 16,3 0-21-16,4 0-24 0,4-4-12 15,7-6-1 1,3-4-17-16,3-4 15 0,0 0-24 16,1-14-11-16,-4 0 31 15,-7-2 6-15,-5 4 0 16,-7 2 16-16,-2 6-2 15,-2 4 43-15,0 0-11 16,0 0-14-16,0 0-26 16,0 8 2-16,0 4-16 15,9 0 5-15,9 0-131 16,24-6-49-16,-3-4-331 16,-4-2-306-16</inkml:trace>
  <inkml:trace contextRef="#ctx0" brushRef="#br0" timeOffset="93590.46">20422 3834 1101 0,'0'0'396'0,"0"0"-276"0,0 0 23 0,0 0 24 0,0 0 10 0,0 0-10 0,11 106-10 15,-35-50-47-15,-7 8-38 16,-10 11 18-16,1 1-49 16,-2 0-22-16,4-2-11 0,4-4-8 15,7-5 3 1,10-9-3-16,6-8-25 0,8-10-50 16,3-6-138-1,12-10-124-15,3-12-467 0</inkml:trace>
  <inkml:trace contextRef="#ctx0" brushRef="#br0" timeOffset="94406.37">20897 4146 831 0,'0'0'487'0,"0"0"-318"0,0 0 37 0,0 0 46 0,0 0-37 0,0 0-101 16,0 0-3-16,-81 61-16 15,46-23-16-15,-6 6-24 16,3 4-33-16,7 4 1 0,4-4-23 16,15-4 1-16,9-5-4 15,3-11 3-15,15-10-33 16,24-10-44-16,12-8-6 15,9 0 10-15,2-22-42 16,-2-9-1-16,-8-2 65 16,-10-7 10-16,-11-3 41 15,-13-1 0-15,-13 0 8 16,-5 4 15-16,0 4 35 16,-19 8 16-16,-2 6 31 0,-8 10-48 15,-4 10-29 1,-4 2-14-16,-1 0-13 0,5 18 5 15,6 2-6-15,10 2-40 16,13-2-132-16,10-4-149 16,23-4-311-16,7-8-379 0</inkml:trace>
  <inkml:trace contextRef="#ctx0" brushRef="#br0" timeOffset="94666.93">21222 4168 960 0,'0'0'367'0,"0"0"-287"16,0 0-58-16,0 0 7 16,0 0 49-16,0 0 8 15,0 0-19-15,129-27-26 16,-69 10 3-16,5 3-15 15,-3 0-16-15,-6 2-13 16,-16 5-14-16,-16 3-125 16,-24 4-121-16,0 0-72 15,-17 0-153-15</inkml:trace>
  <inkml:trace contextRef="#ctx0" brushRef="#br0" timeOffset="94856.55">21507 4159 421 0,'0'0'280'0,"0"0"-62"0,0 0 10 16,0 0 14-16,0 0 14 16,-24 132-73-16,8-90-35 15,1 0-55-15,1-1-37 16,3-9-22-16,5-9-28 16,2-5-6-16,4-5-67 15,10-9-134-15,12-3-157 16,2-1-273-16</inkml:trace>
  <inkml:trace contextRef="#ctx0" brushRef="#br0" timeOffset="95124.48">21683 4221 735 0,'0'0'373'0,"0"0"-239"0,0 0-28 16,0 0 115-16,0 0-33 16,0 0-49-16,0 0-47 15,67-4-19-15,-27-2-2 16,11-2-31-16,3-2-17 16,2-1-23-16,-6 2-6 15,-9-1-22-15,-8 4-81 16,-15-1-85-16,-16 6-56 15,-2-2-88-15,0 3-244 0</inkml:trace>
  <inkml:trace contextRef="#ctx0" brushRef="#br0" timeOffset="95305.62">21935 4197 827 0,'0'0'331'0,"0"0"-96"15,0 0-15-15,0 0-56 16,-80 124-19-16,66-88-70 15,3-2-30-15,5 0-33 16,1-3-11-16,5-6-2 16,0-7-6-16,0-3-122 15,13-9-126-15,3-6-291 0,2 0-160 0</inkml:trace>
  <inkml:trace contextRef="#ctx0" brushRef="#br0" timeOffset="95716.38">22049 3858 1071 0,'0'0'496'15,"0"0"-413"-15,0 0-51 16,0 0 38-16,0 0 66 15,0 0-45-15,0 0-21 16,15-16 24-16,-8 14-2 0,4 2-1 16,2 0 13-16,3 0-30 15,4 2-2-15,4 12-32 16,5 8 5-16,2 8 8 16,0 12-18-16,-4 6-7 15,-4 9 3-15,-10 2-16 16,-11 2 12-16,-2-3-13 15,-7-4-2-15,-17-4-3 16,-7-6-9-16,-5-4 0 16,-2-8 0-16,1-1-15 15,3-8-29-15,5-5-35 16,7-4-31-16,7-3-58 16,1-7-69-16,3-4-76 0,-1 0-257 15,4-11-382-15</inkml:trace>
  <inkml:trace contextRef="#ctx0" brushRef="#br0" timeOffset="97270.28">21197 4882 658 0,'0'0'486'0,"0"0"-288"0,0 0-106 0,0 0 81 0,0 0 21 0,0 0-33 0,0 0-71 0,0-15-53 0,0 15-3 0,4-3-24 16,6 3 4-16,3-4-6 0,12 3-6 16,14-6 6-16,19 0-8 15,19-2 1-15,27 1 6 16,37 3-6-1,28 5-1-15,7 0 5 0,-16 9-4 16,-17 18 7-16,-41-4-1 16,-19 4-5-16,-16-9 1 15,-5 2-3-15,9 4 0 16,12 2 0-16,4 4-8 16,-5-2 8-16,-6 0 0 15,-3-2 0-15,-2-2 7 16,1 2-6-16,3-1 0 0,2 0 8 15,0 1-9 1,2 3 9-16,-6-1-9 0,-4 2 1 16,-2 2 4-16,-4 2-5 15,-3 0-1-15,-7 2 1 16,-2-2-6-16,-5 0 6 16,-5-4 0-16,-7 0 0 15,-5-3 3-15,-5-4-3 16,-4-2 0-16,-4-5 0 15,-3 0 1-15,1-2-1 16,-1 0 5-16,5 0-4 16,1 0-2-16,6 0 1 15,4 0-1-15,2-2 1 0,0-2 0 16,1-2 0-16,-1-2 1 16,-2 0-1-16,2-2 7 15,2 0-7-15,-2-2-1 16,3-2-1-16,-3 2 4 15,0-2-2-15,0 0 7 16,-2 0-7-16,-2 0 5 16,-4 0-5-16,-8 0-6 15,-3 2 6-15,-6-2 0 16,-4 2 0-16,-2-2 0 16,0 2-5-16,0-2 4 15,0 0-16-15,0 2-22 16,0-2-21-16,0 2-46 0,0-2-51 15,2 0-83-15,5 0-284 16,-1 0-135-16</inkml:trace>
  <inkml:trace contextRef="#ctx0" brushRef="#br0" timeOffset="97793.16">24887 5623 611 0,'0'0'218'0,"0"0"-170"0,0 0-15 0,0 0 75 0,0 0 1 0,0 0-34 0,0 0 29 16,0-5 54-16,-2 5 5 15,2 0-35-15,0 0 8 16,0 0-8-16,0 9-5 16,0 3-14-16,0 2-38 15,0 4-16-15,0 2-22 16,0 0-26-16,4 0 17 16,10 0-3-16,1 0-12 15,3 0 0-15,0-2-8 0,0 2 6 16,-5-2-7-1,-4 0 6-15,-4 0-3 16,-5-2-2-16,0-2 11 0,0 0-4 16,0-4-7-16,0 0 7 15,-5-2 1-15,0-2 2 16,3 0 18 0,-2 1-17-16,1-2-1 0,-1 1 1 15,-2 2-2-15,-6 1 15 16,-3-1 4-16,-10 2-1 15,-2 2 11-15,-4-2-23 16,0-2 8-16,0-1-24 16,2 0-2-16,0-1-47 15,7-2-192-15,2-4-482 0</inkml:trace>
  <inkml:trace contextRef="#ctx0" brushRef="#br0" timeOffset="104797.15">24880 6661 620 0,'0'0'330'0,"0"0"-217"0,0 0-90 0,0 0-4 0,0 0 29 0,0 0-6 0,0 0-24 16,0 0-18-16,0 0-7 16,0 0 7-16,0 0 0 15,0 0 17-15,3 0 9 16,-1 0 0-16,-2 0 21 15,2 0-2-15,-2 0-5 16,0 0 14-16,0 0-5 16,2 0-5-16,2 0-11 15,4 0 8-15,-2 0 9 16,7 0-21-16,1 6-15 0,3-2 14 16,6 4-13-1,-3-2-4-15,4 0-2 0,-1 2-8 16,-1-2 5-16,1 0-6 15,-4 0 0-15,2 1 0 16,-6-2 0-16,-1 0 2 16,-1 0 0-16,3-1-2 15,-1 0 6-15,7 2-6 16,1 1 0-16,6-3 0 16,0-1 1-16,4 1 5 15,1 0-5-15,1-1-1 16,1-3 8-16,-3 1-8 15,-2-1 1-15,-6 3 4 16,-3-1-4-16,-4-2-1 0,-2 1 0 16,-3 2-1-16,-2-3 1 15,0 1 0-15,2 2 1 16,1-2 8-16,-1 2-9 16,3-2 0-16,-1 2 0 15,1-1-7-15,-1-1 7 16,4 2 1-16,-4-3 6 15,3 1 4-15,-1-1-11 16,1 0 7-16,1 3-7 16,-2-3 0-16,1 0 0 15,2 1 0-15,-2-1 1 0,2 3 0 16,-3-2 1 0,2-1 2-16,-2 3-4 0,-1-3-1 15,-1 2 1 1,1-2 0-16,-1 0 6 15,1 0 5-15,-1 0-11 16,6 0 11-16,-1 0-11 0,5 0 0 16,1 0 7-16,5 0-6 15,0 0 0-15,6 0 8 16,-4 0-7-16,3 2-2 16,-5-2 0-16,0 2 0 15,-4-2 15-15,-3 1-15 16,-4 2 0-16,-4-3 0 15,-1 0 6-15,-1 0 0 16,-3 0-5-16,2 0 0 0,3 0 30 16,4 0-16-16,2 0-2 15,5 0-5 1,2 0-7-16,0 0 7 0,2 0-8 16,-2 0 0-16,0 0 9 15,-2 0-8-15,-3 0 0 16,0 0 7-16,-1 0-8 15,-1 0 15-15,3 0-4 16,-3 0-2-16,2 0 9 16,1-3-17-16,0 3 10 15,-1-1-10-15,-2-1-1 16,3 2 10-16,-1-2-9 0,1 2 7 16,2 0 5-16,1 0-13 15,1 0 2-15,4 0 5 16,4 0-5-16,-4 0 15 15,3 0-11-15,-3 0 5 16,0 0-4-16,-1 0-7 16,-1 0 2-16,0 0-1 15,-2 0 0-15,-2 0 9 16,0 0-9-16,0 0 0 16,2 0 8-16,4 0-1 15,2 2 11-15,3 0 1 16,2-1-6-16,-2 3 5 15,0-1-19-15,0 1 1 16,-3-2 5-16,1 0-6 16,2-2 9-16,0 0-3 15,-2 0 0-15,1 0 11 16,-3 0-16-16,-1 0 1 0,-4 0 14 16,0 0-10-16,-4 0 9 15,2 0-6-15,-1 0 3 16,1 0 11-16,4 0-17 15,1-2 3-15,1 0 19 16,7 2-7-16,2 0 4 16,3 0-4-16,3 0-3 15,0 0-2-15,-1 0-16 16,-5 0 0-16,-2 2 1 16,-3 3 0-16,0-1 6 15,-2 1-6-15,-1-3-1 0,-1-2 12 16,0 2-11-1,1-2 0-15,1 0 13 0,3 0-13 16,2 2 14 0,-2-2-13-16,2 2 5 0,-5 0-13 15,2 0 6-15,-2-1 0 16,-1-1 1-16,-1 0-1 16,0 3 7-16,1-3-7 15,-1 0 0-15,-2 0 3 16,3 0-3-16,1 0 2 15,4 0 11-15,1 0-13 16,1 0 9-16,2 0-9 0,-1 0 1 16,0 0 3-16,-3 0-4 15,1 0 0-15,0 0 13 16,3 0-13-16,3 0 1 16,3 2 8-16,2 2-8 15,3 0 5-15,-1-2-5 16,-1 2 1-1,-6-2 10-15,-8-2-11 0,-5 2-1 16,-8-2 0-16,-7 0-8 16,-3 0 8-16,-1 0 2 15,3 0 7-15,4 0-3 16,6 0-6-16,4 0 0 16,4 0-2-16,3 0-5 15,3 0 7-15,-4-2 0 16,-1 2 1-16,-3 0 4 0,1 0-5 15,-3 0 0 1,-2 0-1-16,2 0-3 0,-2 0 4 16,0 0 0-16,0 0 0 15,-2 0 2-15,-2 0-1 16,-4 0-1-16,-5 0 0 16,-5 0 0-16,-2 0 22 15,-4 0-10-15,-5 0 16 16,0 0 5-16,0 0-14 15,0 0 5-15,0 0-13 16,0 0-10-16,0 0 25 16,0 0-20-16,0 0 13 15,0 0-4-15,0 0-8 16,0 0 14-16,0 0-10 16,0 0-4-16,0 0 8 0,0 0-14 15,0 0 6-15,0 0-7 16,0 0 1-16,0 0 7 15,0 0-8-15,0 0 1 16,0 0 6-16,0 0-7 16,0 0 0-16,0 0-1 15,0 0 0-15,0 0 0 16,0 0 2-16,0 0-1 16,0 0 0-16,0 0-21 15,0 0-9-15,0 0-17 16,0 0-15-16,0 0-11 15,-2-2-24-15,-6 0-20 16,2-2-16-16,-5-2-38 16,-1 2-45-16,-23-2-29 15,4 2-111-15,-3-2-374 0</inkml:trace>
  <inkml:trace contextRef="#ctx0" brushRef="#br0" timeOffset="106911.3">11846 5474 512 0,'0'0'153'0,"0"0"-104"0,0 0-35 0,0 0 22 0,0 0 64 0,0 0 23 0,0 0 17 0,-18 50 6 0,18-50-5 0,-2 2-6 15,2-2-20 1,0 0 8-16,0 0-9 0,0 0-10 16,0 0 6-16,0 0-19 15,0 0-10-15,-2 0-11 16,2 0-27-16,-2 0 2 15,2 0-25-15,-2-4-20 16,2-2 11-16,0-2-11 16,0-2-11-16,0-4 5 15,0-2-17-15,0-4 22 16,15-2 0-16,3 0-1 0,7 2 2 16,2 0 1-1,4 4-1-15,4 0 0 0,5 2-9 16,2-2 8-16,3 2 1 15,-1 0-7-15,-1 1 6 16,-3 1 1-16,-5 2-1 16,-3 2 0-16,-6 4-17 15,1-2 9-15,-4 5-9 16,-4-2-13-16,0 2 24 16,-6 1-8-16,0 0 14 15,-4 0-8-15,0 0-5 16,-5 0 13-16,-2 0-11 0,-2 0-1 15,0 0 13-15,3 0-31 16,-3 0-22-16,2 0-40 16,3 8-136-16,-1-1-125 15,0 4-340-15</inkml:trace>
  <inkml:trace contextRef="#ctx0" brushRef="#br0" timeOffset="108813.57">14039 6705 970 0,'0'0'320'0,"0"0"-241"16,0 0-32-16,0 0 105 0,0 0-15 0,0 0-62 0,118 0-12 0,-76 6-19 0,7 3-15 15,6-4-1-15,5 1-19 0,8 1 13 0,7-3 8 0,8 1 4 0,11 4-12 0,4-1-6 0,6 3 16 0,3 3-15 16,0 4-17-16,2 4 7 16,14 3-6-16,19 5-1 15,21 2 1-15,6 0-1 16,-15-4-1-16,-31-6 1 0,-36-6 0 15,-19-2 1-15,1 0 7 16,14 3-8-16,13-2 9 16,18 3-9-16,-5-1 0 15,0-6-1-15,-5-3 2 0,-5-4 8 16,-10 0-9-16,-9-1 0 16,-6-3-4-16,-5 1 4 15,-2-1-7-15,-3 0 7 16,1 0 0-16,6 0 2 15,3 0-2-15,3 0-1 16,2-5 1-16,-2 1-7 16,-3 1-7-16,-5 3 13 15,-7 0 2-15,-1 0-1 16,-6 0 0-16,1 4 1 16,-1 3-1-16,1-4 1 15,4 0-1-15,5-2 8 16,5-1-8-16,3 0 6 15,4 0-6-15,6-11 0 16,6-4-2-16,5 4-8 0,2-2 3 16,-3 3 5-16,-2 2-4 15,-8 0 0-15,-10 2-11 16,-6 2-26-16,-9-2 18 16,-9 2 11-16,-9-2 14 15,-11 2 9-15,-6 0-7 16,-8 2 24-16,-5 0 26 15,-6 2 16-15,-4-2 28 16,0 2-28-16,0 0-16 16,0 0-14-16,0-2-27 15,0 0-11-15,0-4-58 0,-7-14-139 16,-11 0-278-16,-9-4-721 16</inkml:trace>
  <inkml:trace contextRef="#ctx0" brushRef="#br0" timeOffset="109619.07">18105 5296 687 0,'0'0'404'0,"0"0"-121"0,0 0-118 0,0 0 10 0,0 0 11 0,0 0-66 0,0 0-63 0,-7-14-25 16,7 30-1-16,0 14 76 15,0 12 18-15,0 12-33 16,0 12-26-16,-7 8-29 16,-8 3-10-16,4-3 10 15,1-10-28-15,6-10-3 16,2-14-6-16,2-10-16 16,0-12-56-16,0-5-57 15,-4-6-26-15,-1-5-14 16,-1-2-77-16,-4 0-86 0,2-6-212 15,1-8-193-15</inkml:trace>
  <inkml:trace contextRef="#ctx0" brushRef="#br0" timeOffset="110260.38">18047 5466 560 0,'0'0'380'0,"0"0"-191"16,0 0-117-1,0 0 78-15,0 0 30 0,0 0-77 16,-25-102-45-16,25 92-18 16,0 2 14-16,0 2 6 15,0-5-12-15,0 4-3 16,0-4-12-16,12 0-19 15,5-1 0-15,4-2-12 16,3 0 0-16,5-1 9 16,5 4-10-16,3 2-1 15,5 4 0-15,8 2 0 16,-4 3 6-16,1 0 14 0,-9 0 18 16,-11 12-6-16,-12 11-18 15,-8 4 14-15,-7 12 8 16,-4 3 13-16,-21 2-4 15,-2 0-29-15,-2-4-3 16,0-6-3-16,2-4-10 16,3-9 6-16,0-6-6 15,1-4 0-15,1-6 5 16,4-5-5-16,0 0-1 16,5 0-13-16,2 0-19 15,6 0 20-15,1 0-4 16,4 0-6-16,0-2-2 15,0 2-30-15,2 0 31 16,13 0 24-16,6 0-5 16,6 4 5-16,4 10 11 0,4 7-2 15,7 2 38-15,8 6-26 16,-1-4-6-16,2 2-9 16,-8-5-5-16,-8-4-2 15,-8-4-27-15,-12-4-71 16,-5-4-70-16,-6-4-3 15,-4-2-22-15,0 0-82 16,0 0-225-16</inkml:trace>
  <inkml:trace contextRef="#ctx0" brushRef="#br0" timeOffset="111014.79">19040 5396 578 0,'0'0'286'0,"0"0"-137"0,0 0-18 0,0 0 48 0,0 0-24 0,0 0-52 16,0 0-26-16,0-72 9 15,0 62-10-15,-6 2 18 16,-3 0-9-16,-3 3-22 16,0 1-16-16,-7 3-15 0,-2 1-4 15,-8 0 6-15,-5 0 6 16,-2 4-9-16,0 6 15 16,3 4 1-1,4-1-7-15,4 6-7 0,8 3-32 16,6 0 11-16,4 0-12 15,5 0 0-15,2 0 0 16,0-2-8-16,18-2-3 16,7-2 4-16,6-2-1 15,4-2 8-15,9-2 1 16,8 2 8-16,0 2 4 16,-2 4-13-16,-5 3-12 15,-9-2 3-15,-12 6-20 0,-8-3 23 16,-10-1 6-16,-6 4 2 15,0-1 8-15,0 0-9 16,-15 2 0-16,-5 0 14 16,2 0-14-16,-2-2 9 15,2-4 1-15,3-4-11 16,-2-4 21-16,0-1 4 16,-1-6 9-16,-1 1 20 15,-4-2-14-15,3 0 8 16,-3 0-10-16,4-2-18 15,0-2 5-15,2 0-19 16,1 0 3-16,1 0 8 0,-1 0-17 16,3 0 8-1,-1 0-8-15,1-4-4 0,4-2 4 16,0 2 0-16,5 2-1 16,1 0 0-16,1 0-26 15,2 0-12-15,0 2-16 16,0 0-39-16,0 0-14 15,0-2-37-15,0-2-52 16,0-2-140-16,0 0-438 0</inkml:trace>
  <inkml:trace contextRef="#ctx0" brushRef="#br0" timeOffset="112507.78">19030 5368 378 0,'0'0'359'0,"0"0"-117"0,0 0-115 16,0 0 51-16,0 0 15 0,0 0-65 0,0 0-54 0,-42-24-27 0,36 20 4 0,0 0 12 0,-1 0 4 15,3-3-7-15,0 2-22 16,4-4-13-16,0 0-25 16,0-8-8-16,10-1 8 15,13-6 1-15,13-3 11 16,8-5-9-16,14-3 3 15,11 1-12-15,13 0 5 16,24-2 1-16,29 0 0 16,34 0 1-16,14 2 0 0,-9 9 3 15,-14 7-3-15,-23 4-2 16,-4 5-8-16,-4-4-2 16,5 2 11-16,0-2-20 15,3 1 13-15,2 2 6 16,-6 5-4-16,-4-2 4 15,-4 3 1-15,0-2 0 16,-3 5 8-16,1-2-8 16,-1-1 0-16,1 2 0 15,5 0-2-15,1 2 1 0,4 0 2 16,1 0-1 0,-2 0 7-16,-19 2-6 0,-22 4-2 15,-19 0 1-15,-7 0-13 16,8 4 13-16,10 0 0 15,10 2 2-15,-8 2 7 16,-3-1-9-16,-2-1 12 16,-4-1-12-16,4 2 19 15,3-1 13-15,5 4-2 16,7 2 9-16,0 2-2 16,-1 2-13-16,-3 4 7 15,-7 0-15-15,-3 2-14 16,-6-2 20-16,-7 0-12 15,-10 0-1-15,-10-6-6 16,-10 0 4-16,-7-3-4 0,-4-4-3 16,-7 1 0-16,-2-1 12 15,-4-2-3-15,-1 0 7 16,-4-1-11-16,0-1-5 16,-5 1 0-16,3 3 0 15,-3 3 0-15,3 2 9 16,2 4-8-16,2 2 0 15,3 0 5-15,-1 2-6 16,3-2 0-16,-1 4-1 16,1 0 1-16,1 2 7 15,-1 1-7-15,2 0 0 16,-2-3-2-16,-6-3-2 16,-1-5 3-16,-2-8 1 0,-4-4-21 15,-1-6-19-15,-2-2-14 16,0 0-11-16,0 0-97 15,-5 0-88-15,-4-13-243 16,0 2-311-16</inkml:trace>
  <inkml:trace contextRef="#ctx0" brushRef="#br0" timeOffset="112807.97">24754 5645 836 0,'0'0'272'0,"0"0"-214"0,0 0-57 0,0 0 66 0,0 0 89 0,0 0 1 16,0 0-26-16,35 73-8 15,-18-52-8-15,-1-3-21 16,1 0-31-16,-2 2-34 15,3-4-2-15,3 2-26 16,8-6 0-16,3-2-1 16,5-4-31-16,4-4-91 0,1-2-65 15,7-6-138 1,-9-10-231-16,-9-4-214 0</inkml:trace>
  <inkml:trace contextRef="#ctx0" brushRef="#br0" timeOffset="113076.89">25330 5586 529 0,'0'0'509'16,"0"0"-343"-16,0 0-80 15,0 0 166-15,0 0-14 16,0 0-89-16,0 0-36 15,0 27-40-15,0-13-2 16,-11 4 7-16,-6 5-38 16,-1 2-10-16,-5 0-17 0,4 0-11 15,-2-1 4-15,3-4-6 16,1 2-107-16,3-4-180 16,1-6-411-16</inkml:trace>
  <inkml:trace contextRef="#ctx0" brushRef="#br0" timeOffset="121771.12">3887 7744 582 0,'0'0'202'0,"0"0"-142"0,0 0-11 0,0 0 99 0,0 0 4 0,0 0-36 0,0 0-25 0,0 0-7 0,0 0 16 0,0 0 32 0,0 0-20 0,0 0-4 16,0 0-14-16,0 0-28 15,-2 0-7-15,2 0-19 16,0 0-25-16,0 0 20 16,0 0-16-16,0 0-4 0,0 0 6 15,0 0-20-15,0 2 16 16,0 2-1-16,9 0-1 16,0 2 20-16,4 0-18 15,3 0-3-15,2-2 1 16,2 0-13-16,5 0 7 15,4 0-9-15,2-2 1 16,2-2 17-16,-2 0-12 16,1 0 1-16,-1 0-4 15,2 2 5-15,-2 2 12 16,3 0-13-16,-3 0-6 16,0-2 12-16,-4 2-12 15,0 0-1-15,0-2 8 16,-4 0-7-16,2 0 8 15,-2 0-7-15,1 0 5 0,-2-2 16 16,0 3-22-16,-1-2 4 16,1-1-5-16,-2 2 1 15,0 2 0 1,0-2-1-16,0 2 0 0,3 1 7 16,-1-1-1-16,2-1-6 15,1-1 0-15,1 2 1 16,3-2 8-16,-2 1-8 15,0-2 1-15,-2 2 12 16,-1-2-13-16,-4 1-1 0,3 2 5 16,-4-1-4-16,4-2 10 15,-1 2-9 1,3-2 5-16,-2-1 5 0,2 3-12 16,2-3 6-16,2 0-6 15,0 0 0-15,4 0 0 16,1 0 0-16,-1 0 0 15,-2 0 2-15,3 0-2 16,-1 0 1-16,0 0 0 16,2 0-1-16,-4-3 10 15,-3-1-10-15,1 0 0 16,-2 2 5-16,-5 0-4 16,1 0-1-16,-6 1 9 15,1-2-8-15,-3 2 4 16,-1-2-5-16,-1 3 0 0,1-2 5 15,-1 0-3-15,3 0-2 16,2-2 10-16,-2 3-9 16,1-3 10-16,1 1-11 15,-3-1 0-15,3 2 1 16,3 0-1-16,-2 0 11 16,4 0-4-16,-1 0-7 15,-2 1 0-15,2-2-1 16,-1 1-4-16,-2-2 5 15,-1 2 0-15,1 2 8 16,-4-2-3-16,-1 2-4 16,-4-2-2-16,1 0 1 15,3 0-4-15,-1 0 4 16,1 2 0-16,-1-2 6 16,2 0-6-16,1 2 1 0,5-2-1 15,-2 0 0-15,3 2 0 16,1-2 6-16,-4 0-6 15,2 0 9-15,-3 2-9 16,-3 0 0-16,1-2 1 16,-1 2 1-16,-1 0 4 15,1 0 11-15,1 0-16 16,-3 0 12-16,0 0-13 16,1 0 1-16,-3 0 5 15,3 0 0-15,-3 0 0 16,-3 0 6-16,0 0-11 15,-4 0 10-15,-2 0-5 16,-2 0-5-16,0 0 14 0,0 0-2 16,0 0 2-16,0 0 6 15,0 0-21-15,0 0 11 16,0 0-11-16,0 0 1 16,0 0 16-16,0 0-5 15,0 0 0-15,0 0 2 16,0 0-13-16,0 0 4 15,0 0-5-15,0 0 0 16,0 0 3-16,0 0-3 16,0 0 2-16,0 0 2 0,0 0-2 15,0 0-3 1,0 0 1-16,0 0-2 0,0 0 2 16,0 0 0-16,0 0 2 15,0 0-2-15,0 0 0 16,0 0-1-16,0 0-33 15,0 0-43-15,0 0-11 16,0 0-86-16,0 0-185 16,-11 0-442-16</inkml:trace>
  <inkml:trace contextRef="#ctx0" brushRef="#br0" timeOffset="123181.21">9121 7886 446 0,'0'0'183'0,"0"0"-106"0,0 0-2 0,0 0 88 0,0 0 18 0,0 0-9 0,0 0-11 0,14-14-19 0,-8 14 9 16,1 0-21-16,2 0-39 16,2 0 4-16,0 0-42 15,5 0-14-15,4 0 0 16,4 2-26-16,7 2 12 15,11-1-17-15,10 1-7 16,13-3 24-16,11 3-16 0,13 1 1 16,24 0 0-16,26 5-10 15,-10 1 12-15,-13-1-12 16,-16-1-4-16,-23 0 4 16,10-1 0-16,7 0 0 15,-7-1 0-15,-6 0-4 16,-10-3 4-16,-5-1 0 15,-1 1 0-15,-3-4 4 16,-2 3-3-16,3-3 5 16,-1 2-6-16,0 0 2 15,1 2-2-15,-3 2 0 16,0 2 0-16,-4 0 9 16,-2 0-9-16,-4-2 0 0,2 0 6 15,-3 0-6 1,0-2 10-16,4 0 8 0,1-2 1 15,2 0 12-15,-1 0-10 16,5 0 12-16,0 0-8 16,3 0 3-1,4 2 12-15,4 0-16 0,0 2 8 16,4 0-9 0,-2 0-14-16,0-2-1 0,1-2 4 15,-1-2-11-15,-4 0 20 16,-5 0-19-16,-8 0 5 15,-13-4-1-15,-9-2-6 16,-13 2 0-16,-5 2 6 16,-7 0 15-16,1 0 20 0,-6 0-13 15,0 2 0-15,0 0-4 16,-1-2-15-16,-1 2 3 16,-2 0-3-16,2 0-9 15,-2 0 16-15,0 0-15 16,0 0 7-16,0 0 7 15,0 0-8-15,0 0 11 16,0 0-10-16,0 0-8 16,0 0 0-16,-2-2-29 15,-29 0-76-15,-1 0-164 16,-5 0-458-16</inkml:trace>
  <inkml:trace contextRef="#ctx0" brushRef="#br0" timeOffset="142908.65">19333 11237 606 0,'0'0'279'16,"0"0"-141"-16,0 0-81 0,0 0 57 0,4-22 53 0,-2 20-42 0,0 0-38 0,-2 2-42 0,2 0 9 0,-2 0 1 0,0 0 4 0,3 0 27 15,-3 0-19-15,2 0-17 16,2 4 10-16,-2 16 8 15,1 12 22-15,-3 8-34 16,3 13-37-16,-3 6 12 16,4 10-19-16,0 3-2 15,5 3 7-15,3-6-16 16,1-4 4-16,-3-11-5 16,0-14-7-16,-4-12-1 15,-3-12-26-15,-3-8-31 16,0-6-7-16,0-2-40 15,0 0-109-15,-3-10-90 16,-3-28-41-16,4 2 27 16,-1-3 36-16</inkml:trace>
  <inkml:trace contextRef="#ctx0" brushRef="#br0" timeOffset="143387.54">19455 11364 134 0,'0'0'150'0,"0"0"-96"15,0 0 8-15,0 0 81 16,0 0-11-16,0 0 7 0,0 0-16 16,18-93-31-16,-11 77 11 15,-3 2 17 1,3-2-20-16,1 2-1 0,-1 2-9 15,2 0-4-15,-2 2-6 16,-3 2-29-16,3 2-10 16,-3 0-18-16,4 2-8 15,0 2 8-15,1 2-7 16,-1 0 6-16,2 0-1 16,-1 16 2-16,-3 10 17 15,-4 10 15-15,0 4-15 16,-2 2-6-16,0 1-21 0,0-5 3 15,0-4-7 1,-4-8-8-16,-5-4 8 0,-3-8-3 16,-2-2-6-16,1-4 12 15,-6-2-11-15,-1-2-1 16,-2-2 0-16,-2-2-12 16,3 0-14-16,4 0-26 15,3 0-22-15,10-10-55 16,4-2-42-16,14-10-173 15,15 2-22-15,-1 1 2 0</inkml:trace>
  <inkml:trace contextRef="#ctx0" brushRef="#br0" timeOffset="144964.39">19883 11057 514 0,'0'0'186'0,"0"0"-71"0,0 0-2 0,0 0 14 0,0 0 15 0,0 0-17 0,0 0-43 15,-22-50-15-15,19 50-7 16,1 0-7-16,0 0 16 15,0 0-2-15,0 0 10 0,2 0-6 16,0 0-13-16,0 0 5 16,0 0-13-16,0 0-16 15,0 1-11-15,0 16-10 16,0 9 33-16,-5 12 17 16,0 12-14-16,-3 8 3 15,1 5-33-15,-2-2-2 16,2 0-1-16,3-7-16 15,2-8 0-15,-1-12 0 16,3-10-6-16,0-8-1 16,0-8 7-16,0-6 0 15,-2-2 1-15,0 0 1 16,0 0-4-16,0-4-18 16,-4-10-11-16,4-6 30 0,0-2-6 15,2-4 7-15,0 0-1 16,0 0-12-16,12-1 2 15,5 4 5-15,4 3 6 16,1 1 9-16,0 9-9 16,-2 2 0-16,-4 6 0 15,-1 2-12-15,-2 0 12 16,-3 4-6-16,-2 10 6 16,-1 4 10-16,-1 3 8 15,0 1-3-15,0-4-1 16,-2 0-13-16,3-6 0 15,-3 0-1-15,4-6-15 16,-2 0 14-16,3-4-69 16,2-2-54-16,7 0-72 15,4 0-71-15,0-4-57 16,1-10 14-16,-3-3 74 0,-3-1 95 16,-5 0 93-16,-3 0 48 15,-3 0 90-15,-6 4 73 16,0 2 80-16,0 2-4 15,0 4-46-15,0 2-17 16,0 3-30-16,0 1-13 16,0 0-30-16,0 0-46 15,-2 10-10-15,-9 12 11 16,-3 6-14-16,1 2-7 16,2-1-30-16,6 0-1 0,5-7-6 15,0-6-4-15,0-6 4 16,12-4-1-16,10-6-6 15,8 0 6-15,3-2-8 16,4-16 1-16,-1-2-1 16,-7-4-31-16,-9-2 18 15,-9 0 13-15,-9-2 0 16,-2 2 8-16,0-1-3 16,-20 4 4-16,-2 2 0 15,-7 7 1-15,0 10-2 16,-2 4 2-16,0 0-1 15,6 2 0-15,9 10-9 16,8 2-4-16,8-2-143 0,0 1-59 16,8-6 3-16,17-3-30 15,4-1-29-15,4-3 53 16,1 0 86-16,1 0 73 16,-1-5 43-16,-5 0 16 15,-5 1 20-15,-6 0 49 16,-7 1 88-16,-4 3 40 15,-2 0-31-15,-3 0-18 16,2 0-10-16,1 0-15 16,-1 0-7-16,0 11-15 15,1 3-19-15,-3 4-22 16,1 4-16-16,-3 2-5 16,0 2-8-16,0 0-14 15,0-2 1-15,-5-8-17 16,3-4 0-16,-1-4 7 0,3-6-7 15,0-2-2-15,0 0-5 16,0-2-39-16,16-14 31 16,7-6 3-16,5-2-3 15,1 0 14-15,0 2-14 16,-6 4 6-16,-3 4 8 16,-5 6-5-16,-3 3 4 15,-1 4-7-15,-3 1 8 16,2 0 7-16,1 0 7 15,4 0 2-15,5 4 6 16,1-1-9-16,2-3 5 16,2 0-18-16,0 0 0 15,-5-7 11-15,0-8-10 0,-7 1 8 16,-4 3 3-16,-7-3-11 16,-2 1 30-16,0 4-25 15,-6-2 2-15,-5 4 18 16,-3 4 7-16,-1 3-5 15,-1 0-12-15,1 14-5 16,1 8 8-16,5 4-18 16,9 1 0-16,0-5-1 15,17-7-7-15,22-6-12 16,10-7-39-16,9-2-88 16,14-8-112-16,-18-9-298 15,-15-1-355-15</inkml:trace>
  <inkml:trace contextRef="#ctx0" brushRef="#br0" timeOffset="145730.13">17985 11265 717 0,'0'0'351'0,"0"0"-222"0,0 0 84 0,0 0 69 0,0 0-47 0,0 0-71 0,0 0-89 16,-121 4-11-16,77 19 10 15,-1 3-22-15,3 2-9 16,6-1-14-16,12-2-21 0,10-1 1 16,12-2-9-1,2-2 0-15,11-2-1 16,21-2-12-16,12-6-11 16,7-4-10-16,5-2 3 0,-1 0 30 15,-3 2-5-15,-13 4-2 16,-16 6-9-16,-17 4-11 15,-6 4 28-15,-19 2 1 16,-20 3 10-16,-11-2 10 16,-6 0-3-16,-4-8 0 15,2-1-7-15,6-8-10 16,10-3-1-16,15-6-4 16,10-1-40-16,15 0-53 15,2-19-151-15,35-30-233 16,9 8 119-16,2-4-44 0</inkml:trace>
  <inkml:trace contextRef="#ctx0" brushRef="#br0" timeOffset="146872.68">18053 11450 986 0,'0'0'516'0,"0"0"-460"15,0 0-19-15,0 0 136 16,0 0 9-16,0 0-67 15,0 0-57-15,0 80-13 16,-2-56 20-16,0 2-17 16,0-4-28-16,0 0-8 15,0-4-11-15,2-4 7 16,-3-3-6-16,3-6-2 16,0-3-13-16,-2-2-21 0,2 0 3 15,0 0 22-15,0 0-17 16,0-6-14-16,0-9-27 15,0-6 25-15,0-3 20 16,9 0-19-16,2 2 11 16,5 2 30-16,1 4 0 15,6 4 0-15,3 4 0 16,3 4 0 0,7 4-1-16,-3 0-2 0,-2 0 3 15,-6 12 16-15,-9 4-9 16,-7 2 9-16,-9 2 16 15,0 2 1-15,0 0 12 0,-9 1-21 16,-7-4-17 0,5-2 8-16,0-8-14 0,4 0-1 15,5-8-6-15,2 2-35 16,0-3-17-16,0 0-15 16,0 0-6-16,9-11 51 15,7-3 9-15,-1 0 3 16,1 2-13-16,1 0-15 15,4 2 6-15,-1 4-51 16,5 0-71-16,3 2-104 16,-1-2-8-16,2 2 83 15,-3-4 78-15,-1 0 72 16,-4-2 39-16,-4 0 97 16,-3-2 111-16,-4-2 51 15,-5 4 3-15,-3-2-32 0,-2 4-60 16,0 2-29-16,0 0-33 15,-9 4-40-15,-5 2 3 16,-3 0-12-16,-3 0-35 16,-3 14-2-16,2 2-22 15,2 4 9-15,9 0-6 16,3-2-2-16,5 0-1 16,2-4 0-16,0-6-9 15,17-2 3-15,8-6-28 16,4 0-18-16,6-6 12 15,1-12-8-15,-1-2 15 16,-3 0 1-16,-6 0-9 16,-5 4 33-16,-8 2 1 0,-7 6 7 15,0 6 4-15,-6 2 5 16,0 0 29-16,0 0 2 16,0 16-15-16,0 4 9 15,0 2-21-15,0-4-12 16,0-2 12-16,0-6-13 15,6-6-6-15,5-4-12 16,3 0-29-16,1-6 25 16,3-10-2-16,2-4 4 15,-4 0 19-15,-3 2 1 16,-4 0 0-16,-7 4 0 16,-2-2 0-16,0 0 6 15,0-2 4-15,0-2 7 0,0-4 2 16,0-2-9-16,0-3 0 15,0 0-9-15,0 0-1 16,0 5 1-16,0 4 1 16,0 10 8-16,0 10-10 15,2 0-10-15,1 22 10 16,-1 17 31-16,-2 12 14 16,0 7-14-16,0-1-30 15,2-5 2-15,0-8-3 16,2-10-95-16,-1-6-95 15,-3-9-126-15,0-10-348 0</inkml:trace>
  <inkml:trace contextRef="#ctx0" brushRef="#br0" timeOffset="147079.82">18829 11532 1202 0,'0'0'566'0,"0"0"-461"0,0 0 13 0,0 0 5 0,0 0-29 0,0 0-41 0,118-18-22 16,-58 10-16-16,9-4-14 15,7 0-1-15,2 0-85 16,38 0-144-16,-18 6-157 16,-14 0-352-16</inkml:trace>
  <inkml:trace contextRef="#ctx0" brushRef="#br0" timeOffset="147711.38">21589 11430 550 0,'0'0'258'0,"0"0"-121"0,0 0-27 0,0 0 107 0,0 0-5 0,0 0-91 0,0 0-51 16,-12-25 16-16,18 25 60 15,9 0-22-15,12 0-38 16,8 3-7-16,15-1-27 15,14-2-9-15,15 0-11 16,9 0-18-16,3-5-2 16,-6-4-12-16,-16 0-20 0,-17 4-21 15,-21 1-58 1,-15-1-31-16,-16 1 7 0,-18-1-57 16,-16 1-382-16,-3-1-88 15</inkml:trace>
  <inkml:trace contextRef="#ctx0" brushRef="#br0" timeOffset="147978.47">22093 11257 348 0,'0'0'655'0,"0"0"-436"16,0 0-90-16,0 0 46 15,0 0 16-15,0 0-24 16,0 0-41-16,128-14-3 15,-84 34 5-15,7 6-15 16,-5 6 16-16,-6 2-49 0,-13 5-34 16,-19-1-5-16,-8 0-18 15,-23 2 6-15,-26-2-7 16,-16-2-21-16,-8-2-1 16,-5-6-24-16,2-6-86 15,-9-5-139-15,21-9-345 16,12-7-677-16</inkml:trace>
  <inkml:trace contextRef="#ctx0" brushRef="#br0" timeOffset="148962.6">21759 11951 785 0,'0'0'505'0,"0"0"-316"0,0 0-35 15,0 0 56-15,0 0 17 0,0 0-88 0,0 0-68 0,-122-30-23 0,85 48-11 0,0 4-19 0,5 0-4 16,8 2-14-16,11 0 1 15,8-2-1-15,5 0-1 16,3-1-11-16,26-3-25 16,10-4-20-16,15-6 32 15,9-3 0-15,5 0-18 16,1-4 6-16,-4 2 23 16,-12 1 14-16,-15 4-6 15,-18 2-13-15,-20 4 19 0,0 4 22 16,-33 4 39-16,-16 0-13 15,-11 4-12-15,-9-2 20 16,2-4 5-16,5-2-37 16,8-2 8-16,14-8-21 15,13-2-5-15,16-6-6 16,11 0-72-16,7-8-110 16,53-36-92-16,-2 4-93 15,2 0-255-15</inkml:trace>
  <inkml:trace contextRef="#ctx0" brushRef="#br0" timeOffset="149427.54">22115 12100 1182 0,'0'0'411'0,"0"0"-263"0,0 0 79 16,0 0-17-16,0 0-43 15,0 0-62-15,-35 124-47 16,30-90-28-16,3-2-21 15,2-4 7-15,-2-6-16 16,2-8 6-16,-2-4-7 16,0-4 1-16,2-4-25 15,-3-2-24-15,-2 0-15 16,-1 0 22-16,-3-2-36 16,-3-12 10-16,0-8 38 15,-1-6 6-15,-4-8 22 0,7-6-6 16,2-4-1-16,8-3 9 15,0 2-16-15,3 4 9 16,15 10 6-16,6 6-15 16,3 11-5-16,7 10 4 15,-1 6-2-15,2 0 18 16,-6 2-11-16,-6 16 3 16,-12 4 9-16,-11 6 9 15,0 1 28-15,-13 0 11 16,-5-4-2-16,0-6-17 15,4-2-20-15,10-9-9 16,4-6-91-16,0-2-159 0,36 0-122 16,3-16-180-1,2 0-128-15</inkml:trace>
  <inkml:trace contextRef="#ctx0" brushRef="#br0" timeOffset="150114.6">22505 12021 879 0,'0'0'488'0,"0"0"-399"0,0 0 79 0,0 0 42 0,0 0-54 0,0 0-82 0,0 0-50 0,0-6 2 15,-2 6 33-15,-16 4-29 16,-7 8-4-16,-4 3 10 16,-2 0 10-16,2 3 7 15,3-1-17-15,4 1-23 16,6 1 1-16,5-1-14 15,4 3-5-15,7-3 4 0,0 0 1 16,7-4-14-16,20-4-15 16,10-6-17-16,7-4-4 15,8 0-14-15,2-4 14 16,-3-10 3-16,-7-2 14 16,-8 1 11-16,-11 1 22 15,-10 5 6-15,-10 0 13 16,-3 5 28-16,-2 3 7 15,0 1 13-15,0 0-32 16,0 0-7-16,2 0-17 16,5 0-11-16,-1 5 7 15,8 4-7-15,4-4-8 16,4-1 7-16,9-4-6 16,7 0-28-16,5 0-12 0,-3 0-26 15,-3 0 35-15,-8 0-21 16,-8 0 1-16,-10 0 37 15,-7 0 21-15,-2 0 13 16,-2 0 72-16,0 0 7 16,0 0-5-16,0 0-34 15,0 0-19-15,0 0 2 16,0-1-20-16,2-13-16 16,6-7-36-16,2-5-26 15,1-3 47-15,1-4-10 16,-1-1-7-16,-1 2 18 15,2 0 0-15,-1 6 2 16,-2 4-16-16,-2 8-9 0,-3 10 27 16,-1 4-14-16,-3 0-11 15,0 22 35-15,2 8 16 16,0 8 21-16,4 0-30 16,8 0-6-16,4-6-2 15,4-5-37-15,3-8-126 16,-6-4-221-16,-9-8-458 0</inkml:trace>
  <inkml:trace contextRef="#ctx0" brushRef="#br0" timeOffset="150784.95">20444 12272 1333 0,'0'0'383'0,"0"0"-294"0,0 0-21 0,-82 156 72 0,57-77-11 0,3 23-33 0,-2 22-52 0,-5 22-17 16,-3 5-13-16,-1-7-14 15,-2-11 9-15,-2-17-8 16,9-18 6-16,6-19 6 16,10-21-12-16,5-7 13 15,7 8 5-15,0 3-19 0,16 4 5 16,13-8-5-16,9-10-2 15,8-6-20-15,10-7-27 16,11-9 21-16,14-6 0 16,28-8 16-16,31-8 2 15,-4-4 10-15,-16 0 4 16,-19 0 9-16,-37-4-4 16,-6-4-7-16,-7-2-2 15,-22 0 0-15,-13 2 22 16,-9-4 14-16,-7 0 13 15,0 1-24-15,2-3-25 16,-2 5-1-16,4-8-84 16,0-7-158-16,2 6-243 0,-4-2-223 15</inkml:trace>
  <inkml:trace contextRef="#ctx0" brushRef="#br0" timeOffset="150993.25">21269 13824 897 0,'0'0'401'16,"0"0"-278"-16,0 0-37 16,0 0 157-16,133 2 5 15,-91 16-68-15,-3 8-59 16,-15 8-57-16,-13 2-21 16,-11 6-3-16,-2 1-3 0,-31 1-6 15,-10-4-31-15,-11-4-1 16,-27 0-88-16,14-10-164 15,7-10-523-15</inkml:trace>
  <inkml:trace contextRef="#ctx0" brushRef="#br0" timeOffset="152074.6">22376 13659 952 0,'0'0'341'0,"0"0"-218"0,0 0 53 0,0 0 69 0,0 0 7 0,0 0-104 0,0 0-74 0,-55 87-6 0,34-41-7 0,1 4-6 0,2 2 5 0,2 2-19 0,8 0-22 16,1-4-4-16,5-1-15 15,2-9 0-15,0-10-1 16,25-8-21-16,8-8-29 16,11-10-43-16,14-4-11 15,7-6 25 1,15-28-154-16,-17 4-256 0,-19 0-42 0</inkml:trace>
  <inkml:trace contextRef="#ctx0" brushRef="#br0" timeOffset="152325.96">22314 13876 935 0,'0'0'359'0,"0"0"-257"0,0 0-68 16,0 0 22-16,0 0 58 15,0 0-4-15,0 0-56 16,55 0-19-16,-26 0-28 16,2 0-5-16,3-2 8 15,2-2-10-15,-1-2-53 0,3 6-94 16,-11 0-157 0,-10 2-216-16</inkml:trace>
  <inkml:trace contextRef="#ctx0" brushRef="#br0" timeOffset="152495.2">22574 14119 758 0,'0'0'403'0,"0"0"-232"16,0 0-69-16,0 0 117 16,0 0-20-16,0 0-85 15,143-54-58-15,-107 41-56 16,1 4-76-16,13-9-150 15,-10 4-166-15,-7 1-239 0</inkml:trace>
  <inkml:trace contextRef="#ctx0" brushRef="#br0" timeOffset="153090.96">23042 13975 687 0,'0'0'710'15,"0"0"-543"-15,0 0-119 16,0 0 184-16,0 0 15 15,0 0-88-15,0 0-85 16,2 112-35-16,-10-90-3 16,-1-2-17-16,-1-4-7 15,0-6-11-15,-3-2-1 0,-1-2-17 16,1-4-42-16,-1-2-5 16,5 0 7-16,3 0-8 15,6-12 1-15,0-4-12 16,0-4 18-16,13-2 57 15,5-4-17-15,1-1 8 16,6 1 10-16,0 6 0 16,4-2 10-16,0 8-10 15,2 6 0-15,-2 8 22 16,-2 0 6-16,-8 10 10 16,-7 15 34-16,-6 7-6 15,-6 4 4-15,0-2-31 16,0-2-25-16,0-8 12 15,0-6-20-15,-4-6-4 0,-2-8 7 16,-2-4-9 0,0 0-24-16,3-2-28 0,1-12-17 15,4-6 20 1,0-4 12-16,0 0 15 0,17-4 9 16,6 2-2-16,1 0 9 15,3 7-4-15,2 6 10 16,3 6 3-16,-3 7 7 15,0 0 24-15,-6 16 21 16,-2 8-7-16,-5 5 3 16,-5 0-22-16,-5 0-17 15,3-3 5-15,0-6-17 16,2-6-53-16,3-6-102 0,3-4-141 16,8-4-240-1,-5 0 126-15,0-4-173 0</inkml:trace>
  <inkml:trace contextRef="#ctx0" brushRef="#br0" timeOffset="153640.78">23735 14073 484 0,'0'0'388'0,"0"0"-93"0,0 0 8 0,0 0-47 0,0 0-36 0,0 0-61 0,0 0-63 16,-11-101-19-16,2 95 2 15,0 2-13-15,0 0-12 16,-4 4-32-16,0 0-6 15,-7 0-11-15,-1 18-4 16,0 8 7-16,-2 2-8 0,5 4 2 16,5 3 1-16,6-5-3 15,7-6-1 1,0-6-10-16,5-8-33 0,16-8-16 16,10-2 16-16,8 0 23 15,3-14-16-15,0-6 13 16,-1-2 23-16,-6-1-1 15,-10 4 2-15,-8 1 8 16,-5 4-7-16,-8 6 16 16,-4-1 23-16,0 8 11 15,0 1 12-15,0 0-31 16,0 1-11-16,0 16 12 16,0 1-12-16,0-3-8 0,5 2-11 15,8-7-2 1,7-2 0-16,9-8-9 0,6 0-1 15,5 0 10-15,1-12-77 16,-8-4-10-16,-10 0 34 16,-8-2 28-16,-8 4 15 15,-5-3 10-15,-2 7 7 16,0 5 27-16,0 2 5 16,0 3 14-16,0 0-27 15,0 0-25-15,0 13 11 16,0-4-12-16,-2 4-21 15,-3-8-99-15,-6-2-53 16,2-3-171-16,-4 0-412 0</inkml:trace>
  <inkml:trace contextRef="#ctx0" brushRef="#br0" timeOffset="153824.32">24018 13854 1011 0,'0'0'557'0,"0"0"-421"0,0 0 55 0,0 0 3 0,0 0-59 0,0 0-87 0,0 0-28 16,27 4-2-16,-16 10-18 15,5-4-34-15,3-4-80 16,6-2-131-16,11-4-125 16,-5 0-172-16,-2-4-27 0</inkml:trace>
  <inkml:trace contextRef="#ctx0" brushRef="#br0" timeOffset="154040.46">24365 13794 347 0,'0'0'411'0,"0"0"-29"16,0 0-98-16,0 0-62 0,0 0-16 15,0 0-4-15,0 0-36 16,48-74-31-16,-46 74-21 16,-2 20-13-16,0 14 29 15,0 12-41-15,-12 8-42 16,-1 8-14-16,2 4-20 15,0 5-11-15,2-1 9 16,7-4-11-16,2-8-41 16,0-8-101-16,4-3-200 0,7-16-342 15,-1-8-714-15</inkml:trace>
  <inkml:trace contextRef="#ctx0" brushRef="#br0" timeOffset="179203.52">30366 13623 869 0,'0'0'217'16,"0"0"-118"-16,0 0-71 0,0 0-18 0,6-26 38 0,-1 22 10 0,0 0-16 0,1 1-17 0,1-4 1 15,-3 3 58-15,3-2 32 16,-5 1-22-16,3-2-2 16,-1-1-16-16,1 0-25 15,-1-4 3-15,5-2-24 16,0-4-9-16,4-4-5 16,2-2 1-16,1-2 8 15,0-2-12-15,0 0-6 16,-3-2 15-16,-2 0-8 15,-2 1 14-15,-5 0 4 0,-4 0-5 16,0 0 4-16,0-2-19 16,-2 1-2-1,-7 4 12-15,-1 2-9 0,-2 2 2 16,1 2-7-16,-3 0-7 16,1 0-1-16,-3 0 0 15,-1-1 0-15,-3-1 5 16,-5 1-5-16,-4-1 0 15,-2 0 0-15,-5 0 1 16,1 0-1-16,-5-1 0 16,2-1 0-16,0 0 8 15,2 2-8-15,3-2 0 16,-1 2 0-16,1 2 0 16,2-2 0-16,0 0 0 0,-1 2 0 15,-1 0 9-15,2 0-8 16,-5 2-2-16,-2 1 1 15,-8 2 0-15,-10 1 0 16,-7-1 0-16,-3 1 0 16,-3-1 12-16,1 1-10 15,1-3 5-15,3 1-7 16,-1-2 1-16,1-2 6 16,-1 0-6-16,1-4 1 0,-3-2 10 15,0 2-12-15,2-2 2 16,-2 4-2-16,1 0 1 15,1 4 6-15,1 4-1 16,-1 4 6-16,-2 2 0 16,2 4-12-16,-2 4 0 15,1 0 0-15,-1 0-12 16,2 4 12-16,1 7 8 16,6 2-7-16,2-1 8 15,4 0-8-15,6 0-2 16,4 0 1-16,-1 2-8 15,6 0 8-15,1 2 1 16,1 2-1-16,-6 4 1 16,-3 2 0-16,-6 4-1 15,0 0 0-15,0 0 0 0,1 0 3 16,5-2-3-16,0-1 0 16,1 0 0-16,1 2 3 15,-1 1-9-15,3 2 6 16,2 0-1-16,1 4 1 15,-2 2 0-15,3 4 0 16,3 0 0-16,0 5-3 16,2 1 2-16,-1 2 1 15,6 2 0-15,-1 2 6 16,5 2-6-16,2 4 0 16,-1 2-1-16,6 2-4 15,-1 5 5-15,5-3 0 0,3 0 1 16,0-2 5-1,6-6-6-15,0 1 0 0,2-6 0 16,0 2-8-16,0-1 8 16,0 2 1-16,6 0-1 15,8-2 9-15,-1 0-9 16,3-1 0-16,2-1 0 16,6-2 0-16,8 2-1 15,8-2 1-15,4 0 0 16,10-4 11-16,4-1-11 15,-1-10-6-15,7-4 5 16,2-5-1-16,3-10 2 16,6-2 0-16,8-2 1 0,9-2 2 15,22-2-2-15,21 2-1 16,23-2 0-16,-13-2 0 16,-31 2 0-1,-36-4 0-15,-25 2 1 0,3 0-1 16,0-2 0-16,3-2 0 15,-9 0 0-15,-3 0 1 16,-1-2 4-16,2-10-4 16,-2-2 4-16,8-4 4 15,1-6-9-15,8 0 6 16,6-4 4-16,4 1-4 16,5 0 7-16,5 0-7 15,3-3 2-15,1 2-7 16,0 2 1-16,-2-2 9 15,-10 2-3-15,-10 0-8 0,-11 0 13 16,-15-4-11 0,-7-4-1-16,-5-2 9 0,-7-7-9 15,-3-3 7-15,-1-4-6 16,-1-2-1-16,1 2 18 16,1-2-19-16,0 6 0 15,3 2 5-15,-3 8-5 16,0 5 2-16,-7 7 7 15,-3 6-9-15,-2 2 14 16,-3 5-8-16,-2 0 0 0,0 1 7 16,0 0-13-1,-2 0 6-15,-5-2-4 16,0 2-2-16,1 0 5 16,1 2-5-16,1 4-6 0,2 0 5 15,-3 0 2-15,2 4-1 16,-1-2 0-16,0 2-8 15,-1-2 8-15,3 2-19 16,0 0-26-16,2 0-6 16,0 0-36-16,0 0-47 15,0 0-19-15,0 0-31 16,25 16-24-16,6-2-89 16,2-2-303-16</inkml:trace>
  <inkml:trace contextRef="#ctx0" brushRef="#br0" timeOffset="179791.07">30480 13641 962 0,'0'0'259'0,"0"0"-191"0,0 0 6 0,0 0 104 0,0 0-50 0,0 0-65 0,0 0-42 0,-36-23-4 15,36 23-7-15,0 0 5 16,0 0 13-16,0 0-3 15,0 0 8-15,13 0 8 16,12 0-7-16,10 0 3 0,7 0-28 16,10 0-8-1,6 0 6-15,4 0-6 16,5 0 5-16,4 0-2 16,-3 0-2-16,-11 0-4 0,-12-3-4 15,-16 2-19-15,-16-2 19 16,-9 1-13-16,-4-3-7 15,0-2-85-15,-13-1-66 16,-7 1-59-16,-16-2-98 16,7 5-9-16,2-4-271 0</inkml:trace>
  <inkml:trace contextRef="#ctx0" brushRef="#br0" timeOffset="180149.36">30825 13403 466 0,'0'0'186'0,"0"0"-59"16,0 0-25-16,0 0-3 16,0 0 45-16,0 0-25 15,0 0-39-15,15-58-8 16,-10 56-7-16,0 0 12 16,-3 2-5-16,0 0-5 15,-2 0 13-15,0 0-22 16,0 0-1-16,0 16 17 15,-4 10 35-15,-15 12-17 16,-5 10-38-16,-7 8-18 16,-1 5 2-16,1 0-10 0,4 0-11 15,6-3-9-15,5-6-8 16,7-6 2-16,5-10-2 16,4-6 0-16,0-6-1 15,0-7-33-15,8-4-17 16,3 0-38-16,-3-8-55 15,0 1-7-15,1-3-12 16,7-3-56-16,-3 0-117 16,-1 0-73-16</inkml:trace>
  <inkml:trace contextRef="#ctx0" brushRef="#br0" timeOffset="180656">31575 13171 390 0,'0'0'532'0,"0"0"-308"0,0 0-104 0,0 0 28 0,0 0 42 0,0 0-63 0,0 0-29 16,-26 33-12-16,15-1 4 15,-4 7 1-15,-6 9-44 16,-1 4-16-16,-3 8 9 16,-2 2-12-16,3 0 1 15,0 1-7-15,5-5-21 16,2-6 7-16,5-8-8 0,4-8-9 15,4-8-17-15,-1-10-55 16,5-4-76-16,0-8-115 16,0-4-135-16,-2-2-190 0</inkml:trace>
  <inkml:trace contextRef="#ctx0" brushRef="#br0" timeOffset="181284.8">31384 13284 954 0,'0'0'202'0,"0"0"-75"16,0 0-44-16,0 0 64 0,0 0 17 15,0 0-59-15,0 0-45 16,-27-94-13-16,27 86-9 15,0-2-14-15,2 0 15 16,10 1-8-16,3-2-17 16,6 1 1-16,5 0-14 15,6 2 0-15,5 2 8 16,5 0-9-16,6 6 1 16,0 0 0-16,1 0-1 15,-5 4 11-15,-9 10 0 16,-11 6 13-16,-13 4-2 15,-11 8 6-15,-2 8 38 16,-27 8-1-16,-14 5-16 16,-5 5 8-16,-10 0-23 15,0-2-12-15,2-10 0 0,7-5-10 16,6-14-3-16,10-6-9 16,6-10 2-16,10-7 5 15,5-1-7-15,6-3-2 16,4 0-27-16,2-3-31 15,0-9-18-15,12-2 10 16,11 0 13-16,2 4 26 16,2 6 11-16,4 4 5 0,-2 0 12 15,4 10 0 1,0 12 1-16,3 9 7 0,4-1-6 16,5 2 29-16,1 4-8 15,4-6-7-15,-4-2-3 16,-8-6-12-16,-6-4 0 15,-13-10-16-15,-9-6-60 16,-6-2-62-16,-4 0-64 16,-2-14-381-16,-12-2-362 0</inkml:trace>
  <inkml:trace contextRef="#ctx0" brushRef="#br0" timeOffset="181967.05">32271 13287 948 0,'0'0'222'0,"0"0"-156"0,0 0 36 0,0 0 63 0,48-103-8 0,-44 90-39 15,-4 4-49-15,0 3 28 16,0 3-8-16,-14 0-5 16,-7 3-27-16,-5 0-20 15,-5 0 0-15,-5 0-9 16,-2 3 2-16,-2 8 17 0,0 5-16 16,2 4-1-16,4 6-8 15,5 2-20-15,10 1 12 16,5-1-13-16,10 2-1 15,4-2 5-15,0 0-5 16,16 0 0-16,8-2 0 16,7-4 0-16,7 0 1 15,2-2 0-15,2-2 8 16,3 0-3-16,-1 0-6 16,-1 0 0-16,-3 2 0 15,-4-1 0-15,-9 1-1 16,-15-2 2-16,-9 2 4 0,-3 0 4 15,-18 2 7 1,-15 4 20-16,-10-2-2 0,-1 0-1 16,-5 0 12-16,0-10-11 15,0 0 3-15,2-6 7 16,0-4-16-16,3-4-4 16,1 0-2-16,5 0-5 15,5 0-1-15,6 0-10 16,10-8-4-16,7 4 3 15,6-2-5-15,4-2-2 16,0 0-19-16,7-2-21 16,13-2 2-16,2 2-9 15,5 4-8-15,1 2-23 16,1 2-32-16,-2 2 2 16,0 0-61-16,4 0-113 15,-6 4-113-15,-5 4-272 0</inkml:trace>
  <inkml:trace contextRef="#ctx0" brushRef="#br0" timeOffset="182603.12">31344 14201 867 0,'0'0'358'0,"0"0"-219"0,0 0 12 0,0 0 79 0,0 0-40 0,0 0-88 0,0 0-53 0,-2-2-4 0,2 2-6 16,0 0-23-16,15 0 9 16,12 0 11-16,13 0-10 15,11 8 5-15,16 2-17 16,31 4 12-16,32 8 7 15,24 6-24-15,-8 0 11 16,-28-5-14-16,-39-10-5 16,-31-3 10-16,-3-6-10 15,-7 2-1-15,-9-3 0 16,-18-2 0-16,-11-1 8 0,0 0-8 16,-7 0-31-16,-11 0-51 15,-6 0-85-15,4 4-351 16,2 2-465-16</inkml:trace>
  <inkml:trace contextRef="#ctx0" brushRef="#br0" timeOffset="185847.55">32574 12996 655 0,'0'0'174'15,"0"0"-38"-15,0 0-3 0,0 0 112 0,0 0-33 0,0 0-61 0,0 0-37 0,9-55-16 0,-9 50-2 0,0-1-22 0,-2-5-10 0,-7 1-13 0,-3-2-23 0,-3 1 8 16,-3-3-8-16,-5-3-13 16,4-1 19-16,-4-1-17 15,3-2 12-15,1-1 3 16,5-2-12-16,-6 2 9 16,4 2-16-16,-1 0-12 15,-1 0 18-15,-3 4-11 0,2 2 4 16,-4 2 9-16,1-2-15 15,0 2 17-15,0 0-11 16,-1-2-3-16,3 1 27 16,-4 4-20-16,1-1 2 15,1 0-2-15,-1 2-15 16,4 2 12-16,-4-1-12 16,-1 6 0-16,-3 1 8 15,-7 0-8-15,-3 0 0 16,1 0 1-16,-1 1 4 15,3 8-6-15,3-4 0 16,4-1 0-16,3 3 6 16,3-3-6-16,4 2 0 0,-1-2 0 15,3 2-4-15,1-1 4 16,-1 4 0-16,-2 1 1 16,0 2 5-16,-5 2-6 15,-3 2 0-15,-4 2 0 16,0 0-1-16,0 2 1 15,2 2 0-15,3-2 0 16,2 2 1-16,1 0-1 16,4-2 0-16,1 0 0 15,3 0-8-15,-1 1 8 16,1-3 0-16,-1 0 1 16,1 0 4-16,3 0-5 15,-4 1-1-15,3 3 0 16,-5 1-4-16,1 3 5 0,-1 2 1 15,-2 0 0 1,0 2-1-16,1 2 0 0,-4 0 0 16,3 3 0-16,-1-2 0 15,-2 2 0-15,1 2 0 16,3-1 1-16,-2 3-1 16,4-3 0-16,4 0 0 15,0-2 0-15,4-4 0 16,3 0 0-16,2 0 0 15,2-2 1-15,0 2-1 16,-2 1-1-16,-1 2 1 16,-2 2 0-16,-3 5 1 15,-5 0 3-15,-1 2-4 16,1-2-1-16,-1 0 1 0,5-2 0 16,1-2 0-16,0-1 0 15,4-6 1-15,4 2-1 16,0-5 0-16,0 2-6 15,7 0 6-15,8 0-5 16,4 4 5-16,2-6 0 16,6 0 1-16,2-2-2 15,4-2 0-15,1-8-6 16,4 0 7-16,2-2-2 16,2-2 2-16,3-2 1 15,2 1-1-15,-2-5 0 16,-1 2-6-16,1-6 3 15,-5 1 3-15,2-1 0 0,-5 0 1 16,4 0 7 0,-3 0-8-16,2 0 5 0,-2-6-5 15,4-3-6-15,0-4 6 16,5-1 1-16,2-4 0 16,0-5 13-16,1-2-13 15,-6-1 5-15,-4-2-4 16,-5 0-2-16,-4 2 13 15,-2-2-11-15,-4 0 10 16,-2 4 4-16,-3-2-14 16,-3 2 11-16,1-1-13 15,0 2 0-15,-2-5 17 16,1-3-16-16,1-3 10 0,1-2-6 16,0 0-4-16,1 0 6 15,-2 0-7-15,0 2-4 16,-2 0 4-16,-1 0 0 15,-2-1 1-15,1-1 1 16,-3 0 4-16,-2-4-7 16,0-2 1-16,0 0 0 15,-1-2 3-15,4 0-3 16,1 2 1-16,1 1-1 16,-1 5 1-16,-2 3-2 15,-6 2 1-15,-5 5 0 16,0 4 11-16,0 4-10 15,-2 4 11-15,-10 2-11 16,3 4-1-16,1 4 1 0,0 0-1 16,2 4 0-16,-1 0 6 15,3 0-5-15,0 0-2 16,1 0 1-16,0 0-6 16,1 0 0-16,2 0 6 15,0 0 0-15,0 0 3 16,0 0-1-16,0 0-4 15,0 0-4-15,0 0 0 16,0 4 5-16,0 2 1 16,0 0-9-16,0 4-4 15,2 2-29-15,14 4-4 16,5 4-36-16,0 2-101 16,6 4-48-16,-4 16-134 0,-5-6-220 15,-9-1-103-15</inkml:trace>
  <inkml:trace contextRef="#ctx0" brushRef="#br0" timeOffset="188095.63">30979 14455 337 0,'0'0'216'0,"0"0"-93"0,0 0 11 0,0 0 70 0,0 0 26 0,0 0-52 15,0 0-54-15,0-1 5 16,0 1 22-16,-2 0 10 16,-7 8-28-16,-5 6-38 15,-3 8-27-15,-8 8-8 16,-8 4-15-16,-8 8-4 15,-3 6-13-15,-6 2-17 16,0 2 11-16,0 5-20 16,1-7-1-16,5 2 9 15,0-6-9-15,5-2 0 16,6-8 0-16,4-6 0 0,5-4 6 16,1-6-7-16,3-2-7 15,0-1 7-15,0-2 0 16,-2 2 6-16,-3-8-5 15,-4 4-1-15,0 1 3 16,-2-2-3-16,-3 2 0 16,1-4 4-16,2-2-3 15,0-2-1-15,2-2 10 16,4 0-9-16,1-4 9 16,2 0-10-16,1 0 0 15,0 0 3-15,-4 0-2 16,0-6 9-16,-4-2-5 15,-2-2-4-15,0-2 0 0,0-2 0 16,0-3 0-16,1 2 26 16,8 3-12-16,3-7 13 15,5 1-4-15,3-2-13 16,2 0 2-16,0-6-8 16,2 0-4-16,1-2 8 15,-3 0-9-15,2-2 14 16,-2 4-4-16,0 0-9 15,1 0 12-15,0 6-7 16,2-6-5-16,-1-1 12 16,3 1-13-16,-2 2 2 0,0-6-1 15,2 6-1-15,2-2 6 16,0 4-5-16,2 4 0 16,0 4 15-16,0-2-16 15,0 2 1-15,0 0-1 16,0 0 1-16,0 4-2 15,0-2 2-15,0 2-1 16,0 2 13-16,0-4-12 16,-5 2 11-16,-3 2-6 15,-2-2-6-15,-1 2 12 16,0-1-11-16,2 4 10 16,0-1 4-16,1 2-9 15,1 1-5-15,2 2 0 0,3 1-1 16,-5 0 1-1,-4 10-1-15,-7 16 1 0,-4 2 19 16,-4 8-12-16,-3 2-7 16,2 0-1-16,2-4 1 15,5-6 6-15,2-6-7 16,2-1 1-16,6-8 7 16,-1 1-7-16,3-4-2 15,0 3 1-15,3-5-3 16,1 2 2-16,2-2 1 15,0 2 0-15,-1-5 8 16,3 2-8-16,-3-3 0 16,3 2-6-16,0-6 6 15,0 0 3-15,0 0-1 16,0 0 7-16,0 0 6 0,0-4-14 16,0-9-2-16,0-1 1 15,0-4 0-15,0 0 2 16,8-4-1-16,1-2 0 15,-1-2 4-15,2-2 2 16,1 2-7-16,-1-2 0 16,4 0 0-16,-1 4 0 15,-2 4 0-15,-1 6 1 16,-2 2-1-16,-1 4 8 16,-1 4-9-16,0-6 1 15,0 2 0-15,0 0 2 0,1 0-1 16,3 2 0-1,-2-4 4-15,-1 2 2 0,1 4-8 16,0-2 1-16,-4-1 0 16,3 3 1-16,-5 3 0 15,2-5-1-15,-2 2 0 16,0 0 6-16,0 1-6 16,4 2 0-16,-4-2 0 15,2 2 2-15,-2-4-2 16,3 4 0-16,-1 1 0 15,0-3-1-15,1 3 0 16,2 0 1-16,2 0 0 16,-1 0 6-16,6 9-5 0,-1 0-1 15,0 4 1 1,5 1 0-16,5 2 11 0,0 0-5 16,5 0 2-16,3 2 6 15,0 2-15-15,0-4 2 16,-4 2-2-16,-5-8 1 15,-9-2 3-15,-3-4-2 16,-6-2-2-16,-4 0 0 16,0-2 1-16,0 2-2 15,0-2 1-15,3 0-22 16,-1 0-9-16,2 0-49 16,8 0-66-16,21-6-126 15,-2-4-205-15,-2 2-272 0</inkml:trace>
  <inkml:trace contextRef="#ctx0" brushRef="#br0" timeOffset="-201810.81">10821 3455 582 0,'0'0'170'0,"0"0"-95"0,0 2-65 0,0-2-3 0,0 0 29 16,0 0-36-16,0 2-23 0,2 0 11 0,1 0 8 0,1 0 4 0,-1-2 1 0,1 0 6 0,0 0 19 16,3 0-1-1,2 2-1-15,0 0-2 0,-3 0-9 16,3-2 6 0,1 2 7-16,-2 0 0 0,5 0 55 15,5 0 10-15,9 2 16 16,15 0 18-16,16 2 22 15,40-2-21 1,47-4-38-16,42 0-38 0,9 0-6 16,-17-2-33-16,-48-2-5 15,-46 0-6-15,-23 2-12 16,-13-2 11-16,0 0-61 16,-4 2-9-16,-5-2 45 15,-15 2 12-15,-15 0 14 0,-5 2 7 16,-2 0 3-16,-3 0 18 15,0 0-9-15,0 0-10 16,0 0-8-16,2 0-1 16,-2 0-14-16,2 0-42 15,2 0-47-15,5 0-86 16,-3 0-178-16,-1 0-303 0</inkml:trace>
  <inkml:trace contextRef="#ctx0" brushRef="#br0" timeOffset="-196835.11">5369 10279 548 0,'0'0'184'0,"0"0"-132"0,0 0-31 0,0 0 60 0,0 0 22 0,0 0-37 16,0 0-50-16,0-4-16 0,2 4 16 0,0-2 10 15,3 2 22-15,0 0 7 0,-1-2-7 16,5 2 1-16,2 0-13 16,2 0 3-16,2 0 5 15,2 0-17-15,1 0 16 16,1 0-16-16,4 0-17 15,4 0 9-15,-1 0 2 16,4 0 12-16,-1 5 8 16,2 4-28-16,0-1 0 15,2 2-11-15,1 2-2 16,1 0 16-16,3 2-15 16,2 0 13-16,7-2 20 15,2 0-24-15,4-4 5 16,3-2-1-16,4-2 1 0,5-4 23 15,-3 0-21-15,-2 0-8 16,-8 0 8-16,-6 0-17 16,-7 0 0-16,-10 0-2 15,-3 0-5-15,-4 2 6 16,1 0 2-16,1-2-1 16,0 2 10-16,5-2-10 15,2 0 1-15,6 0 15 16,0 0-8-16,5 0 25 0,3 0-12 15,0 0-8 1,-3-4 1-16,-6 2-13 0,-8 2-1 16,-3 0 0-16,-5 0-5 15,-2 0 5-15,-2 0 1 16,0 0 0-16,1 0 9 16,5 0-8-16,5 0 3 15,7 0 3-15,3 0-7 16,7 0 17-16,4 0-12 15,3 0 0-15,-2 0-3 16,-2 0 4-16,-3 0-8 16,-1 0 1-16,-1 0-1 15,-4 2 1-15,-1-2 0 16,4 0 0-16,-3 0 2 0,4 0 5 16,1 0-7-16,1 0 0 15,3 0 0-15,-1 0 2 16,-1 0 4-16,2 4-5 15,-2 0 5-15,-1 0-4 16,3 0-2-16,-5 2 0 16,2-2 6-16,1 2-2 15,-1 0-3-15,6-2-1 16,-2 0 0-16,2-2-2 16,-3 0 2-16,-5 0 0 15,0 0 6-15,-3 0-1 16,-2 0-5-16,-1-2 0 15,4 2 0-15,0-2 0 0,4 0-1 16,4 0 1-16,2 0 0 16,2 0-1-16,2 2 1 15,-4 2-1-15,2 0 1 16,-4 2-14-16,2 0 14 16,-1 2-10-16,-3 0-6 15,-1 2 15-15,2-2-7 16,0 2 6-16,-1 0 2 15,6-3-5-15,2-2 5 16,0 1 1-16,5 1-1 16,1-2 0-16,0 4 1 15,0-1-1-15,-2 0 0 16,2 2-10-16,-4-2 10 16,0 2 1-16,-5-2-1 15,-2 2 2-15,-5-2-2 16,-1-1 0-16,-3 0-1 15,-4-3 1-15,-1 2 0 0,-2-5 1 16,1 4 0-16,-3-3 7 16,5 0-7-16,0-2-1 15,-1 0 8-15,3 2 1 16,0-2 15-16,-4 0-11 16,-3 2 3-16,-5 0-2 15,-1 0-14-15,-5 0 1 16,0 0 1-16,-2 0-1 15,2 0 11-15,2-2-11 16,0 2 9-16,1-2 8 16,4 0-11-16,4 0 9 0,2 0-1 15,3 0 1-15,1 0 24 16,4 0-32-16,-3 0-8 16,-3 2 10-16,1 2-9 15,-3 0 7-15,-2 2-7 16,3-2-1-16,-5 2 11 15,0-2-11-15,-2-2 0 16,-3 2 8-16,-1 0-8 16,-2-2 6-16,0 0 10 15,1-2-4-15,-4 2 11 16,0-2-15-16,-3 0-2 16,1 0 2-16,-1 0-7 0,1 0 4 15,1 2 4 1,4 0-9-16,4-2 11 0,-1 2-11 15,5 0 0-15,3 0 6 16,-1 0-6-16,2-2 12 16,3 2 12-16,-3-2-6 15,0 0 11-15,-4 0-29 16,-4 0 1-16,-4 0 13 16,-4 0-4-16,-7 0 4 15,-2 0 9-15,-4 0-5 16,0 0 8-16,-1 0-25 15,-1 0 6-15,0 0 22 16,0 0-8-16,-2 0-5 16,2 0 8-16,-2 0-15 0,0 0 15 15,0 0-17-15,0 0-7 16,0 0 21-16,0 0-12 16,0 0 3-16,0 0 1 15,0 0-11-15,0 0 14 16,0 0-11-16,0 0-4 15,0 0 10-15,0 0-2 16,0 0 12-16,0 0-5 16,0 0-15-16,0 0 19 15,0 0-18-15,0 0-2 16,0 0 21-16,0 0-19 16,0 0 8-16,0 0-10 15,0 0 6-15,0 0-12 16,0 0 6-16,0 0 0 0,0 0-6 15,0 0 5 1,0 0-51-16,0 0-59 0,0 0-108 16,0 0-91-16,0 2-297 15,0-2-245-15</inkml:trace>
  <inkml:trace contextRef="#ctx0" brushRef="#br0" timeOffset="-194589.67">16008 10463 535 0,'0'0'167'0,"0"0"-87"0,0 0-25 0,0 0 31 15,0 0 37-15,0 0-46 0,0 0-51 0,-11-8-3 0,22 8 22 0,4-2 8 0,4 0 18 0,3 2-26 0,4 0-11 0,5 0 1 16,4 0-11-16,2 0 5 16,3 0-16-16,2 0-13 15,5 0 16-15,3 0-15 16,-2 0 6-16,6 4-6 15,2-2 0-15,4 0 6 0,-2 0-7 16,2 0 0-16,-5 0 1 16,-1 2-1-16,-5 0 2 15,-2 0 4-15,-2 0-6 16,-5-2 0-16,-3 2-6 16,-1-2 6-16,-1 2 0 15,-4 0 0-15,2-2 0 16,-8 2 5-16,4-2-5 15,0 0 0-15,5 1-1 16,-1-2 1-16,6 1 1 16,1 0-1-16,-1 0 0 15,4 0 1-15,-5 0 0 0,0-2-1 16,-3 3 0-16,-4-3 0 16,3 0 10-16,-1 0-2 15,3 0 16-15,0 0 7 16,2 0-12-16,1 0 13 15,-1 0-15-15,5 0-1 16,-1 0 11-16,1 0-10 16,1 0 5-16,-2 0-7 15,1 0-15-15,-5 0 13 16,-7 0-12-16,-7 0 8 16,-8 0 9-16,-7 0-11 0,-5 0 18 15,-1 0 22-15,-3 0-3 16,0 0 13-16,0 0-15 15,0 0-9-15,0 0 6 16,0 0-27-16,0 0-3 16,0 0-9-16,0 0-6 15,0 0 6-15,0 0 0 16,0 0 0-16,0 0 8 16,0 0-8-16,0 0 0 15,0 0-1-15,0 0-14 16,0 0 9-16,0 0-7 15,0 0-69-15,-7 1-51 16,-5 3-55-16,-7 2-71 16,1 1-233-16,0-3-286 0</inkml:trace>
  <inkml:trace contextRef="#ctx0" brushRef="#br0" timeOffset="-193290.25">19979 10507 666 0,'0'0'229'0,"0"0"-165"0,0 0 2 0,0 0 54 0,0 0-1 0,0 0-67 0,0 0-39 15,0-8 2-15,0 8-1 16,4 0 8-16,7 0 4 16,5 0-3-16,-1 0 17 15,6 0-4-15,3 0-10 16,3 0 8-16,4 0-11 15,9 0-6-15,9 0 12 16,6 0-4-16,8 0 19 16,1 0-16-16,1 4-27 0,0 3 4 15,-4-2-5-15,-4 1 0 16,1-2 9-16,-5 0 4 16,-1-2 6-16,-6-2-6 15,-3 2-6-15,-7-2 9 16,-5 0-7-16,-4 0-7 15,0 2 39-15,1-2-6 16,1 2-2-16,0 0-5 16,-2 1-19-16,-5-3 9 15,-7 1-18-15,-3-1 0 0,-8 0 6 16,-2 0-5 0,-2 3 23-16,0-3 3 0,0 0 4 15,0 0-5-15,0 0-20 16,0 0 2-16,-2 0-6 15,-2 0-1-15,2 0 8 16,0 0-9-16,-1 0 2 16,3 0-4-16,0 0 2 15,-3 0-22-15,1 0-14 16,0 0-49-16,-2 0-37 16,-3 0-75-16,1 5-200 15,1-1-296-15</inkml:trace>
  <inkml:trace contextRef="#ctx0" brushRef="#br0" timeOffset="-192172.79">22605 10461 540 0,'0'0'224'0,"0"0"-146"0,0 0-65 0,0 0 40 0,0 0 64 0,0 0-62 15,0 0 9-15,32 0-15 16,-14 0 8 0,3 0-1-16,4 0-24 0,4 0 16 15,7 0-16-15,7 0 3 16,7 0 43-16,10 0-15 16,7 0-11-16,9 0-7 15,4 0-8-15,5 2 11 16,2 2-16-16,2-2-14 15,0 0 15-15,1 2-17 0,-6-2-4 16,-2 2 10 0,-1 0-4-16,-6 0 24 0,2-2-12 15,-4 2 4-15,-2-2 24 16,1 0-27-16,-1-2-6 16,0 0 4-16,-7 2-7 15,-4-2 9-15,-8 2-16 16,-12 0-3-16,-9-2 4 15,-9 2-15-15,-9-2 6 16,-3 0 5-16,-8 0-6 16,0 0 23-16,-2 0-2 15,0 0 12-15,0 0-8 16,0 0-19-16,0 0-5 16,0 0-1-16,0 0-5 15,0 0 7-15,0 0-8 0,0 0 6 16,0 0 7-1,0 0-12-15,0 0-1 0,0 0 0 16,0 0 0-16,0 0-5 16,0 0 5-16,-6-2-35 15,-2 2-75-15,0-2-59 16,-3 2-112-16,-5 0-106 16,5 0-264-16,0 0-180 0</inkml:trace>
  <inkml:trace contextRef="#ctx0" brushRef="#br0" timeOffset="-186995.5">4367 8458 1243 0,'0'0'330'0,"0"0"-224"0,0 0-71 0,0 0 124 0,0 0 39 0,0 0-114 0,40-28-26 0,-20 14-20 16,5-2-22-16,6-2 27 16,6 0-19-16,8-3-9 0,6 2-8 15,7-4-5-15,0 4-3 16,-3 0 1-16,-1 1-27 16,-9 4-24-16,-7 0-65 15,-11 4-36-15,-12 4-33 16,-9 2-19-16,-6 4-14 15,0 0-156-15,-15 0-221 0</inkml:trace>
  <inkml:trace contextRef="#ctx0" brushRef="#br0" timeOffset="-186375.9">3935 7602 494 0,'0'0'818'0,"0"0"-485"0,0 0-155 0,0 0-1 0,0 0 20 0,0 0-36 0,0 0-47 0,158-114-57 16,-69 75-23-1,38-7-28-15,39-8-5 0,13 0-1 16,-30 12-6-16,-37 11-19 16,-47 13-42-16,-13 4-62 15,6 2-60-15,-2 2-126 16,4 10-191-16,-20 0 11 15,-13 0-145-15</inkml:trace>
  <inkml:trace contextRef="#ctx0" brushRef="#br0" timeOffset="-185907.98">5048 8121 707 0,'0'0'357'0,"0"0"-194"0,0 0-119 0,0 0 34 0,0 0 125 0,119 8-38 0,10-38-54 0,47-18-52 0,13-4-48 0,-29 6-2 0,-48 10-9 16,-54 18-13-16,-14 1-81 15,-4 3-69-15,-7 2 46 16,-6 5-15-16,-27 7-50 16,-17 7-29-16,-18 11-169 0</inkml:trace>
  <inkml:trace contextRef="#ctx0" brushRef="#br0" timeOffset="-184214.11">2688 9775 955 0,'0'0'284'0,"0"0"-211"0,0 0-33 0,0 0 128 0,0 0 34 0,0 0-54 0,0 0-45 16,0-8-14-16,0 6-26 16,0 0-4-16,-4 0-7 15,-4 1-23-15,-3-2 20 16,-3 3-10-16,-3-1-1 15,-6 1 5-15,-6 0-18 16,-4 0-5-16,-5 0-9 16,-7 0-10-16,-5 7 17 15,2 8-12-15,-4-1 3 16,4 1 0-16,3 3-9 0,1 0 17 16,3 4-7-16,1 0-10 15,5 3 8-15,-1 1-8 16,3 2 0-16,2 0-1 15,-5 2 2-15,0 2-1 16,-4 4 0-16,2 0 0 16,-2 4 9-16,0 3-9 15,4 3 0-15,1-2 0 16,1 2-1-16,5 0 1 16,0-2 1-16,2 2-1 15,3-4 9-15,6 1-9 16,2-3 0-16,8-4 0 15,1-4-7-15,3 2 7 0,-1 2 0 16,0-2 0-16,3 2 5 16,2-2-5-16,0-2 0 15,0-4 0-15,0-2-9 16,4 0 8-16,8 1 0 16,-1-1 1-16,-2 2-1 15,0-2-5-15,-2 0 0 16,1-2-7-16,1-2-8 15,3-4 12-15,3-2-6 16,3-2 9-16,7-2 5 16,2-2-7-16,4 0 2 0,2-4-2 15,3 0 7 1,-3-2-1-16,3 0 2 0,-7-2 0 16,0 2 0-16,-7 0-5 15,0 0 5-15,-2 1 0 16,-2-4 1-16,0-1 3 15,2 0-4-15,-5 0 0 16,1 0 0-16,-3 2-1 16,-1 0 1-16,1 0-1 15,-2 2 1-15,3 3 0 16,1-4 0-16,3 1 1 16,2 3-2-16,0-3-3 15,0 0 4-15,0-1 5 16,0 1-4-16,-2 0 3 0,2 3-4 15,-4-4-5-15,-1 4 4 16,-1-3 1-16,-6 0 0 16,-1-3 1-16,-4-1 0 15,-1 0 4-15,-2 2-5 16,0-2 0-16,0 0 1 16,0 0-1-16,0 0 12 15,0 0-12-15,0 0 1 16,0 0 0-16,0 0-1 15,0 0-9-15,0 0-21 16,0 0-58-16,0-3-85 16,0-12-196-16,0 1-389 0</inkml:trace>
  <inkml:trace contextRef="#ctx0" brushRef="#br0" timeOffset="-183381.1">2312 10964 728 0,'0'0'265'0,"0"0"-167"0,0 0-10 0,0 0 69 0,0 0-56 0,0 0-33 0,0 0 5 0,-25-6 9 15,23 6 5-15,0 0 43 16,0 0-4-16,0 0-7 0,0 0-27 16,-3 0-26-1,3 9 1-15,-2 4-26 0,-1 10-5 16,2 4 17-16,3 6-16 15,0 3 2-15,0 2-17 16,0-4-22-16,8-4 9 16,5-4-8-16,3-6-1 15,1 0 16-15,1-2-16 16,0-2 2-16,0 2-2 16,-3 0 1-16,-1 3 3 15,-3-3-4-15,-5 2 0 16,-2 0 17-16,0 0-16 15,-2 0 8-15,0 0-9 0,0-4 2 16,0-2 0-16,-2-2-1 16,2-4-1-16,1 0 11 15,-1-2-10-15,-2 0-1 16,2 2 0-16,0-2-4 16,-2 0 4-16,0 0 6 15,0-2 3-15,0 0 19 16,0-2 6-16,-11 2 11 15,-3 0-18-15,-1-2-26 16,-1 2 38-16,-3 0-13 16,-4-2-8-16,1 2-3 15,0-2-14-15,-1 2 1 16,3-2-2-16,3-2-3 16,-1 0-8-16,7 0 8 15,3 0-41-15,8-4-45 0,0-10-178 16,6-14-218-16,11 2-215 15,-3 4-444-15</inkml:trace>
  <inkml:trace contextRef="#ctx0" brushRef="#br0" timeOffset="-170241.64">11436 13062 173 0,'0'0'87'0,"0"0"-68"0,0 0-9 0,0 0-9 0,0 0 24 16,35-8 1-16,-32 6 11 0,2 0 15 0,1 0 6 0,5-2-5 0,3 0 5 0,1-2-22 0,3 2 4 15,0 2-8-15,2-2-9 16,-4 2 10-16,-1 0-18 16,1 2-5-16,-3 0 0 0,2-2-1 15,-1 2 8-15,1 0 12 16,-3 0-6-16,-1 0 15 16,-5 0-1-16,0 0 9 15,-2 0 21-15,-2 0 2 16,0 0 36-16,0 0 21 15,1 0-19-15,1 0-4 16,2 0-21-16,6 0 4 16,5 0 4-16,10 0-27 15,9-10-16-15,5-2-16 16,7-2-19-16,1 2-12 16,-2 1 0-16,-2 4-10 15,-5 1-54-15,-5 4-42 0,-4 2-21 16,-4 0-40-1,-2 0-38-15,-3 6-38 0,-7 3-60 16,-4 0-259-16</inkml:trace>
  <inkml:trace contextRef="#ctx0" brushRef="#br0" timeOffset="-169860.1">11828 13216 333 0,'0'0'215'0,"0"0"-108"0,0 0-30 0,0 0 35 0,0 0 31 0,0 0-26 0,0 0-5 16,23 10 36-16,12-25-53 15,15-10-32-15,14-3-11 0,9-2-24 16,4 0-9 0,-6 8-10-16,-11 6-9 0,-16 6-60 15,-13 6-58-15,-10 4-62 16,-15 0 4-16,-6 0 27 15,-4 4 22-15,-19 6-13 16,2 0-191-16</inkml:trace>
  <inkml:trace contextRef="#ctx0" brushRef="#br0" timeOffset="-169408.43">11548 13275 735 0,'0'0'303'16,"0"0"-214"-16,0 0-82 16,0 0 32-16,0 0 55 15,0 0-17-15,0 0-21 16,85-50-32-16,-44 32-4 15,11-5-3-15,8-3-6 16,11-4 15-16,12 0 0 16,11 0-4-16,3 0-3 15,3 4-17-15,-6 6 4 16,-13 6-6-16,-21 8-6 0,-23 6-15 16,-16 0-7-16,-17 4 28 15,-4 10 9-15,0 4 24 16,-8 0 9-16,-6 2 6 15,3 0-18-15,1-2 3 16,6-2-21-16,2-4-12 16,2 0 10-16,0 0-8 15,0-2-2-15,6-3 0 16,8-2 1-16,1-1-10 16,1-4-4-16,7 0-96 15,-6 0-108-15,-5 0-306 0</inkml:trace>
  <inkml:trace contextRef="#ctx0" brushRef="#br0" timeOffset="-169178.02">12736 13034 80 0,'0'0'0'0</inkml:trace>
  <inkml:trace contextRef="#ctx0" brushRef="#br0" timeOffset="-167877.81">6251 10930 204 0,'0'0'664'0,"0"0"-498"16,0 0-117-16,0 0-8 15,0 0 82-15,0 0-4 16,0 0-8-16,-29-30-34 15,25 29-24-15,0-2 14 16,-3 1 16-16,-4 0 6 0,-9 2-26 16,-9 0-37-16,-12 0-8 15,-3 2-5 1,-7 10 12-16,0 0 9 0,-3 0-17 16,3 1-7-16,2 2 14 15,4 2-11-15,8 1 9 16,1 6-7-16,7 6-14 15,0 4 5-15,4 4-6 16,3 4-4-16,4 0 2 16,2-2 2-16,6 0 0 0,1 0-1 15,2 1 2 1,2-4 1-16,1 2-2 0,4-3 0 16,0 2-7-1,0-4 7-15,2 0 0 0,14-2 4 16,-1-4-4-16,3 1 0 15,0-2-1-15,0 0-8 16,-1-4 8-16,1 2 0 16,1-5 1-16,-6-2-1 15,-3-2-16-15,-2-6 6 16,-2-2-2-16,-1-2 10 16,-1-2 3-16,-2 0 0 15,-2 0 7-15,0 0 5 16,0 2 0-16,0 2 11 15,-8 0-13-15,-6 0-9 16,1-2 17-16,-2-2-10 0,-2-2 16 16,-1-2-3-16,-1 0-21 15,-4 0 14-15,-6-6-14 16,-2-8-17-16,-2-4 17 16,-3-2-28-16,3-4-20 15,2-5-39-15,0-4-54 16,-5-20-41-16,7 9-138 15,2 4-226-15</inkml:trace>
  <inkml:trace contextRef="#ctx0" brushRef="#br0" timeOffset="-166628.34">4357 11143 127 0,'0'0'603'0,"0"0"-401"0,0 0-150 0,0 0 15 0,0 0 65 0,0 0 25 0,0 0-23 0,-28-24-64 15,21 20-21-15,-2 0 9 16,-2-4-18-16,-5 0 24 16,-3 0 2-16,-2-2-3 15,-3 0-9-15,-1 0-31 16,-4 4-8-16,-4 2 17 15,-1 1-26-15,1 3 3 16,-3 0-9-16,3 0 2 16,0 0 3-16,-1 5 3 0,1 1-2 15,-8 0 4-15,-1 2-9 16,-3 4 8 0,-3 0-9-16,-4 4 0 0,-2 4 55 15,2 0-30-15,-2 0-10 16,4 0 9-16,4-2 15 15,6-4-18-15,4-2-21 16,5-2 2-16,5 2 20 16,-1 2-15-16,2 2-6 15,-2 6 11-15,-2 3-12 16,3 3-1-16,-6 2 1 16,5-1 0-16,1 2 3 15,2-3 3-15,1-2-5 16,1-6 9-16,2 0-8 15,0 0 5-15,-5 2-7 16,-2 4 1-16,-2 4 14 0,0 2-14 16,-2 1 7-16,0-4 1 15,4 4-8-15,1-4 4 16,-1 4-5-16,1-1 0 16,1 2 0-16,-2 0 0 15,2 0 1-15,2 0 6 16,2-2-6-16,3-2-1 15,3-4 0-15,1-3 1 16,3-1 8-16,2-3-9 16,1 3-1-16,-2 3 1 15,2 1-1-15,1 4 1 16,-3 4 0-16,4 4 0 0,-3 2 3 16,1 2-3-1,0 0 0-15,4-2-1 0,0-1 2 16,2-6-1-16,2 2 0 15,0-3 0-15,0 0 0 16,0-2 1-16,0 2-1 16,0-4 0-16,0-4-1 15,0-3 1-15,0-6 0 16,0-1 0-16,2-2 0 16,4 1 1-16,6-2-1 15,1 1 0-15,1-2 1 16,3 3 4-16,3-4-5 15,3-2 0-15,3-1 5 0,-1-2-5 16,1-3 1-16,-1 2-1 16,-2 1 1-16,-4-2-1 15,2 0 0-15,-4 1 2 16,-1 0 2-16,-5 1-4 16,0 0-1-16,-4 0 1 15,-3 0-6-15,1-2 6 16,-3-1 2-16,0 2-2 15,0-3 1-15,-2 2-1 16,2-2-1-16,-2 0-8 16,0 0-15-16,0 0 23 15,0 0-14-15,0 0-2 16,0 0-9-16,5 0-24 0,2 0-39 16,4 0-16-1,7-5-45-15,3-8-55 0,12-7-161 16,-5 2-155-16,-6 1-291 15</inkml:trace>
  <inkml:trace contextRef="#ctx0" brushRef="#br0" timeOffset="-166046.55">2909 12709 581 0,'0'0'182'0,"0"0"-52"0,0 0 65 0,0 0 38 0,0 0-56 0,0 0-60 0,0 0-21 0,-9-4-23 0,9 4-19 16,0 0-4-16,0 0 7 15,0 0 51-15,5 2-42 16,2 8-11-16,2 4 17 16,-3 2-31-16,5 2-18 15,1 2 6-15,-2 2-14 16,1 3 1-16,3-3-1 16,-1 0-7-16,-1-2-1 15,-3-4-7-15,1-5-2 16,-2 0 2-16,-2-4 1 0,1 2 8 15,-1-1-4 1,-2 0-4-16,2 4 13 0,-2 0-8 16,-4 2 0-16,0 2 34 15,0 2-6-15,0-2 4 16,0 2-1-16,-12-2-13 16,2 2 19-16,-3-2-18 15,-8 2-1-15,-4 4 9 16,-4 2-12-16,-2 1 4 15,-2-2-6-15,0 0-19 16,4-4 13-16,6-4-13 0,8-5-9 16,3-6 7-1,8-4-47-15,4 0-79 0,6-16-165 16,19-11-373 0,2-1-157-16</inkml:trace>
  <inkml:trace contextRef="#ctx0" brushRef="#br0" timeOffset="-155869.86">3395 13677 383 0,'0'0'501'0,"0"0"-300"0,0 0-139 15,0 0-22-15,0 0 123 0,0 0-23 0,-9 0-42 0,9 0-49 0,0 0-28 0,0 0-1 0,0 0 11 16,0 0 4-16,0 0 9 0,0 0-17 0,0 0-9 16,0 0 1-16,2 0-7 15,9 0 35-15,5 0-9 16,5 0 0-16,2 3 11 16,9-3-18-16,6 0 7 0,8 0 2 15,10 0-12 1,2 0-1-16,3 0-12 15,-6 0-14-15,-6 0 11 0,-9 0-11 16,-9 0-1-16,-4 0 1 16,-3 4-1-16,1-2 0 15,0-1 1-15,2-1-1 16,-4 3 7-16,4-2-7 16,-2 2 0-16,2 1-1 15,0 0 1-15,2 2 0 16,4 0 7-16,3 2-7 15,-1 0 7-15,3 0-7 16,0 0 1-16,-2 2 3 16,-3 0-4-16,-2-4 0 15,-2 2 1-15,3-2 0 0,3 0 6 16,3 0-7-16,2-4 0 16,5 0 3-16,-1-2-3 15,1 0 0-15,-5 0 5 16,0 0-4-16,-4 0-2 15,-5 4 1-15,-2-2-2 16,-3 2 1-16,-1 0 2 16,4 0-1-16,0 0 6 15,4 0-6-15,3-4 9 16,4 2-9-16,2-2 0 16,3 0 17-16,-5 0-17 15,-2 0 8-15,-2 2-1 0,-7 0-7 16,0 2 7-16,0 0-7 15,2 0-3-15,0 0 3 16,4 0 0-16,8 0 9 16,2-2 3-16,4-2-11 15,2 0 19-15,2 0-11 16,-1 0-9-16,-6 0 12 16,-6 4-11-16,-9-2 8 15,-8 2-9-15,-5 0 1 16,-3 2 3-16,-3-4-4 15,-1 2 0-15,-1 0 8 16,4-2-7-16,1 0 8 16,4-2 0-16,3 0-9 0,2 0 12 15,3 0 7-15,4 0-17 16,0 2 13-16,5 0-14 16,2-2 5-1,0 0-5-15,2 0 0 0,-1 0 5 16,2 0-5-16,-1-2-1 15,0-4 16-15,1-2-10 16,-4-2 3-16,3 2-9 16,-4 2 1-16,0-2 1 15,-3 4-2-15,1-2 0 16,1 2 10-16,1 0-10 16,1 0 6-16,4 0-6 15,-1 0 0-15,2 0 5 16,-1-2-4-16,-1 2 0 0,-1 0 14 15,-3 0-14-15,-1 2-2 16,0 0 1-16,-4 0-3 16,-2 0 3-16,-1 0 1 15,-3 2 5-15,-1-2 9 16,3 0-14-16,0 0 11 16,2 0-12-16,-2 0 1 15,-1 0 4-15,1 0-5 16,-5 0 1-16,-1 0 5 15,-2 0 2-15,-1 2-9 16,1-2 1-16,2 2-5 16,2-4 5-16,4 0 2 15,-1 0 8-15,-2 0-4 16,1 0-5-16,-3 0-1 16,-3 2 0-16,-4 0 2 0,1 0-1 15,-5 0 5-15,-1 2-5 16,0 0 7-16,-6 0-2 15,1 0-6-15,-1 0 0 16,-2 0 0-16,0 0 3 16,3 0-3-16,-3 0 0 15,3 0 1-15,-3 0 0 16,0 0-1-16,1 0 0 16,-1 0 1-16,-2 0 2 15,0 0-3-15,0 0-15 16,0 0-47-16,0 0-105 0,0-2-78 15,-7 0-230 1,-9-2-380-16</inkml:trace>
  <inkml:trace contextRef="#ctx0" brushRef="#br0" timeOffset="-154672.4">6766 13818 87 0,'0'0'548'0,"0"0"-369"0,0 0-118 0,0 0 21 0,0 0 64 0,0 0-26 0,0 0-10 0,0 0-18 0,0 0-15 16,0 8 5-16,0 0-6 15,0 2-9-15,0 2 0 16,0 6-2-16,0 6-5 15,-4 4 18-15,-8 4-14 16,-1 3-8-16,-5 1-22 16,3-3-12-16,-3 2-3 15,3-1-18-15,-1 2 5 16,3-2 9-16,3-4-13 0,1-4 12 16,3-4-3-1,4-10-11-15,2-2 5 0,0-2-5 16,0-2-5-16,0 0 5 15,0-2 0-15,2 3 0 16,4-2 6-16,-1 3-6 16,1 2 9-16,0 0-9 15,0 2-6-15,0 1 4 16,1 2 4-16,-3-1-2 16,4 3 5-16,-2-5-4 15,3-1-2-15,2-2-4 16,5 0 5-16,-1 0 1 15,3-1-1-15,2 0 1 16,2 2 6-16,-2 0-5 16,1 2-3-16,0 0 1 0,4 2-3 15,2 2 3-15,6 0 2 16,7 2 11-16,5 0-11 16,5 4 4-16,-4 0-6 15,3-2 0-15,-2 2-4 16,-2 3 3-16,-3-3 2 15,2-3 4-15,3 2-4 16,2-6 0-16,4-2 8 16,10-3-9-16,3-6 1 15,11-4 16-15,3 0 2 16,4 0 21-16,3 0-20 0,-4 0-20 16,-6 0 10-1,-3 4-10-15,-11 1 0 16,-7 4-6-16,-10-1 7 15,-6-2-1-15,-2-2 2 0,-2 0 4 16,-1-4-8-16,-1 0 2 16,-1 0 0-16,-4 0 12 15,-2 0-11-15,-2 0 7 16,-6 0-8-16,-3 0 8 16,-1 0-7-16,1 0-1 15,-1 0 1-15,4 0-1 16,-1 0 0-16,1 0 24 15,2-6-17-15,-6 2-5 16,1 0-2-16,-3 4 0 0,-3-4-1 16,-2 4 0-16,-4 0-43 15,1 0-42-15,-3 0-84 16,0-6-145-16,0-1-296 16,-2 2-88-16</inkml:trace>
  <inkml:trace contextRef="#ctx0" brushRef="#br0" timeOffset="-154069.74">8809 14516 740 0,'0'0'214'0,"0"0"-116"0,0 0 27 0,0 0 41 16,0 0-28-16,0 0-42 0,0 0-16 0,-6-4-10 0,6 4 9 15,0 10 43-15,0 4-14 16,6 2-24-16,3 6-21 16,3-4-22-16,3 6 7 15,1-2-10-15,1 2-2 0,1 4-1 16,3-6-11-16,0-4-3 16,0 0 1-16,-1-4-21 15,-3-1 17-15,-1 1-11 16,-3-9-5-16,-2 8 27 15,-1-4-14-15,-4 4 3 16,3-3 1-16,-1 2-13 16,0-2 21-16,1 2-6 15,-3-2-11-15,-2 0 13 16,2 2-23-16,-2-2 17 0,-4 4 20 16,0 6-6-16,0-2 7 15,-10 4-12 1,-7-2-2-16,-8 0 8 15,-6-2-23-15,-9-4-2 0,-5-2-7 16,-5-2-4-16,0-2-7 16,6-6-37-16,5-2-83 15,10 0-171-15,12-10-326 16,9-8-414-16</inkml:trace>
  <inkml:trace contextRef="#ctx0" brushRef="#br0" timeOffset="-153371.53">10328 14454 1242 0,'0'0'358'0,"0"0"-248"0,0 0 8 0,0 0 65 0,0 0-57 0,0 0-15 0,0 0-1 15,-50 0-41-15,23 18 3 16,-6 4-10-16,-3 8-7 16,0 8 5-16,0 4-28 15,5 8 12-15,6 4 0 16,10-1-24-16,7-2 4 0,8-8-24 16,0-11-4-16,26-10-2 15,12-20-8-15,13-2 1 16,11-12 5-16,8-18-24 15,3-10 9-15,-2 0 5 16,-6-1-2-16,-14 5 19 16,-15 4-49-16,-16 4 9 15,-18 4 41-15,-2 2 6 16,-25 0 5-16,-14 4 16 16,-11 6-25-16,-3 6 16 0,-2 6-18 15,1 0-15 1,4 12-110-16,8 12-129 15,-2 16-224-15,13-6-173 16,9-2-112-16</inkml:trace>
  <inkml:trace contextRef="#ctx0" brushRef="#br0" timeOffset="-153089.34">10268 14852 1107 0,'0'0'524'0,"0"0"-414"15,0 0-25-15,0 0 87 16,-82 121 13-16,58-81-54 16,-3 4-27-16,-6 0-36 15,-3 0-10-15,-7 1 18 0,-1-5-40 16,2-4-11-16,1-8 2 16,12-6-27-16,8-10 0 15,9-2-34-15,8-10-50 16,4 0-23-16,2 0-96 15,25-14-9-15,8-6 20 16,10-4-49-16,8-2-124 16,-10 8-48-16,-14 4-283 0</inkml:trace>
  <inkml:trace contextRef="#ctx0" brushRef="#br0" timeOffset="-152806.74">10211 15105 859 0,'0'0'490'0,"0"0"-419"16,0 0-55-16,0 0 97 15,0 0 30-15,0 0-7 16,0 0 25-16,111-12-37 16,-86 14 3-16,4 8 9 15,2-2-41-15,7 4 8 16,-1-1-60-16,0-2-30 15,-4-4-13-15,-2-1-31 16,-7 1 4-16,-4-5-6 16,1 0-4-16,-6 0-15 15,-3 0-67-15,-8 4-51 16,-6 5-113-16,-23 1-113 0,-8 2-344 0</inkml:trace>
  <inkml:trace contextRef="#ctx0" brushRef="#br0" timeOffset="-152572.03">10293 15402 816 0,'0'0'354'0,"0"0"-147"15,0 0 42-15,0 0-30 16,-85 128 0-16,50-83-29 16,-3-5-58-16,0-8-50 15,5-2-17-15,8-8-31 16,5-8-2-16,9-8-19 15,7-2-12-15,2-4-2 0,2 0-55 16,0 0-100 0,0 0-78-16,19-14-55 0,20-22-13 15,-2 1-196-15,-3 8-241 0</inkml:trace>
  <inkml:trace contextRef="#ctx0" brushRef="#br0" timeOffset="-152324.21">10389 15520 910 0,'0'0'618'0,"0"0"-471"16,0 0-46-16,0 0 64 15,0 0-48-15,114-4-65 16,-94 4-5-16,-5 4-1 0,-3 10 31 16,-6 4 63-16,3 0-10 15,-3 5-62-15,6-1-40 16,1-4-27-16,5-4-1 15,4-2-24-15,5-12-93 16,6 0-17-16,8 0-15 16,1-4-16-16,2-14-56 15,-8 0-177-15,-14 6-451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24:59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5244 4768 876 0,'0'0'264'0,"0"0"-121"15,0 0-61-15,0 0 13 0,0 0-6 0,0 0 6 0,0-16-18 0,10 8-35 0,3 0-4 16,3 0-20-16,1-2-2 16,1 0 22-16,4 0 10 15,2 0-10-15,3-2-11 16,5 0-5-16,3 0 14 16,10 0-4-16,4-2-8 15,9-2 10-15,6 0-16 16,3-3 5-16,7 1-10 15,1 0-7-15,4 3 1 16,6 1-6-16,-1 0-1 16,5 2 10-16,0-1-9 15,0 3-1-15,0 1 0 16,-1 0-5-16,-5 3 5 16,-2-1 0-16,-6-2 1 15,-3 1 6-15,-5 2-5 16,-5-2-2-16,-4 4 0 0,-4 0-6 15,-5 0 6-15,-2 4 0 16,-5 0 0-16,-5 0 12 16,2 0-11-16,-3-2-1 15,-1-4 0-15,5 0-3 16,3 0 3-16,3-2 6 16,4 4-5-16,0 0 4 15,4 0-4-15,-3 4-2 16,-2 0-4-16,0 0 4 15,-2 0 0-15,-5 0 1 0,0 0 0 16,-2 2 0 0,-1 4-2-16,1-2 2 0,0 0 0 15,2-2 0-15,3 2 8 16,2-2-8-16,3 2-1 16,4 0 0-16,4 0-7 15,2 0 8-15,1 0 0 16,3 0 0-16,-1 2 1 15,1-2-1-15,-2 0 0 16,-4 0-1-16,-4-1-18 16,-5-3 12-16,-2 0 6 15,-5 0-2-15,-5 0-4 16,2 0 7-16,-6 0 0 16,1 0 0-16,-1 0-1 15,3-5 1-15,3 3 1 0,9-2 1 16,5 0 9-16,10-2-11 15,6 0 0-15,6-2 0 16,10 0 1-16,2 2 5 16,6 0-5-16,1 4 8 15,0 0-9-15,1 0-3 16,-1 2 3-16,1-2 0 16,3 0 0-16,-1-2-1 15,1 0 1-15,-5 0-1 16,-3-2 1-16,-6 0 0 15,-6-2 0-15,-9 4 7 16,-5 0-6-16,-6 0 4 16,-2 2-5-16,-4-2 0 15,-2 0 2-15,0 2-2 0,-1-2 2 16,2 0 6-16,0 0-7 16,3-2 8-16,1 2-9 15,3 0 0-15,0 2 8 16,5 2-8-16,-1 0 8 15,2 0 5-15,4 0-13 16,3 0 9-16,2 0-9 16,6 0-4-16,-2 2 3 15,4 0 2-15,-2 0-1 16,0 2 12-16,-4 0-12 16,-1 0 4-16,2 0-4 15,0 0-4-15,1 0 3 0,4-2 2 16,2-2-1-16,-2 2 11 15,-2-2-11-15,-2 0 0 16,-5 0-1-16,-7 0-4 16,-7 0 5-16,-8 0 0 15,-2 0 1-15,-11 0-1 16,-3 0 6-16,-5 0-11 16,-5 0 5-16,1 0 0 15,-3 0 11-15,2 0-11 16,1 0 6-16,2 0-6 15,0 0 1-15,2 0 0 16,0 0-1-16,0 0 0 16,-1 0 0-16,-3 0 8 15,-1 0-8-15,-1 2 0 0,-4 2-1 16,2 0 1-16,-1 2 0 16,2 0 1-16,0 4 19 15,5 0-20-15,2 2 6 16,2 0-6-16,5-2 0 15,1 0 5-15,6 1-4 16,-3-2 7-16,2 0 10 16,1 0-18-16,-3-3 0 15,0 2 0-15,-2-2-3 16,-2-2 3-16,-3 0 0 16,1 0 0-16,-1-2 12 15,2-2-11-15,-1 0 7 16,-1 0 17-16,-4 0-24 0,-2 0 33 15,-7 0-25-15,-5 0-8 16,-3 0 13 0,-7 0-13-16,-5 0 10 0,0 0 6 15,0 0-2-15,0 0 33 16,0 0-14-16,0 0-1 16,0 0 1-16,0 0-22 15,0 0 18-15,0 0-14 16,0 0-14-16,0 0 26 15,0 0-20-15,0 0-7 16,0 0 1-16,0 0 8 16,0 0-9-16,0 0-1 15,0 0 1-15,0 0 5 0,0 0-6 16,0 0-8 0,0 0 7-16,0 0 2 0,0 0 4 15,0 0-5-15,0 0 0 16,0 0 11-16,0 0-11 15,0 0-1-15,0 0 1 16,0 0 0-16,0 0 8 16,0 0-8-16,0 0 1 15,0 0-1-15,0 0-9 16,0 0-56-16,0 0-66 16,-32 8-156-16,-1 2-251 15,-5-3-459-15</inkml:trace>
  <inkml:trace contextRef="#ctx0" brushRef="#br0" timeOffset="8217.85">9235 9761 497 0,'0'0'365'0,"0"0"-168"0,0 0-74 0,0 0 13 0,0 0 22 0,0 0-45 15,-33-19-38-15,28 14-40 16,3 3 10-16,-3-2 9 16,1 0 9-16,-1 0 19 15,-3-4-18-15,-1 0 5 16,-3 0-4-16,-1 0-2 15,-1 0 8-15,-1 0-34 0,-1 0 3 16,-1 0-13 0,1 0-27-16,-1 2 8 0,-2-2 2 15,4 0-9-15,-1 2 23 16,3 0-12-16,1 0 2 16,4 2 19-16,4 2-15 15,4 0-2 1,-3 0-1-16,3 2-14 0,0 0 5 15,0 0-6-15,0 0-7 16,0 0 5-16,0 0 3 16,0 0-1-16,0 0 9 15,0 0-8-15,0 0-2 16,-2 0-7-16,2 0-11 16,0 0 19-16,-2 0 0 15,2 0 12-15,0 0-12 0,0 0-14 16,0 0-10-16,0 0-43 15,0 0-33-15,0 0-13 16,0 2-106-16,0 18-142 16,0 0-31-16,0-4-227 0</inkml:trace>
  <inkml:trace contextRef="#ctx0" brushRef="#br0" timeOffset="10141.73">9017 9669 1117 0,'0'0'286'0,"0"0"-161"0,0 0-69 0,0 0 51 0,0 0 18 0,0 0-65 0,0 0-29 0,-43-24-22 16,41 22 3-16,-5 2 8 15,-1-2-8-15,-1 0 25 16,-3-2-6-16,-1 2-3 15,-1-2 33-15,-1 2-26 16,-3-2 2-16,-5 0 0 16,0-2-6-16,-6 2 7 15,0 0-20-15,-3 2 4 16,-3 0 5-16,-4 2-6 16,-3 0 14-16,-7 0-12 0,-4 0-6 15,-7 0 3 1,-5 8-1-16,-2-2 43 0,-2 0-12 15,-2 2-44-15,2 0-6 16,5 0 16-16,1 0-2 16,9-2 19-16,9-2-26 15,10-2 5-15,4 0 28 16,8-2-31-16,4 0 5 16,1 2-14-16,-2 2-3 15,-2 0 3-15,-7 4 0 16,-5 4 1-16,-6 4 10 15,-7 2-11-15,-2 0 0 16,-4-2 0-16,-1 0-4 16,-2-1 4-16,0-4 16 15,4-3 4-15,0 2-6 0,3-3-13 16,7 1 10 0,6-2-11-16,1-1-3 0,6 2 3 15,0-4 0-15,0 4 7 16,2-3-2-16,-2 4 1 15,0-1-6-15,-5 4 0 16,-1 3-3-16,-5 2 3 16,-3 0 0-16,1 2 0 15,-1 0 5-15,-1 2-4 16,0 2-2-16,-5 2 0 16,1 2-2-16,4 0-3 15,2 0 7-15,9-1-1 16,2-3 0-16,6-3-2 0,2 2 2 15,-1-1 0-15,1 3 0 16,2 4 2-16,-2 3-2 16,3 0 0-1,0 0 0-15,2 0-11 0,1 0 10 16,1-2 1-16,3 2 0 16,1-2-2-16,6 1 3 15,-1-4-1-15,3 1 0 16,2 1-6-16,2 3-1 15,0 2 7-15,0 2-2 16,4 6 1-16,7 0 1 16,3 4 0-16,1 0-1 15,1 3-9-15,1-2 10 16,3 1 0-16,3 1-2 16,1-3 2-16,5-2-21 0,4-2 11 15,8-2-1-15,-1-2-23 16,6-2 28-16,1 2-3 15,-1 0-3-15,2 3 5 16,-1 1-10-16,-1 0 2 16,4 0 3-16,-2-2-14 15,4 0 24-15,1-4-14 16,8-2 8-16,1-4 7 16,9-3-18-16,6-7 7 15,6-4 5-15,4-8-6 16,0-4 13-16,-2-2 1 15,-7 0-1-15,-5-4 0 0,-8-7-10 16,-2 1-14 0,-8 2 23-16,-2 1 2 0,-1-4 7 15,-4 3-8-15,2-2 1 16,4-1-1-16,1-4 1 16,8 1-2-16,3-2 1 15,5-2 0-15,8-2 3 16,-2 2-3-16,2-2 0 15,-4 2-1-15,-4 0-6 16,-5 4 7-16,-12 2 0 16,-2 4 2-16,-10 0 2 15,-1 2-4-15,-6 2 0 16,1-4 0-16,-1 0 1 0,5-2-3 16,3-6-12-1,3-4 14-15,6-4 20 16,4-5-14-16,2-1-5 0,-3 2 0 15,-4 2-1 1,-3 1 1-16,-6 2 9 0,-9 1-9 16,-4 2-2-16,-4 2 1 15,-5-2 0-15,2-2 15 16,0-4-3-16,5-4-2 16,4-5 0-16,3-2-9 15,1-6 5-15,1 0-6 16,-1-2-8-16,-4 3 8 15,-2 0 1-15,-4 2 19 0,-7 2-7 16,-7 0-1 0,-2-1 0-16,-7-1-11 0,-2 0 7 15,0-2 22-15,0 2-10 16,0 0 4-16,-9 2-3 16,-2-2-20-16,-3 4 15 15,1 0-16-15,-3 2 1 16,3 1 8-16,-3 1-9 15,1 4 21-15,-3 2-8 16,1 0-11-16,-1 4 4 16,-2-2-6-16,0 4 0 15,-3 0 3-15,6 2-2 16,-3 0 8-16,-1 0 1 16,2 4-10-16,0 2 4 0,4 0-4 15,1 3 0-15,-1 2 15 16,1-1-14-16,-1 2 9 15,4-2 5-15,0 0-14 16,2 2 14-16,0-1-9 16,2 3-5-16,3 0 9 15,-1 1-9-15,1-1 9 16,2 1-9-16,-2 2 5 16,-2-3-4-16,4 1-2 15,-2 2 0-15,-3-1 11 16,3 2-11-16,0-3 0 15,-4 3 0-15,4-1-5 16,0 1 5-16,2-3 0 0,2 3 0 16,0 0 3-1,0 0-3-15,0 0-11 0,-3 0-56 16,3 0-55-16,0 0-50 16,0 4-102-16,0 17-210 15,0-3-116-15,0-2-404 16</inkml:trace>
  <inkml:trace contextRef="#ctx0" brushRef="#br0" timeOffset="24171.98">15377 9950 405 0,'0'0'233'0,"0"0"-126"0,0 0-4 0,0 0 14 0,0 0-10 0,-23-24 0 0,17 22-25 0,2 0 2 0,2-2 34 16,-5 2 7-16,1-2 9 15,-2 2-13-15,-2-2-12 16,-3-1-9-16,-3 2-5 16,1-1-16-16,-4 0 4 0,2-3-28 15,-1 4-5 1,-3-1-7-16,2-3-23 16,-4 3 9-16,3 0-8 15,-5 1 5-15,4 1 14 0,-4-3-28 16,-2 1 10-1,2 0-18-15,2 3 4 0,-2-1 5 16,0 2-4-16,-2-3-1 16,3 3 11-16,-1 0-18 15,3 0 17-15,0 0-18 16,-1 0 0-16,2 0-1 16,-6 0 2-16,-2 0-1 15,0 6 14-15,-2 2-13 16,2 2 4-16,2 1-5 15,0 0 0-15,2 0 1 16,4-1-1-16,0-2 6 16,3 2 6-16,1-2-11 0,-1 2-2 15,-2 2 1-15,0 2-7 16,-3 0 6-16,-4 4 2 16,-4 0-1-16,-2 0 15 15,-5 2-15-15,-2-2 0 16,-3 0-1-16,1 2-8 15,0 1 9-15,-1-2 1 16,2 3 0-16,3 0-1 16,-1 1 8-16,4 0-9 15,1 4 1-15,1 0-8 16,0 4 8-16,2-1 0 16,-1 0 1-16,-1-2-1 0,2 4 1 15,-2 2-1-15,-5 4 0 16,1 5-2-16,0-2 2 15,3 0 1-15,3-3 0 16,4-4-1-16,5-2-6 16,2-2 6-16,4-2 0 15,6-4 0-15,3 0-3 16,3-4 3-16,1 0-2 16,0 5 1-16,3 1-3 15,0 3-4-15,0 6 8 16,0-1-7-16,0 4 5 15,0 0-5-15,0 2-11 16,3 2 8-16,2 0-17 16,4 0 25-16,-1 3-13 15,2-1 6-15,-2 2-4 0,3 0-21 16,1-2 10-16,1-2 11 16,5-2-10-16,6-4 17 15,7 2-13-15,14-4 6 16,13 3 12-16,13-5-25 15,31 2 10-15,31-6 3 16,31-2 4-16,7-6 9 16,-12-8 1-16,-21-4 11 15,-36-6-12-15,-21 0-7 16,-17 0 5-16,-8 0-21 16,11-2-25-16,4 0 10 0,9 0 10 15,-5 0 17 1,2-2 11-16,0-8-6 0,4 0 6 15,4-2 0 1,2 2 2-16,9-2 5 0,20-2-7 16,21-4 0-16,19-8-1 15,-11 2-7-15,-32 3 8 16,-32 6-1-16,-19 3 7 16,9-5 1-16,12-1-7 15,8-2-1-15,-6-2 1 16,-2 0 0-16,-6 2 0 15,-3 0 16-15,-5 4-2 16,-2 0 17-16,-5 2-13 16,1 2 5-16,-1 2 7 0,-2 0-18 15,1 2 4-15,-8-2-3 16,-2 2-13-16,-6 0 3 16,-5 0-3-16,-3-2 0 15,1-2 4-15,3-2-4 16,1-3 1-16,5-2 8 15,2-3-8-15,6-3 22 16,4 0-22-16,1-2 14 16,0 3 16-16,-2 0-17 15,-5 2 3-15,-4 0 3 16,-9 0-20-16,-1 0 12 16,-8 0-12-16,-5-4 0 15,1 0-1-15,-3-2 2 16,-1 0 4-16,-8 0 3 15,-8-1-8-15,-7 0 11 0,0-2-11 16,-5-1 1-16,-14 0-1 16,-6-2 1-16,-2 2 22 15,0 0-1-15,-2 2-7 16,0 0 4-16,-2 2-19 16,-2 0 8-16,-1-1-8 15,1 3 1-15,-5 2 11 16,3 2 3-16,-6 0-14 15,1 4 11-15,-4 0-12 16,-1 2-3-16,-1 2 3 16,-4 0 0-16,-1 2 11 15,-4-4-11-15,-5-2 6 16,-1 0-3-16,-1-4-3 0,0 2 0 16,1 2 8-16,6 2-8 15,1 4 16-15,5-2-8 16,4 1-7-16,1 4 8 15,-1-4-9-15,-1 2 0 16,-4 0 8-16,-1 1-8 16,-6 2-6-16,-6 2 4 15,-4 2-16-15,-4 4 18 16,0 0 1-16,1-1 1 16,5-2 14-16,7-1-16 0,6 0 8 15,4-2-8 1,9 1-6-16,3-2 6 0,3 3 1 15,4 1 9 1,4-4 1-16,0 3-10 0,1 0-1 16,-2-2 0-16,1 2 1 15,-2-2 2-15,-2 0 14 16,0 2-8-16,-2 0 1 16,-2 0-4-16,1 0 9 15,5 2-15-15,5-2 6 16,5 2-6-16,5 0 12 15,5 2 0-15,5 0-6 16,2 0 0-16,0-2-8 16,0 2 2-16,0 0-9 15,-2 0 9-15,2 0 1 0,-2 0-1 16,2 0 0 0,0 0-6-16,0 0 0 0,0 0-34 15,0 0-37-15,4 0-32 16,15 4-96-16,31 6-48 15,-3 0-277-15,0-6-402 16</inkml:trace>
  <inkml:trace contextRef="#ctx0" brushRef="#br0" timeOffset="26597.46">24796 9757 973 0,'0'0'285'0,"0"0"-196"15,0 0-5-15,0 0 98 0,0 0-32 0,0 0-51 0,0 0-9 0,-27 4-12 0,25-4 15 16,-3 0 7-16,-6 0-26 16,-5-4-20-16,-8-4-28 15,-8 2-15-15,-5-2 38 16,-5 0-20-16,-10 0-3 0,-1 2 9 15,-6 2-23 1,2 0 7-16,-5 4-16 0,2 0 5 16,-5 0 8-16,-2 0-8 15,-4 10-2-15,-2 4 8 16,-6 2-13-16,-2 2-2 16,2 2 1-16,-4-2-4 15,1 2-2-15,0-1 7 16,-1 1-1-16,3 0 16 15,4 0-16-15,3 2 0 16,6-2 0-16,5 0 0 16,4 0 15-16,2 0-5 15,4 2-1-15,6 2 7 16,-1 4-15-16,3 0 0 16,-2 4-1-16,5 0 0 0,-7 3 1 15,4-2-1-15,-5 4 0 16,0-3 5-16,0 0-4 15,5-4-1-15,3-4 0 16,5-4 1-16,7-2 3 16,3 0-2-16,4 0-1 15,2 2-1-15,-1 2 10 16,2 4-17-16,1 2 7 16,-2 2 0-16,0 1 4 15,4-1-4-15,-2 2 0 16,4-2 0-16,2 4 3 0,1 0-5 15,-3 0 2 1,5-2 0-16,1-1-1 0,0-1 1 16,6 0 0-16,2-2 0 15,0 4 7-15,0 2-6 16,0 4-1-16,14 2 0 16,3 4 7-16,4 4-7 15,3 1 0-15,3 0 0 16,2 2-5-16,2 3 5 15,3-2 1-15,1 0-1 16,7 0 0-16,5-1-3 16,6-3 1-16,5-4 1 15,7-6-19-15,7-4 19 16,7-10-17-16,11-6 8 0,21-10 9 16,-6-6-17-16,2-4 18 15,0 0 1-15,-25 0 0 16,8 2 10-16,-11 4-11 15,-7 0-10-15,-3 0 8 16,-5-6-15-16,1 0 3 16,0 0-7-16,-1-4 18 15,3-8 3-15,0-2 2 16,0-2 5-16,-2 2-5 16,-1-2 4-16,-2 2-12 15,-1-2 6-15,-3 2 0 16,-5-2-5-16,-2-2 5 15,-2 0-16-15,3-4 16 16,1-4 0-16,-2-2 8 16,3-3-7-16,-5-3 8 0,0-2 14 15,-3-4-17-15,-1-6 2 16,-3-2 9-16,-2-6-11 16,-6 0 1-16,-6-3 5 15,-3-1-3-15,-4-4 21 16,-3 0-30-16,-3 0 0 15,1-4 17-15,-3 1-17 16,-2-1 1-16,-4 2 8 16,-5 2-9-16,-2 2 12 15,0 5-12-15,0 4 1 16,-7 1 18-16,-4-1-7 16,2 3 7-16,-4 2 1 15,2 0-11-15,-5 3 16 0,-4 2-25 16,2-1 1-16,-5 2 12 15,4-1-12-15,-1 3 5 16,0 4 3-16,2 2-9 16,0 6 0-16,-2 2-10 15,0 4 10-15,-3 0 4 16,0 2-2-16,0 0 17 16,1 0-9-16,1 1-8 15,2 2 9-15,3 1-11 16,3 2 0-16,2-1 3 15,-1 3-2-15,1 1 12 0,-3-2-1 16,-1 1-10 0,-3 0 8-16,-3 0-10 0,-4 2 1 15,2 0 12-15,1 2-12 16,2 0 10-16,6 0-2 16,4 2-8-16,1 2 21 15,4 0-22-15,3 0 0 16,-1 0 22-16,3 2-21 15,-2 0 3-15,2 0-4 16,0 0-24-16,0 0 23 16,5 0-46-16,13 4-32 15,9 8-57-15,29 12-138 16,-8-2-192-16,-3-4-412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25:42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 4566 133 0,'0'0'288'0,"0"0"-99"0,0 0-141 0,0 0-36 0,0 0 9 0,9 0 4 15,-4 0 11-15,-1 0-7 16,1 0-13-16,-1 0 49 15,0 0 43-15,-2 0 16 16,-2-2 14-16,0 2-27 0,0-3-5 16,0-1-27-16,3 3-28 15,-1-5-6-15,3-1-18 16,2 2-8-16,1-1 2 16,8-1-12-16,4 2 8 15,4-1 14-15,5 2-4 16,3-3-2-16,1 3-24 15,5 1 31-15,5-1-1 16,-2 0-19-16,1 1-6 16,4-1-5-16,-4 3 9 15,-2-4 3-15,0 4-12 16,-2-2 9-16,-1-1 2 16,2 0-5-16,-1 0 16 0,-3 1-15 15,-1 0-7 1,-1-1 7-16,0 3-8 0,1-4 0 15,1 3-1-15,2-4 1 16,-2 2 7-16,3 0-7 16,-1 0 1-16,1 2 0 15,1 0 0-15,-2 2-1 16,5-3 1-16,3 0 0 16,4-3 18-16,0-2-3 15,0-2 7-15,-2 0 4 16,-5 4-17-16,-6 0 3 15,-4 4-5-15,-7 2-7 16,-2 0 7-16,-3 0-7 16,-2 0-1-16,2 0 12 0,0 2-10 15,4 0 9 1,5 0 6-16,4-2-10 0,6 0 6 16,1 0-13-16,4 0 0 15,1 0 2-15,-3 0 0 16,1 0-2-16,-10 0 5 15,-1 0-4-15,-3 0 0 16,-3 6-1-16,4-2-3 16,-2-2 3-16,3 0 0 15,0-2 9-15,3 2-8 16,2-2 0-16,1 0 1 16,3 0-2-16,3 0-2 15,-5 2 2-15,-1 0 0 0,-1 0 0 16,-5 0 10-16,2 1-10 15,-4-2 0 1,3-1-1-16,1 0-8 0,0 0 9 16,6 0 0-16,1 0 8 15,2 0-2-15,5 0-5 16,5-4 4-16,-2 2-5 16,4 0 0-16,0 0 4 15,-4 0-3-15,2 0 5 16,-3 0-6-16,-5 0 0 15,0 0-1-15,-1 0-4 16,-1-2 5-16,-1 4 10 16,-1-2-9-16,0 2-1 0,3 0 0 15,-1 0 5-15,4 0-6 16,3 0 1-16,5 0 0 16,-1 0 10-16,3 0-9 15,-3 0-1-15,-1-4 0 16,-6 2-8-16,2 0 1 15,-4 0 13-15,1-2-6 16,-3 2 12-16,2-2-12 16,-1 2 0-16,1 0 0 15,1 0-4-15,-1 0 4 16,1 0 1-16,-1 2 8 16,-2 0 3-16,1 0-11 0,-7 0 4 15,-3 0-5 1,-4 0-9-16,-2 0 9 0,0-2 0 15,0 2 2 1,4-2-1-16,2 0 10 0,7 0 6 16,0 0-17-16,5 2 2 15,1-2 8-15,4 2-2 16,3-2 3-16,2 2 4 16,3 0-13-16,-2 0 14 15,-4 0-16-15,-8 0 9 16,-6 0 1-16,-4 0-8 15,-1 0-1-15,-4 2 13 16,-1 0-13-16,7 0 3 16,-2 0-4-16,5 2 0 15,2 0 11-15,2 0-11 0,3 2 1 16,2 0 0-16,-1 0 5 16,4 0-6-16,-4 0 0 15,3 0 0-15,0-2 4 16,-2 0-4-16,-1-2 0 15,-1-2 0-15,-1 0 6 16,-1 0-4-16,-3 0-2 16,-2 0 0-16,-5 0 4 15,-2 0-4-15,-4 0 0 16,0 0 0-16,-2 0-1 16,0 0 1-16,-4 0 0 15,6 2 1-15,-2 1 2 16,4 0-3-16,0 3 0 15,2-2 6-15,2 2-5 16,3 0 20-16,-1-2-12 0,4 0-2 16,1 0 5-16,-1 0-12 15,7-4 0-15,2 0 6 16,8 0-4-16,2 0 16 16,4 0-18-16,3-9 1 15,-1-2 8-15,-1-1-9 16,-1-2 0-16,-2 2 0 15,0 0 0-15,-4 2 6 16,-2 0-6-16,-5 4 1 16,-2 0 0-16,-7 2-1 15,-3 2 2-15,-3 0-2 0,-3 0 1 16,-2 2 7 0,-2 0-8-16,-3 0 0 0,-1 0-1 15,-4 0 1 1,-3 0 0-16,0 0 0 0,-3 0 1 15,-2 0 8-15,3 0-9 16,-3 0 0-16,0 0-1 16,3 0 2-16,-1 0 4 15,1 2 2-15,-2 0-7 16,5-2 12-16,0 2-12 16,3-2-3-16,0 0 3 15,-2 0 2-15,2 2 10 16,-3-2-2-16,6 0-10 15,-3 0 8-15,0 0-8 0,0 0 0 16,-5 0 14-16,-1 0-6 16,-5 0 5-16,-3 0 1 15,-1 0-14-15,0 0 12 16,-1 0-12-16,-2 0 0 16,3 0 6-16,-3 0-5 15,2 0 8-15,1 0 5 16,2 0-14-16,-1 2 6 15,1 0-6-15,-1 0 0 16,1 2 3-16,0-2-2 16,0 0-1-16,-3 0 8 15,0 0-7-15,1 0-2 16,-3-2 1-16,-2 2-17 0,0-2 10 16,0 2-75-16,0 0-92 15,0 0-101-15,0-2-484 0</inkml:trace>
  <inkml:trace contextRef="#ctx0" brushRef="#br0" timeOffset="25947.98">12701 6068 386 0,'0'0'293'0,"0"0"-115"0,0 0-93 0,-6 0 0 0,6 0 2 0,0 0 7 0,0 0-24 0,0 0-25 0,0 0 20 15,0 0 3-15,0 0 24 16,0 0 17-16,0 0-16 16,0 0 9-16,0 0-33 15,0 0-38-15,0 0 6 16,0 0-27-16,8 0 0 16,13 0 16-16,10 0-10 15,7 0 18-15,9 0-26 16,9-4-7-16,6-6 15 15,7-2-16-15,6-5 0 16,2 3 0-16,0 0 3 16,2 2-3-16,-4 1 0 15,-1 0 0-15,-3 3 0 16,0 0-2-16,-3 0 2 0,-2 0-1 16,-3 0 1-16,-3 2 1 15,-2-2-1-15,0 0 0 16,-3-2-1-16,1-2-13 15,0-2 14-15,2 0 10 16,-2-2-9-16,-4 2-1 16,-2 2 6-16,-6 2-4 15,-3 2-2-15,-2 2-2 16,-1 0 2-16,5 2-1 16,3-2 2-16,4 2 7 15,2-2-8-15,7-2 1 16,1-2 2-16,0 0-2 15,-2 0-1-15,-2 2 1 0,-5-1-1 16,-9 4 11-16,-6-1-10 16,-5 2 5-16,-6 1-4 15,-1 2-2-15,-2-2 1 16,-2 2 12-16,1 1-12 16,-6-2 29-16,1 2-11 15,-5 0-7-15,-3 0-2 16,-2 0-9-16,-2 0 8 15,-2 0-2-15,0 2-6 16,1 2 5-16,-1 2-6 16,-2 2-18-16,0 4-54 15,0 10-122-15,0-2-289 16,0-2-420-16</inkml:trace>
  <inkml:trace contextRef="#ctx0" brushRef="#br0" timeOffset="27213.1">17650 6190 758 0,'0'0'319'0,"0"0"-236"0,0 0-70 0,0 0 62 16,0 0 32-16,0 0-12 0,0 0 9 0,96-10-47 0,-59 8 19 0,9-4-24 0,0 0-31 0,5-2 7 16,5-4-21-16,5 0-1 15,5-2 16-15,3-2-6 16,7 0-7-16,0-2 10 15,2 2-18-15,-5 0 13 16,-2 2-14-16,-5 4 0 16,-11 2 1-16,-6 1-1 15,-9 3 0-15,-11 1 0 16,-9 3 0-16,-7 0 0 16,-6 0 6-16,-4 0 3 15,-3 0 48-15,0 0-9 0,0 0 3 16,0 0-15-16,0 0-29 15,0 0 9-15,0 0-16 16,0 0-6-16,0 0-11 16,0 0-68-16,0 0-63 15,0 0-106-15,0 1-132 16,-8 3-308-16</inkml:trace>
  <inkml:trace contextRef="#ctx0" brushRef="#br0" timeOffset="29780.32">20094 6162 940 0,'0'0'405'0,"0"0"-289"0,0 0-94 0,0 0-4 0,0 0 21 0,0 0 6 0,0 0 32 0,41-8-8 16,-14 6-37-16,2 0 1 15,4 0-11-15,2-2-4 16,3 0 20-16,7 0-15 15,4-2 10-15,7-2 3 16,6-2-28-16,7-5-3 16,7 0-5-16,8-3 0 15,7-3-1-15,8-1 8 16,1 0-7-16,0 0 0 16,-4 6 1-16,-9 2 0 15,-12 4-1-15,-9 4 0 16,-9 0 1-16,-6 0 0 15,-5 0 4-15,-4 0-5 0,-5-2-1 16,3 0 1-16,1-2-2 16,3 0 2-16,5 0 11 15,2-2-11-15,3 2 1 16,2 0-1-16,-3 2 7 16,-4 0-4-16,-9 4-3 15,-2 0 1-15,-9 0 8 16,0 2-9-16,-4 2 7 15,-1-2-7-15,0 0-7 16,1 0 7-16,4 0 13 16,4 0-3-16,7-2 18 15,5 0-13-15,6-2 11 16,0 0-15-16,-3 0-4 0,-6 2 2 16,-9 2-9-1,-6 0 1-15,-10 0 16 0,-3 0-17 16,-3 2 7-16,3-2-7 15,1 2-3-15,3-4 3 16,7 0 1-16,3 0 6 16,6-2 10-16,2 0-16 15,-1 2 2-15,-1-2-3 16,-5 4-3-16,0-2 2 16,-3 2 2-16,-1-1 0 15,1 2 6-15,3-2-6 16,2 0-2-16,8-1 1 0,5 0 0 15,5-3 22-15,2 4 15 16,3-1-14 0,-5 2-1-16,-5 2-22 0,-6 0 9 15,-7 0-9-15,-4 0-5 16,-9 0 5-16,-5 0 1 16,-4 0 5-16,-2 0-4 15,0 0-1-15,-1 0-2 16,-2 0 1-16,3 0-4 15,-2 2-2-15,0 0 6 16,1 2 0-16,-4-3 3 16,3 2-1-16,-3-2 2 15,2 2-4-15,1-1 2 0,2-2 11 16,-1 0-13 0,5 2 0-16,3-2 4 0,3 2 2 15,4 0 8-15,3 1-13 16,1 0-1-16,6 1 16 15,7 0-16-15,6 2-1 16,12-2 0-16,11 2-4 16,9 2 4-16,11-2 1 15,9 0 0-15,6 0-1 16,2 2-4-16,1-2 5 16,-2 2 0-16,-8-2 0 15,-8-2-1-15,-6-2 1 16,-6-2-3-16,-6 0-6 15,-4 0 9-15,0 0-6 16,0-10-1-16,1-2 1 0,3-2-1 16,0 2 1-1,5-2 6-15,6 2 14 0,21 2-8 16,23 2 2-16,28 4 3 16,8 4-10-16,-8 0 4 15,-17 0-5-15,-12 8 7 16,-3 2-7-16,-13-1 0 15,-18 0 0-15,-19-3 0 16,-8 0 0-16,5 0 5 16,6 2-4-16,5-2 7 15,-9-2-8-15,-9-2-1 16,-2-2 0-16,-7 0 0 16,-2 0-10-16,-4-6 11 0,-2 0 20 15,-6-2-2 1,-1 0 1-16,-1 0-12 0,4-3 8 15,-2 0 3 1,5-1-17-16,4-2 18 0,0 1-17 16,-1 2 10-16,-3 0-1 15,-2 6-10-15,-7 0-1 16,-2 1 1-16,-2 3-1 16,0-2 7-16,0 3-7 15,0-1 0-15,0 1 0 16,0 0 0-16,3-3 0 15,-1 2 1-15,2-2-1 0,3 1 10 16,2 1-10-16,2 1-2 16,6-3 1-16,10 2 2 15,7 1 4-15,11 0 19 16,7 0-11-16,9 0 16 16,3 0-17-16,5 0-11 15,1 0-2-15,-3 0 2 16,-1 7-1-16,-5 1 1 15,-7 3-1-15,-6-1 0 16,-8-2 0-16,-9-1-4 16,-4 0 3-16,-5-3 2 15,-2-2-1-15,-4-2 13 16,1 0-13-16,-1 0 9 16,-1 0-9-16,0 0 0 15,2 0 14-15,-2 0-4 0,3 0 5 16,-1 0 2-16,6 0-11 15,-1 0 10-15,2-2-15 16,-1 0 0-16,-5-3 26 16,-7 4-14-16,-9-2-1 15,-9 2 8-15,-9 1-20 16,-4 0 11-16,-4 0-11 16,-5 0-3-16,0 0 2 15,0 0 2-15,0 0-2 16,0 0-16-16,0 0-65 15,-45 0-79-15,-3 0-139 16,-16-4-563-16</inkml:trace>
  <inkml:trace contextRef="#ctx0" brushRef="#br0" timeOffset="34374.26">3251 7178 461 0,'0'0'245'0,"0"0"-46"0,0 0 5 0,0 0 5 0,0 0-19 0,0 0-37 0,0 0-26 16,0-6-21-16,0 5 13 16,0-2-21-16,0 3-30 15,4 0 7-15,0 0-11 16,7 0 15-16,7 0-11 16,11 0-27-16,9 0 10 0,11 0-24 15,11 0-9-15,14 0 7 16,24-1-18-16,31-16 5 15,29-5 2-15,12 3-4 16,-10 0 11-16,-17 9-21 16,-21 4 0-16,-17 0 8 15,-23 4-2-15,-15-2-3 16,-5 2-3-16,14-4-23 16,11 0 23-16,16-2 1 15,1 0-1-15,1 0 13 16,0 0-12-16,-5 0-2 15,-2 0-3-15,-11 0 2 16,-9 2 2-16,-11 2 0 16,-11 0 1-16,-12 4 8 0,-11 0-8 15,-6 0-1-15,-4 0 0 16,-8 0-1-16,1 0 0 16,-3 0 2-16,1 0 0 15,-1 0 8-15,0 0-2 16,1 0-8-16,-4 0 1 15,-3 0-2-15,0 0 2 16,-5 0 14-16,-2 0 11 16,3 0 29-16,-3 0-27 15,0 0 12-15,0 0-22 16,0 0-16-16,0 0 34 16,0 0-19-16,0 0 1 15,0 0 1-15,0 0-12 0,0 0 0 16,0 0-6-16,0 0 0 15,0 0 3-15,0 0-2 16,0 0 4-16,0 0-5 16,0 0-3-16,0 0 3 15,0 0 0-15,0 0-7 16,0 0 7-16,0 0 0 16,0 0 0-16,0 0 0 15,0 0-6-15,0 0 6 16,0 0 0-16,-3 0 0 15,-1 0 9-15,-1 0-8 16,1 0 4-16,-1 0-3 16,3 0-2-16,2 0 0 0,-2 0 0 15,2 0 1 1,0 0 1-16,0 0-2 0,0 0 1 16,0 0 1-16,-2 0 5 15,0 0 1-15,-1 0-8 16,-1 0 0-16,0 0 2 15,-2 0-2-15,4 0 0 16,-2 0 0-16,2 0 3 16,2 0-3-16,0 0 0 15,0 0 1-15,0 0 11 16,0 0-12-16,0 0 0 16,-2 0 0-16,2 0-1 15,-2 0 1-15,2 0 0 16,0 0 0-16,0 0 5 15,0 0-5-15,0 0-1 0,0 0 0 16,0 0-8-16,0 0 8 16,0 0 1-16,0 0 0 15,0 0-1-15,0 0 1 16,0 0-1-16,0 0-5 16,0 0 1-16,0 0 5 15,0 0 6-15,0 0-6 16,0 0 0-16,0 0-1 15,0 0 1-15,0 0 0 16,0 0 0-16,0 0 2 16,0 0-2-16,0 0 0 15,0 0 0-15,0 0 0 0,0 0 0 16,0 0 0-16,0 0-1 16,0 0 1-16,0 0 0 15,0 0 0-15,0 0 0 16,0 0-5-16,0 0 5 15,0 0 0-15,0 0 0 16,0 0 0-16,0 0 0 16,0 0 0-16,0 0 0 15,0 0-8-15,0 0 8 16,0 0 0-16,0 0 0 16,0 0 0-16,0 0 0 15,0 0 0-15,0 0 5 16,0 0-5-16,0 0 0 15,0 0 0-15,0 0 1 16,0 0 2-16,0 0-3 0,0 0 1 16,0 0-7-16,0 0 13 15,0 0-7-15,0 0 5 16,0 0-4-16,0 0-2 16,0 0 1-16,0 0 0 15,0 0-2-15,0 0 3 16,0 0-1-16,0 0 1 15,0 0-1-15,0 0 2 16,0 0-2-16,0 0-2 16,0 0-4-16,0 0 8 15,0 0-2-15,0 0 3 0,0 0 3 16,0 0-8 0,0 0 2-16,0 0-7 0,0 0 6 15,0 0 2-15,0 0 4 16,0 0-4-16,0 0-1 15,0 0 4-15,0 0-4 16,0 0-10-16,0 0 9 16,0 0 2-16,0 0 4 15,0 0 1-15,0 0-5 16,0 0-2-16,0 0-4 16,0 0-1-16,0 0 6 15,0 0 0-15,0 0 0 16,0 0 3-16,0 0 3 15,0 0-12-15,0 0 6 0,0 0-4 16,0 0 3-16,0 0 1 16,0 0 0-16,0 0 3 15,0 0 3-15,0 0-12 16,0 0 3-16,0 0 0 16,0 0 2-16,0 0 2 15,0 0 0-15,0 0-1 16,0 0 1-16,0 0-1 15,0 0 0-15,0 0 0 16,0 0 0-16,0 0 1 16,0 0 5-16,0 0-5 15,0 0 7-15,0 0-7 16,0 0-1-16,0 0 0 0,0 0-1 16,0 0 2-16,0 0 4 15,0 0-5-15,0 0-2 16,0 0 1-16,0 0 1 15,0 0 0-15,0 0 3 16,0 0 4-16,0 0-8 16,0 0 1-16,0 0-5 15,0 0 4-15,0 0 1 16,0 0 0-16,0 0 9 16,0 0-9-16,0 0 6 15,0 0-6-15,0 0-3 16,0 0-5-16,0 0 8 15,0 0 0-15,0 0 15 0,0 0-15 16,0 0 1 0,0 0-1-16,0 0-4 0,0 0 3 15,0 0 2-15,0 0 0 16,0 0 5-16,0 0-5 16,0 0-1-16,0-2 0 15,0 0-5-15,0 2 5 16,2-2 1-16,-2 2-1 15,0 0 15-15,0 0-13 16,0 0-3-16,0 0 1 16,0 0-9-16,0 0 9 15,2 0 1-15,-2 0-1 16,0 0 11-16,0 0-11 16,0 0 0-16,0 0 0 0,0 0-9 15,0 0 9 1,0 0 1-16,0 0 0 0,0 0 2 15,0 0 6-15,0 0-17 16,0 0 8-16,0 0 0 16,0 0-1-16,0 0 2 15,0 0-1-15,0 0 1 16,0 0 1-16,0 0-2 16,0 0 0-16,0 0-5 15,0 0 5-15,0 0 0 16,0 0 0-16,0 0 3 0,0 0-1 15,0 0-2 1,0 0 0-16,0 0 0 0,0 0 0 16,0 0 0-16,0 0 1 15,0 0-1-15,0 0-1 16,0 0 1-16,0 0 0 16,0 0 1-16,0 0-1 15,0 0 0-15,0 0 0 16,0 0 0-16,0 0-5 15,0 0 5-15,0 0 1 16,0 0 0-16,0 0 9 16,0 0-10-16,0 0 0 15,0 0 0-15,0 0 0 16,0 0-6-16,0 0 6 16,0 0 0-16,0 0 0 15,0 0 1-15,0 0-1 0,0 0 0 16,0 0-6-16,0 0 6 15,0 0 0-15,0 0 1 16,0 0-9-16,0 0 7 16,0 0-14-16,0-2-34 15,4 0-28-15,0 0-12 16,6 0-65-16,3 2-112 16,3 0 8-16,15-2-245 15,-5-2-30-15,-3 0-54 0</inkml:trace>
  <inkml:trace contextRef="#ctx0" brushRef="#br0" timeOffset="36719.99">11290 7088 990 0,'0'0'333'0,"0"0"-246"0,0 0-64 0,0 0 42 0,0 0 2 0,0 0-4 0,0 0-37 0,8-6-20 0,9 6 46 16,6 0-4-16,6 4-23 0,2 2-3 16,7-3-22-16,7-2 13 15,3-1-13-15,10 0 0 16,7 0 19-16,7-12-3 15,5 0 3-15,6-4 12 16,0 2-19-16,-1-2 8 16,0 0-20-16,-4 0 1 15,0 0 21-15,-5 2-15 16,2 0-1-16,-4 2 26 16,0-2-18-16,-4 2 1 15,0-2-15-15,-3 0 1 16,3 0 7-16,-2 2-8 15,-3 0 7-15,-2 2-3 0,-6 2-2 16,-4 0 7 0,-2-1-3-16,-6 4-5 0,-1-4 37 15,-6 4-29-15,-4 1 4 16,-2 0-3-16,-4 2-8 16,-4-1-2-16,0-1 1 15,4 3 0-15,4-3 16 16,6-2-16-16,5 2-1 15,9-3 15-15,4 1-9 16,5-2 25-16,4 3-16 16,1-2-6-16,-7 4 9 15,-5-1-17-15,-9 1 0 16,-6 1-1-16,-9 0 1 16,-3 0 4-16,-3 0-5 15,-2-2 6-15,2 1 10 16,-1 0-8-16,2-3-2 0,7 2 14 15,4 0-6-15,6-2 17 16,5 2 7-16,3-2-17 16,1 2-4-16,4 0-6 15,0 0 27-15,-6 4-12 16,-1-2-24-16,-5 2 22 16,-3 0-10-16,-5 0-2 15,-6 0 4-15,-3 0-15 16,-6 0 5-16,-5 0-4 15,-3 0 4-15,-5 0 20 16,-2 0-15-16,0 0-2 0,-2 0 3 16,2 0-11-16,-2 0-1 15,0 0 1-15,0 0 0 16,0 0 11-16,0 0-6 16,0 0 4-16,0 0-3 15,0 0-6-15,0 0-1 16,0 0 4-16,0 0-2 15,0 0-4-15,0 0-9 16,0 0-6-16,0 2-13 16,0 0-34-16,0-2-29 15,-2 2-41-15,-11 2-37 16,-16 4-80-16,0-2-148 16,-2-4-373-16</inkml:trace>
  <inkml:trace contextRef="#ctx0" brushRef="#br0" timeOffset="38616.71">20925 7064 986 0,'0'0'534'0,"0"0"-453"0,0 0-70 0,0 0 15 0,0 0 63 0,0 0-86 0,0 0 7 0,62-5 53 16,-16-2 49-16,9 1-47 15,16 2-25-15,10 2-3 0,5 0 13 16,24 2-19-16,19 0-9 16,24 0 1-16,8 0-22 15,-8 0 4-15,-10 0-5 16,-16 0 0-16,-2 0 2 16,2 0-2-16,3 0 1 15,-1 0 18-15,-4 0-17 16,-1-2 17-16,1-4-16 15,-2 0 3-15,4-2 14 16,4-2-2-16,3 2-2 16,2 0-4-16,-1 0-4 15,2 0-4-15,2 4 12 0,0 0 4 16,-1 4 42 0,-4 0-30-16,-7 0-9 0,-21 0-6 15,-21 0-16-15,-18 0 8 16,0 0-9-16,11 0 3 15,13 0 9-15,12-4-11 16,0-2 8-16,-3 2 2 16,-2-2-10-16,-5-2 15 15,-1 2-3-15,-3-2-4 16,-2-2 25-16,2 2-26 16,3-2-1-16,1 0 6 15,3-2-12-15,-1 2 18 16,-1-2-18-16,-3 2 0 15,-4 0 14-15,-3 0-15 0,-1-1 0 16,-4 3 3-16,-6 1 5 16,-4 0-4-16,-9 3 6 15,-7 1-1-15,-6-1 14 16,-6 1-14-16,-8-1 0 16,-6 3 2-16,-8-2-10 15,-1 1 25-15,-2 1-11 16,-5-2 6-16,0 2 7 15,3-3-17-15,1 1 2 16,1 2-10-16,4-4 3 16,0 3 9-16,3-1-9 15,-4-1 0-15,3 0 6 16,-3 1-11-16,-2 1 0 0,-1 0-1 16,-3 2 1-1,3-2 10-15,-3 2-3 0,0 0-7 16,3-1 0-16,-3 1 7 15,-1 0-8-15,-4-3 6 16,1 3-5-16,-7 0 14 16,1 0-15-16,-3 0 6 15,0 0-6-15,0 0-3 16,0 0-8-16,0 0-20 16,0 0-78-16,-36 10-119 15,0 1-438-15,-8-1-856 0</inkml:trace>
  <inkml:trace contextRef="#ctx0" brushRef="#br0" timeOffset="40436.47">26195 6946 390 0,'0'0'171'0,"0"0"-62"0,0 0-4 0,0 0 28 0,0 0 10 0,0 0-27 0,0 0 33 0,-20-20 53 0,18 18 10 16,0 2-4-16,2 0-35 16,0 0-45-16,0 0 2 15,0 0-35-15,0 0-46 16,6 12-25-16,14 12-6 15,10 10 18-15,9 6-23 16,10 6 1-16,11 5 59 16,8-1-56-16,5 2-3 15,5-2-2-15,-2 0-6 16,-1-4 5-16,-5-4-11 0,-4-2 0 16,-8-6 7-1,-9-4-7-15,-4-3 0 0,-10-5-1 16,-6-4 6-16,-4-4-6 15,-8-2 1-15,-1-4 0 16,-5-2 3-16,-2 0-2 16,-4-2-1-16,2 2 0 15,-1-2 5-15,1 2-6 16,1 0 1-16,0 0 0 16,-4-2 3-16,0 0-3 15,-4-2-11-15,2-2-10 16,-2 0-22-16,0 0-26 15,0 0-87-15,-6-8-112 16,-10-12-343-16,-1-4-374 0</inkml:trace>
  <inkml:trace contextRef="#ctx0" brushRef="#br0" timeOffset="41136.19">26904 6950 674 0,'0'0'280'0,"0"0"-128"0,0 0-13 0,0 0 62 0,0 0 20 15,0 0-47-15,0 0-52 0,-8-14-62 0,8 14 15 16,-2 0 4-16,-2 0 19 15,-3 0 8-15,-1 0-30 16,-6 8-18-16,1 6-15 0,-5 6 2 16,-7 6 14-16,-1 12-32 15,-5 8 4-15,-8 8-1 16,0 7-13-16,-6 5 3 16,-2 4-5-16,-2 6-4 15,0 2 20-15,-2-1-23 16,4-7 5-16,4-8 14 15,8-12-20-15,6-10 11 16,10-8-4-16,2-10-13 16,7-5 22-16,2-8-17 15,4 1 0-15,2-2-1 16,0-2-4-16,-1 2-1 16,3-2 2-16,-2 1-2 15,0-3 14-15,2 0-14 0,-2-2 0 16,0-2 21-16,2 1-14 15,0-1 7-15,0 0 3 16,0 0-16-16,0 0 5 16,0 0-6-16,0 0 0 15,0 0 0-15,0 0 0 16,0 0-1-16,0 0 0 16,0 0-45-16,0 0-53 15,0 0-92-15,4 0-185 16,5 0-226-16,-3 0-449 0</inkml:trace>
  <inkml:trace contextRef="#ctx0" brushRef="#br0" timeOffset="43613.72">11733 7780 449 0,'0'0'367'0,"0"0"-132"0,0 0-52 0,0 0 33 0,0 0-10 0,0 0-19 0,0 0-55 15,0-14-41-15,0 14 0 0,0 0-29 16,0 0-7 0,0 6-29-16,0 12-11 15,0 10 37-15,0 10-15 16,0 6-19-16,0 5 13 0,0-5-19 15,0-2 0 1,0-8-4-16,0-4-7 0,0-6-2 16,0-4-3-16,0-4-14 15,0-4-15-15,0-4-34 16,0-2-24-16,0-6-89 16,0 0-84-16,0 0-70 15,0-10-239-15</inkml:trace>
  <inkml:trace contextRef="#ctx0" brushRef="#br0" timeOffset="44099.84">11691 7597 633 0,'0'0'194'16,"0"0"-84"-16,0 0 38 16,0 0 14-16,0 0-43 15,0 0-34-15,0 0 20 16,-68-62 1-16,61 62-15 16,1 0 23-16,0 0-25 15,-6 4-3-15,3 13 1 0,-2 2-31 16,5 6-9-1,3-5-10-15,3 0-31 0,0-8-1 16,3-2-5-16,12-6-15 16,3-4 9-16,-1 0 6 15,4 0-2-15,-2-10 2 16,-1-8-53-16,-4 0 41 16,-5 0-7-16,-7 4 19 15,-2 1 9-15,0 8 6 16,0 0 4-16,-4 4 16 15,-8 1-15-15,1 0-10 16,3 1-9-16,0 13-1 16,4 7 2-16,4 1-2 15,0 0-70-15,14-4-74 16,13-4-99-16,23-12-100 0,-2-2-245 16,-6 0 183-16</inkml:trace>
  <inkml:trace contextRef="#ctx0" brushRef="#br0" timeOffset="44349.81">12049 7503 405 0,'0'0'504'0,"0"0"-240"0,0 0-46 15,0 0 58-15,0 0-41 0,0 0-91 0,0 0-43 0,0-18-52 0,0 39 19 16,0 8 53-16,4 14-15 0,1 7-10 15,0 6-53-15,1 4-17 16,-4 4-1-16,3 0-23 16,1-4-4-16,1-7 1 15,2-9-65-15,-2-12-32 16,1-10-131-16,-8-10-137 16,0-6-197-16,0-6-149 0</inkml:trace>
  <inkml:trace contextRef="#ctx0" brushRef="#br0" timeOffset="45162.86">11930 7986 1003 0,'0'0'517'16,"0"0"-436"0,0 0 29-16,0 0-8 0,0 0-19 15,0 0-11-15,0 0-37 16,61-5 9-16,-28-1-28 15,12-4 27-15,7-8 17 16,5-2-30-16,3-7-11 16,0 1-19-16,-4 1-7 15,-9-2-2-15,-9 7-23 16,-13 2-5-16,-15 4 26 16,-7 6 11-16,-3 2 28 15,-5 4 9-15,-13 2 4 16,1 0 62-16,-6 0-33 15,3 12 13-15,3 8-23 16,-4 4-32-16,6 4 11 0,3 1-30 16,6-4-2-16,4 0 15 15,2-6-21-15,0-1 5 16,0-4-6-16,14-1-17 16,3-5 17-16,3-4-15 15,5-4-37-15,3 0-28 16,6 0-41-16,2-16 58 15,-3-3-23-15,-4-3-28 16,-4 0 45-16,-8 3 32 16,-3 2 16-16,-7 3 21 0,-3 4 25 15,0 6 35 1,-4 3 18-16,2 1-21 16,0 0 4-16,3 3-27 0,2 12 38 15,2 4 46-15,-1 2-59 16,3 0-14-16,-3 1-11 15,-2-5-25-15,1-3 3 16,-3-9-12-16,0-1-22 16,2-4-27-16,-4 0-31 15,2-1-11-15,3-13 44 16,-1-4-5-16,8-3 16 16,-1-1-7-16,7 0 15 15,0 4 22-15,2 2 6 0,3 4-2 16,-3 4 2-1,2 0 0-15,3 0 0 0,-4 2 39 16,-3 0-6-16,-5 0-8 16,-6 4-6-16,-4 0 21 15,-3 2 14-15,-2 0 14 16,0 0 12-16,0 10-46 16,0 8-14-16,0 8 32 15,0 5-24-15,2-2-28 16,9 2-6-16,5-8-117 15,18-10-146-15,-5-9-224 16,0-4-467-16</inkml:trace>
  <inkml:trace contextRef="#ctx0" brushRef="#br0" timeOffset="45662.72">13455 7666 1154 0,'0'0'520'0,"0"0"-387"0,0 0 12 0,0 0-3 0,0 0-36 0,0 0-32 0,0 0 22 16,-45 116-21-16,32-66 23 16,2 6-24-16,-1 1-41 15,4-5-15-15,1-6-17 16,3-10-1-16,2-10 0 15,2-14-42-15,0-8-68 0,0-4-40 16,0-8 39 0,2-16 59-16,2-12 52 0,5-9 8 15,-3-5 8-15,6-4-16 16,1 2 0-16,1 2 16 16,3 2-15-16,1 6 27 15,0 8 14-15,4 4 2 16,-1 10 8-16,2 4-25 15,0 6-1-15,-1 5 9 16,-1 5-4-16,-4 0-2 16,-3 21 0-16,-3 11 8 15,0 8 23-15,-5 10-14 16,4 4-27-16,-2 2 8 16,1-6-27-16,-2-5 1 0,2-11-1 15,-2-8-6-15,-3-8-49 16,-2-6-146-16,0-2-70 15,-2-6-111-15,-2-2-334 16,-11-2-307-16</inkml:trace>
  <inkml:trace contextRef="#ctx0" brushRef="#br0" timeOffset="45881.39">13370 7936 1109 0,'0'0'626'0,"0"0"-452"0,0 0 6 0,0 0-43 0,0 0-47 0,0 0-40 0,0 0-30 0,85-8 3 16,-27-12-5-16,6-7 19 16,-3-4-37-16,-8-1-234 15,-19 8-366-15,-19 10-492 0</inkml:trace>
  <inkml:trace contextRef="#ctx0" brushRef="#br0" timeOffset="46611.55">14642 8081 1092 0,'0'0'652'0,"0"0"-434"0,0 0-184 0,0 0 13 0,0 0 17 0,0 0-27 0,0 0 10 16,178-56-24-16,-51 20-4 16,-4 1 6-16,-14 6-25 0,-17 7 0 15,-30 7-6-15,-2 5-46 16,1 2-49-16,-19 6-151 16,-20 2-111-16,-11 0-172 15,-11 0-414-15</inkml:trace>
  <inkml:trace contextRef="#ctx0" brushRef="#br0" timeOffset="47179.73">15892 7570 1005 0,'0'0'399'0,"0"0"-272"16,0 0-60-16,0 0 11 16,0 0 16-16,0 0-55 15,0 0-32-15,-116-14 17 16,87 33 14-16,5 6 29 16,4 3 5-16,6 2-21 15,14 0-11-15,0 0-40 16,10 0-3-16,19-2 3 15,6-4 0-15,7-2-5 16,5-4-3-16,0-2 16 16,-4-2 3-16,-10 1-11 15,-8-1 3-15,-12 1-4 0,-9 2 2 16,-4 1-1 0,0 0 12-16,-11 0 4 0,-9 0-7 15,-1-6-9-15,4-4-7 16,1-6-1-16,5-2-3 15,5 0-10-15,6-10-3 16,0-8-85-16,2-8 24 16,21-2 20-16,8-5 43 15,9 4 16-15,6 0-4 16,8 5 10-16,1 6 8 16,-1 8 18-16,-1 8 65 15,-8 2-6-15,-9 2-43 16,-10 14 2-16,-8 4-35 0,-11 0 9 15,-7 1-3-15,0 1-15 16,-18 0 0-16,-22 2-128 16,5-6-157-16,1-10-340 0</inkml:trace>
  <inkml:trace contextRef="#ctx0" brushRef="#br0" timeOffset="48293.13">16314 7630 892 0,'0'0'802'0,"0"0"-618"0,0 0-144 0,0 0 93 0,0 0 10 0,0 0-43 0,113 32-54 0,-91-8-9 15,-1 2-16-15,-6 2-20 16,-4-2 8-16,-4 2-2 15,-3-4-5-15,-2-4-2 16,-2-2-24-16,0-6-26 16,0-6-2-16,0-2 5 15,0-4 47-15,0 0 10 16,-4-6-3-16,-2-10-7 16,3-4 0-16,3-4 20 15,0-2-15-15,5 0-5 16,16 2-8-16,6 0 2 15,7 4 4-15,2 6 2 0,2 4 2 16,-3 6 17-16,-4 4 0 16,-6 0-1-16,-6 10 3 15,-7 8 20-15,-3 2-8 16,-5 0 17-16,1-2-29 16,-3-4-8-16,1-4-13 15,-1-6-8-15,2-4-30 16,1 0-25-16,-1 0-1 15,0 0 42-15,3-2 7 16,2-2 14-16,0 2 0 16,4 2-13-16,1 0 5 15,3 0 9-15,6 12 12 16,3 2 29-16,3-2-18 16,3-6-22-16,-1-4-1 0,0-2 1 15,-2-14 14-15,-4-18-15 16,-6-10-41-16,-5-6-18 15,-7-4-14-15,-7-2 25 16,0 1 14-16,-9 6 16 16,-9 0 18-16,0 5 4 15,5 8-2-15,0 4 6 16,6 8-6-16,2 12 27 16,5 6-5-16,0 4-24 15,0 10 0-15,0 20 13 16,9 12 21-16,2 10 13 15,0 6-23-15,1 0 0 0,1-1-1 16,1-7-23 0,-1-10 1-16,3-10-1 0,-6-10-41 15,3-8-15-15,1-6-22 16,-3-6 6-16,5 0 72 16,-3-10 0-16,3-8 6 15,-1-4 7-15,-4 0-10 16,-1 0 16-16,-4-1-18 15,-4 5 8-15,3 5 19 16,-3 3-15-16,-2 4 14 16,0 3 8-16,0 3-14 15,4 0-21-15,4 9-11 16,2 7 11-16,5 0 47 16,4-2-33-16,5-4-14 0,1-6-25 15,2-4-16-15,1-2 24 16,1-16-5-16,0-2 15 15,0-2 7-15,-2 4 0 16,-5 6 0-16,-4 5 11 16,-4 6-5-16,-6 1 38 15,1 0-6-15,1 12-5 16,0 2 37-16,-1 1-35 16,1-2-14-16,-2-5-11 15,-1-2-10-15,-1-2-1 16,-4-4-51-16,1 2-34 15,0-2-20-15,3 6-153 16,3 0-385-16,-1 2-304 0</inkml:trace>
  <inkml:trace contextRef="#ctx0" brushRef="#br0" timeOffset="48727.91">19078 7391 1255 0,'0'0'621'0,"0"0"-476"0,0 0-69 0,0 0 64 0,0 0 29 0,0 0-13 0,20 116-89 0,-9-62-52 0,-3 3 10 16,-2-3-23-16,-2-8-2 15,1-6-21-15,-3-6-103 0,-2-4-126 16,0-12-232-16,-2-8-207 16</inkml:trace>
  <inkml:trace contextRef="#ctx0" brushRef="#br0" timeOffset="48910.85">19054 7341 1397 0,'0'0'555'16,"0"0"-442"-16,0 0-60 15,0 0 22-15,0 0-20 16,0 0-24-16,0 0-31 0,134 24-18 15,-85-12-234-15,-9-2-309 16,-9-6-262-16</inkml:trace>
  <inkml:trace contextRef="#ctx0" brushRef="#br0" timeOffset="49128.09">19502 7181 935 0,'0'0'878'0,"0"0"-620"15,0 0-211-15,0 0 80 16,0 0 39-16,0 0 14 16,0 0-78-16,82 156-88 0,-59-94 1 15,-8 4-15 1,-6-2-41-16,-4-3-12 0,-5-3-113 16,0-8-73-16,-33-2-150 15,-2-14-324-15,2-12-375 0</inkml:trace>
  <inkml:trace contextRef="#ctx0" brushRef="#br0" timeOffset="49428.06">19402 7692 980 0,'0'0'634'16,"0"0"-452"-16,0 0-133 16,0 0 9-16,0 0 74 15,129-56-72-15,-76 38-25 0,5-4-35 16,-4-2 8-1,-10-1 4-15,-8 3-4 0,-12 3 1 16,-8 5 2 0,-11 1-11-16,-5 5 22 0,0 2-7 15,0 4 29-15,-12 2 53 16,-1 0-37-16,1 0-23 16,-1 14 8-16,0 8-30 15,4 7 9-15,5-1-24 16,4-1-7-16,0-4 6 15,4-7-47-15,14-10-65 16,7-6-77-16,17-8-61 16,-5-15-228-16,-5-2-155 0</inkml:trace>
  <inkml:trace contextRef="#ctx0" brushRef="#br0" timeOffset="49856.29">20025 7439 535 0,'0'0'557'15,"0"0"-302"1,0 0-53-16,0 0 15 0,0 0 16 15,0 0-23-15,0 0-52 16,43 72-55-16,-39-44-27 16,1-3-32-16,-3-7-13 15,0-4-14-15,-2-6-17 16,2-4 0-16,0-4-18 16,1 0-30-16,1 0 19 15,3-6-13-15,2-8 23 16,2-6 1-16,3-2-18 0,1 0 12 15,-4 5 2 1,-2 5 13-16,-2 5 9 0,-5 4 0 16,2 3 6-16,-2 0 14 15,0 0 5-15,6 8 6 16,-4-2-9-16,3-2-22 16,1-1 0-16,2-3-6 15,5 0-11-15,3 0 4 16,9-7 3-16,1-3 10 15,6 0-14-15,-2 5-9 16,-9 5 22-16,0 0-6 16,-12 5 6-16,-4 22 1 15,-5 6 2-15,-2 7 32 0,0 5-12 16,0-3-22 0,7-4-101-16,6-14-212 0,3-12-472 15</inkml:trace>
  <inkml:trace contextRef="#ctx0" brushRef="#br0" timeOffset="50424.68">20829 7445 1328 0,'0'0'741'0,"0"0"-516"0,0 0-154 0,0 0 4 0,0 0 9 0,0 0-12 0,0 0 7 15,39 66-35-15,-28-34 6 0,0 3-30 16,-2-7-6-16,-5-2-8 16,1-8-6-16,-5-4-58 15,0-6-62-15,0-6-33 16,0-2 40-16,-11 0 62 16,-9-10-20-16,-7-14 37 15,-2-8 34-15,0-4 32 16,0-7 49-16,9 2 4 15,9-4-2-15,11 1-37 16,0 0-37-16,24 4 4 16,14 4-13-16,11 4 6 15,5 12-6-15,-1 8-5 16,-4 10 5-16,-9 2 0 0,-9 0 0 16,-8 14 14-16,-10-1 2 15,-9 5 18-15,-4 1 11 16,0 1 3-16,0 0 9 15,0-4-45-15,0-4-11 16,0-2-2-16,0-4 1 16,0 2 0-16,5 2 7 15,2 6-6-15,-1 8 14 16,-1 6-15-16,-5 4 10 16,0 4 26-16,-3 1-13 15,-19-6 6-15,-7-2 3 16,-2-5-31-16,-3-8-1 15,1-6-46-15,0-4-94 0,-18-8-183 16,6 0-440-16,3 0-687 16</inkml:trace>
  <inkml:trace contextRef="#ctx0" brushRef="#br0" timeOffset="51325.98">20058 7963 1099 0,'0'0'580'0,"0"0"-406"0,0 0-8 0,0 0 16 0,0 0 19 0,0 0-38 0,0 0-94 0,-4 9-20 16,4 24-1-16,0 11 29 15,0 10-17-15,0 8-42 16,0 4 0-16,12 0-18 16,3-5 0-16,1-7-1 15,4-10 1-15,2-14-1 16,7-10-5-16,9-12-10 15,13-8 15-15,12-2-14 16,18-24 15-16,29-14 0 16,35-12 1-16,28-9 7 0,8 2-2 15,-34 14-6-15,-42 17 0 16,-47 14-1-16,-21 4-8 16,-2 4 9-16,-10 2 0 15,-6 0 2-15,-13 4 18 16,-6 0-19-16,0 0 9 15,0 0-10-15,-6 0-31 16,-3 6 24-16,-3 0-58 16,-1 0-49-16,-5 0-107 15,-13-2-101-15,2 0-280 16,0-4-204-16</inkml:trace>
  <inkml:trace contextRef="#ctx0" brushRef="#br0" timeOffset="51573.44">21262 8069 827 0,'0'0'666'16,"0"0"-463"-16,0 0-94 16,0 0 73-16,0 0-8 15,118-66-26-15,-64 58 6 16,8 8-15-16,0 0-14 16,-4 12-48-16,-11 14-38 15,-14 6-12-15,-15 6-27 16,-16 6 15-16,-2 2-1 15,-20 6-8-15,-16-4-6 16,1-3-23-16,4-9-72 16,8-12-64-16,8-8-141 15,11-16-240-15,2 0-149 16,2-6-37-16</inkml:trace>
  <inkml:trace contextRef="#ctx0" brushRef="#br0" timeOffset="52893.96">22022 7856 818 0,'0'0'400'15,"0"0"-162"-15,0 0 56 0,0 0 18 16,0 0-35 0,0 0-94-16,0 0-67 0,14-36-65 15,-4 54-23-15,5 16 27 16,6 12-7-16,-1 15-27 16,-2 5-4-16,-5 0-16 15,-4-6 10-15,-5-10-11 16,-1-11-30-16,-1-14-63 15,-2-9-117-15,0-11-52 16,0-5 20-16,-5 0-145 16,-8-21-258-16,-7-7 152 15,-2-4 479-15,-2-6 14 0,1-2 262 16,5-4-39-16,3 0 5 16,3 0-13-16,10-3 0 15,2 4-97-15,0-4-42 16,25 3-16-1,6 0-31-15,7 8 11 0,0 6-21 16,-2 12-18-16,-3 10 23 16,-4 8-6-16,-4 2 44 15,-8 24 28-15,-6 12-19 16,-8 10 28-16,-3 10 1 16,-5 4-13-16,-11-1 8 15,-2-11-42-15,7-8-19 16,7-14-10-16,4-8-24 0,0-10-12 15,9-4-14 1,18-6 25-16,10 0 1 0,8-6 0 16,2-14-9-16,0-6 0 15,-5-4-7-15,-11-2 16 16,-8 2 6-16,-13 6 0 16,-7 4 18-16,-3 9 10 15,0 8 5 1,0 3-5-16,-9 0-22 0,-5 3-1 15,-1 18 7-15,-3 9-8 16,0 6 20-16,2 4-30 16,8 0-4-16,8-6-2 15,0-6-6-15,8-10-30 16,21-10-40-16,7-8-76 0,7-2-64 16,3-24-131-16,4-10-220 15,-9-4 163-15,-3-2 7 16,-9 0-162-16,-6 0 565 15,-7-1 329-15,-8 7-13 16,-1 4-7-16,-3 4 2 16,-4 10 23-16,0 6-38 15,0 6-70-15,0 6-59 16,0 0-41-16,0 0-6 16,-6 0-71-16,-3 16-41 15,-3 10 34-15,-1 9-26 16,3 5 2-16,0 4-4 15,10 0-13-15,0-6-2 16,2-6-18-16,23-8-33 0,8-10-36 16,10-6-56-1,3-8-5-15,6 0-104 0,-4-12-95 16,-5-10 21-16,-9-2 163 16,-10 2 128-16,-8 2 36 15,-10 6 213-15,-3 6 123 16,-3 6-32-16,0 2-97 15,0 0-63-15,0 0-52 16,0 6-43-16,0 8 6 16,0 2-21-16,0 2-1 15,7 0-27-15,8-2-6 16,9-6-1-16,8-6-29 0,10-4 30 16,7 0 0-1,5-10 6-15,-6-8-6 0,-9 0 0 16,-18-2-50-16,-16 0 50 15,-5-3-13-15,-24 1-14 16,-17 3 27-16,-7 2 20 16,-2 7 30-16,2 9 8 15,3 1-17-15,11 0-4 16,10 4-37-16,13 6 0 16,9-2-9-16,2-1-70 15,0 1-88-15,33-5-86 16,-2-3-221-16,-2 0-291 0</inkml:trace>
  <inkml:trace contextRef="#ctx0" brushRef="#br0" timeOffset="54206.57">23539 7867 1395 0,'0'0'364'0,"0"0"-271"0,0 0 93 0,0 0 77 0,0 0-93 0,0 0-98 0,0 0-10 16,58 18-4-16,-40-3-13 16,-1 2-27-16,-1-2-17 15,-3 0 12-15,-1-5-13 16,-5-2-6-16,-5-2-8 16,-2-2-45-16,0-2-7 15,0-2-8-15,0 0 10 16,0 0 43-16,-7-5-10 15,3-6 18-15,-1-5 7 0,5-2-9 16,0-2 14-16,0-2-12 16,14-3-6-16,6 3 18 15,6 4 2-15,3 4-1 16,2 8 15-16,-4 6-9 16,0 0 19-16,-5 4 6 15,-2 14-2-15,-6 0 12 16,-4 0-20-16,-3 1-15 15,-7-6-6-15,0 1-24 16,0-1-47-16,-2-3-80 16,-13-5-105-16,1-2-3 15,1-3-127-15,2 0 13 0,4-8 144 16,7-12 29-16,0-2 154 16,3-3 46-16,18-1 93 15,6 0 49-15,6 2 41 16,5 4 23-16,1 6 15 15,-6 6-4-15,-2 6-29 16,-6 2-32-16,-8 2-15 16,-3 18-9-16,-5 4-30 15,-5 4 14-15,3 3-23 16,-3-4-49-16,1 0 5 16,-3-8-39-16,0-2 2 15,1-7-3-15,-3-6-9 0,0-4-7 16,0 0 7-16,0 0-16 15,0-4 16-15,-7-13-33 16,2-4-22-16,1-5 21 16,4-3 11-16,0-1-5 15,0 2 27-15,2 4-12 16,12 6 7-16,-1 6-5 16,3 10-15-16,-1 2 26 15,3 0 7-15,-1 18 29 16,1 2 11-16,3 0-26 15,-6-4-2-15,3-1-19 16,-1-8-17-16,2-5 11 16,5-2 4-16,0 0-14 0,3-12 8 15,0-6-2-15,-5 0 7 16,-6 4 3-16,-5 4 0 16,-6 4 15-16,-5 6 3 15,0 0 19-15,0 0-7 16,0 4-29-16,0 8 35 15,2 4-4-15,9 0-31 16,5-6-1-16,8-4-3 16,8-6-5-16,5 0-16 15,5-18-72-15,1-10-39 16,-7-4-103-16,-10-2-87 16,-8 0-15-16,-12 0 0 15,-6 0 78-15,0-2 262 0,0-1 13 16,-4-1 109-16,2 2 29 15,0 2-38-15,2 8 124 16,0 6 6-16,0 8-27 16,0 8-3-16,0 4-36 15,0 0-28-15,0 4-87 16,0 18-13-16,0 8 30 16,0 6-28-16,0 6-15 15,2 2-17-15,12-1-19 16,3-1 13-16,5-6-13 15,3-4 2-15,2-4-2 16,-1-4 0-16,-1-4 0 16,-5-6 0-16,-3-6 0 15,-5-2 0-15,-3-4 2 16,-5 0 4-16,-4-2-6 0,0 0-12 16,-2 0 11-16,-18 0-32 15,-11 0-35-15,-7 0 11 16,-7 16 23-16,-2 10 34 15,3 4 0-15,9 1 0 16,10-2-23-16,14-7-119 16,11-4-76-16,9-13-96 15,13-5-304-15,0 0-126 0</inkml:trace>
  <inkml:trace contextRef="#ctx0" brushRef="#br0" timeOffset="55922.9">2767 3350 552 0,'0'0'241'0,"0"0"-97"0,0 0-63 0,0 0-4 0,0 0 66 0,0 0 41 0,0 0 20 0,0-45-13 0,0 42-40 16,0 3-34-16,0 0-4 15,0 3-52-15,0 5-3 16,2 2 14-16,13-1-32 16,8 0 8-16,10-5-30 15,10-4-18-15,12 0 23 16,15-32 4-16,7-12-9 15,6-13-14-15,4-9-3 16,-5 0-2-16,-4 0 0 0,-11 5-37 16,-13 13 30-1,-17 14-18-15,-14 14 26 16,-15 10 14-16,-8 10-14 0,0 0 8 16,0 0-8-16,-6 0-33 15,-3 10 32-15,2 2-16 16,5 0-86-16,0 4 13 15,2 5-44-15,0 1-79 16,0 14-75-16,0-8-236 16,8-2-97-16</inkml:trace>
  <inkml:trace contextRef="#ctx0" brushRef="#br0" timeOffset="58717.38">14112 7750 80 0,'0'0'783'0,"0"0"-504"0,0 0-191 0,0 0 68 0,0 0 94 0,0 0-29 0,0 0-53 0,2-8-36 0,-2 4 16 0,0 0 3 15,0-2-50-15,-4-2-22 16,-9-2-26-16,-5-4-12 16,-5-2 4-16,-3-4-29 15,-5 0 5-15,-6-2-5 16,0-3-15-16,-3 2 19 16,-3-4-19-16,3 1 10 15,-2 1 23-15,1-2-22 16,-1 5 16-16,1 0-7 15,-5 4-20-15,2-2 14 16,-5 4-9-16,0 2 0 0,-2 2 7 16,-1 0-13-16,2 4 0 15,-6 2-7-15,0 0-1 16,-2 2 8-16,-2-2 0 16,-1 2 1-16,3 0 15 15,8 0-15-15,3 0 8 16,2-2-9-16,5 2 8 15,0-2 5-15,2 0-7 16,3 0 16-16,4 0-1 16,-3 2-15-16,1-1-12 15,-4 4 3-15,-2 1-9 16,-6-2 12-16,-2 2 6 16,-3-2 0-16,-2 2 7 15,3-2-12-15,0 2-2 16,-2 0 1-16,1 0-7 0,2 0 7 15,0 0 0-15,4 0 1 16,1 6 1-16,6-2 4 16,1 0-6-16,3 0 0 15,2 2-3-15,0 2 3 16,-1 2 0-16,1 2 0 16,0 6-1-16,0 2 3 15,2 2-8-15,-2 2 6 16,-1 4-2-16,-1 0 2 15,-2 4 0-15,-4 2 1 16,-1-2 0-16,0 3 5 16,3-5-6-16,3-2 0 0,5-6 0 15,7-4 4-15,4-2-3 16,5 2-1-16,2 4 0 16,1 6-6-16,2 8 5 15,3 2 1-15,3 4-1 16,2 3 0-16,0-1 1 15,7 2 0-15,13 2-6 16,6-2 7-16,5 0-7 16,6 0 5-16,7 0 1 15,9-4-6-15,10-2 6 16,8-7-6-16,11-8 4 16,3-4-2-16,-1-6 4 15,-7 0 0-15,-13-3-24 0,-8 0 12 16,-10 0-15-1,-3 0 7-15,-3-2 11 0,0-2-1 16,-2 0 9-16,2-2 1 16,2-4-3-16,3 0-3 15,4-2-2-15,5 0 8 16,-3 0 0-16,2-2 2 16,-4-2 5-16,-5 0-6 15,-5 0-1-15,-8 0 13 16,0 0-13-16,-5 0-1 15,5 0-1-15,4-2-10 16,2-2 12-16,8-4 1 16,4 0 8-16,2-2 5 0,0 0-13 15,1 0 0-15,-2 2-1 16,2-5 7-16,2 2-5 16,-1-3-2-16,2-3 0 15,-1 2 7-15,-5 1-6 16,-2-1-1-16,-7 6 1 15,-6-2-1-15,-3 1 10 16,-2 0-8-16,-3 0 4 16,1-4 7-16,4-4-13 15,0-2 0-15,2-4 2 16,2-4 5-16,-2-2 2 16,-2-3-8-16,-5 4 5 0,-1 1-6 15,-5 3 0 1,-5 5 0-16,-1 5-1 0,-5 2 1 15,-3 7 1 1,-3 4 0-16,-3 2 6 0,0 4-7 16,0 0 0-16,0 0-1 15,0 0 1-15,-3 0 0 16,1 0 6-16,0 0-6 16,0 0 6-16,2 0-6 15,0 0-6-15,0 0 6 16,0 0 0-16,0 0 1 15,0 0-4-15,0 0 3 16,0 0-25-16,0 0 0 16,0 0-43-16,0 0-35 15,0 0-86-15,0 0-148 0,0 0-275 16,0 0-266-16</inkml:trace>
  <inkml:trace contextRef="#ctx0" brushRef="#br0" timeOffset="60405.61">19761 7068 868 0,'0'-30'533'0,"-3"14"-258"0,-4 4-217 0,-2 4 25 0,-1-2 2 0,-4 0-6 0,1 0-20 0,-3 0-14 0,-4 0 13 0,-4 0-8 0,-8 2-13 0,-3 2 28 0,-6 0-28 0,-7 2 10 0,-4 4 17 0,-4 0-2 0,1 0 1 0,2 0-32 0,-1 2-30 0,0 10 36 0,1 2-19 0,2 6-7 0,-1 2-1 0,4 6-2 0,-2 6-2 0,4 4-6 0,-1 6 0 0,3 5 9 0,3-1-2 16,3 2 5-16,5-2 4 0,4 2-15 0,4-2 16 0,6 2-17 0,-2 0 6 0,5-1 7 0,5-3-12 0,3-2-1 0,3 0 2 0,5-4-1 0,0-4-1 0,0-6 0 0,0-4-1 0,11-2 0 0,8-3 1 0,6 1-6 0,7-2 6 0,8 0-6 0,7 1 6 0,2 1 0 0,3 1 8 0,-4 1-2 0,-1-2-6 0,0-2 0 0,-2-2 0 0,-5-4-18 0,-3-2 11 0,-6-6-22 0,-8-2-9 0,-12-4 3 0,-7 0-39 0,-4 0 16 0,0-6-67 0,-24-28-219 0,0 0-380 0,-1-2-328 0</inkml:trace>
  <inkml:trace contextRef="#ctx0" brushRef="#br0" timeOffset="62964.04">19431 7132 676 0,'-3'0'185'16,"3"0"-146"-16,0 0-38 16,0 0 38-16,0 0 13 0,0 0-14 15,0 0 7 1,0 0 56-16,0-4 57 0,0 3 0 15,0-4-30-15,0 1-10 16,0 0-32-16,-4 0-13 16,-3-2-17-16,2 2-22 15,-1 0 0-15,-1-2-16 16,-1 0 9-16,-4 0 15 16,-1 0-12-16,-5-2 2 15,-4 3-5-15,-5 0-26 16,-4 1 14-16,-7 2-15 15,-2 2 1-15,-7 0 3 16,-4 4-3-16,1 14 0 16,0 4-1-16,3 4-1 15,3 2-6-15,5 3 6 0,6 1 1 16,3-2 3 0,7 0-2-16,0 0-2 0,5 0 1 15,1 0-10-15,-4 2 9 16,4 0 1-16,-1 2 0 15,0-3 11-15,3-2-10 16,1 1-1-16,3-3 0 16,0-4-4-16,5 2 3 15,-2 1 1-15,4-2 0 16,-1 4 3-16,3 0-2 16,2 0-2-16,0 2-4 15,0 0-1-15,0 0-2 0,2 1 8 16,11-1 0-1,6-2 0-15,1 2-6 0,4-2 4 16,3 0 2-16,-1-2-7 16,1 0 5-16,0-6 2 15,-2 0-15-15,0-4 14 16,-2-4-22-16,4-2 10 16,2-4-20-16,7-2-23 15,1-2 45-15,4-2 11 16,5 0 17-16,2 0 2 15,-2 0-17-15,3 0-1 16,3 0-1-16,-4 0-3 16,4 0 3-16,0 0 1 15,0 0 1-15,4 0-2 16,-2-2 16-16,4-4-4 0,0-4-12 16,7-2-9-16,3-6 9 15,8-2 49-15,6-4-27 16,-1-2 33-16,-3 0-48 15,-6 2 18-15,-8 4-24 16,-13 2 13-16,-6 1 40 16,-8 4-16-16,-5-1 4 15,-3 0 20-15,2-3-34 16,6-1 0-16,6-1-16 16,8-4-4-16,7-1 21 15,4 2-15-15,3 0-4 16,-1 0 8-16,-8 4-17 15,-6 4-1-15,-10 0 0 0,-11 4 1 16,-5 0 8 0,-4 0-8-16,2 0 5 15,1-3 1-15,1 0-1 16,5-3 7-16,3-2-7 0,5 0-6 16,1-3 24-16,-3 2-24 15,1 1 8-15,-7 1 1 16,-6 5-8-16,-11 2-1 15,-2 6 9-15,-8 0-3 16,0 0 28-16,1 0-2 16,-1-2-10-16,0-2-22 15,2-2 7-15,0-2-7 16,4-2 0-16,-4 0 1 0,1 0 18 16,-1 2-18-16,-2 0 14 15,-2-2 12-15,0-2-21 16,0 2 29-16,0 0-2 15,0 2-10-15,-2 0 1 16,-5 2-18-16,1-2-5 16,-2 0 8-16,2 2-3 15,-3-4 3-15,-1 1-9 16,-6 2 0-16,-1-3 0 16,0 2-11-16,-5-1 11 15,-3 2 0-15,-6-4 2 16,-5 4 7-16,-4-2-8 15,-7 3 0-15,-3-2 2 16,0 2 5-16,0 2-7 0,2 2-1 16,4 0 1-16,3 2 5 15,4 2-6-15,3 2 0 16,1 0-1-16,0 0-2 16,2 0 3-16,-1 0-1 15,-1 0-4-15,2 2 5 16,-2 2 0-16,-4 2 1 15,4-1-1-15,-3 0-1 16,5-1 1-16,0 0 0 16,0 2 1-16,4-4 3 15,0 2-4-15,0-2 0 16,1-2 0-16,-1 0 0 16,-2 2 0-16,-2-2-1 0,0 2 1 15,-2 3-1-15,-3 0 1 16,5 1 0-16,0 2 0 15,2-2-6-15,4 1 6 16,5-3 0-16,2 0 1 16,2 0 7-16,3-3-8 15,-1 1-2-15,4 1 2 16,-4-2-7-16,1 3 7 16,-5 0 2-16,0 1-2 15,0-4 4-15,3 3-4 16,3-1-8-16,4-2 7 15,3-1-9-15,1 0 9 16,4 0-15-16,0 0-17 0,0 0 0 16,0 0-42-16,0 0-56 15,0 0-118-15,9 3-90 16,7-2-422 0,-1-1 32-16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27:14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27550 7106 61 0,'0'0'157'0,"0"0"-73"0,0 0-37 0,4-24 7 0,-2 16 39 0,1 2-12 0,1 0-22 0,0-2-30 0,5 0-23 15,5-2-4-15,3-2-2 16,6-2-8-16,1-2 8 16,5 0-1-16,0 0-18 15,3-2 0-15,1 0-2 16,2-4 13-16,5-2-19 15,5 0-12-15,-1-3-9 16,14-2-35-16,-10 4-60 16,-8 3-114-16</inkml:trace>
  <inkml:trace contextRef="#ctx0" brushRef="#br0" timeOffset="3077.34">28648 6224 780 0,'0'0'323'0,"0"0"-127"0,0 0-90 0,0 0 13 0,0 0 44 0,0 0-32 0,0 0-34 0,-7-36-31 16,7 32-29-16,-2 2 22 16,0 0 24-16,0 0 1 0,-2 0 9 15,1-2-32 1,-4 2-5-16,0-2 16 0,-1-2-16 15,-4 2-11 1,-1 0 1-16,-2-2-16 0,1 2 6 16,1 0-21-16,-1 0-3 15,1-2 4-15,-3 2-10 16,-3-4 9-16,-2 2-3 16,-3 0-5-16,-5-1-1 15,0 3-6-15,-3 1-1 16,-3 1-7-16,-3 2 16 15,-1 0-7-15,-7 0 8 16,2 0-8-16,-3 0 4 0,-1 0-5 16,0 0-1-1,2 0 1-15,-3 0 0 0,5 4 0 16,-2-3 9-16,2 6-7 16,1-1-4-16,1 2-2 15,0 2-4-15,-3 2 7 16,-1 2 1-16,-1 4 0 15,-3 0 0-15,-2 4 1 16,-2 2-2-16,-2 0-2 16,-2 2 0-16,-2 1-3 15,2-2 12-15,3-3-2 16,5-1 4-16,4-3-7 16,3 0-2-16,3 0-6 15,3 1 7-15,-4 3 0 16,1 3 0-16,-2 1 6 0,1 2-6 15,-1 2-9 1,-2 4 8-16,1 4-10 0,-1 4 11 16,-1 1-1-16,3 1 6 15,2-1-7-15,-1 4 2 16,6-1-6-16,2-2 0 16,1 2 6-16,1 0 0 15,2 4 11-15,-2 3-10 16,2 5-2-16,-4 2 1 15,2 4-13-15,-1 2 13 16,3 0 1-16,2 1 5 16,5-1 4-16,5 0-10 15,1 0 0-15,5 2-7 16,2 0-2-16,0 0 9 16,4-1 0-16,1-3 0 0,2-4 0 15,0-4-9-15,-1-4 9 16,-1 1-10-16,0-3-2 15,-4 2 12-15,2 2 0 16,-1 4 1-16,-1 4 2 16,-2 5 3-16,-3 1-12 15,0 4 0-15,-3 0 2 16,1-2 3-16,1-4 2 16,3-2-1-16,0-1 0 15,4-1 7-15,3 0-14 0,2-2 7 16,2 0-4-1,0-1 4-15,0-4 0 0,13 0 0 16,5-3-1 0,4 0-13-16,2-4 13 0,3 2-4 15,-4 3 5-15,-1-2 0 16,-5 6 0-16,-5-1-1 16,-3-2-1-16,-3 2-13 15,-4 0 15-15,-2 0-6 16,0 1 6-16,0 1-3 15,0 0 3-15,-10-4-8 16,1-2 8-16,-1-2-16 16,6-6 15-16,4-2 1 15,0-2-8-15,0-1 6 16,2-3-11-16,10 0 2 0,-1 0-4 16,0 0-16-1,0 2 18-15,0 0-2 0,0 1-2 16,1 2 17-16,1 2-15 15,-2 0-1-15,-2 6-14 16,0-1-13-16,-1 0 7 16,2 2 1-16,-4-2 13 15,1 1 21-15,-1 1-18 16,2 1-2-16,-2 2 5 16,5-1 7-16,5-2 8 15,1-4-6-15,8-4 7 16,4-8-22-16,2-5-22 15,7-5 10-15,5-6 12 0,5-5-3 16,8 0 24 0,2-5-22-16,0 2 23 0,-2-4 0 15,-3 2-1-15,-4-2-2 16,-2 0 3-16,-2-2 0 16,-5 2 8-16,-3 0-7 15,0 2-1-15,-2-2 0 16,-4 2 1-16,1 2-1 15,-6 0 0-15,-4 4 1 16,-2-2 0-16,1 2-1 16,-4 0 0-16,-1 0 4 15,1 2-3-15,2 0-1 16,1 0 6-16,-1 1-5 16,4-2 1-16,4-1-2 0,2-2 0 15,4 1 15-15,3-3-9 16,1-2 7-16,4 0-4 15,1-2-2-15,2-1 15 16,1-1-22-16,2-1 1 16,0-1 8-16,1-1-3 15,2 2 7-15,-1 1-1 16,6 0 28-16,5 0-2 16,3-2-38-16,4-2 8 15,0 0-4-15,4-10-4 16,2-18 13-16,5-11-4 15,5-11-9-15,1-8 13 16,-1-4-13-16,-5-4-3 0,-13-2 3 16,-15-1 0-1,-9-1 11-15,-14-4 2 0,-10-2-12 16,-1-4 14-16,-3-5 0 16,3-19 9-16,6-20 16 15,9-24-16-15,3-5 4 16,2 11-12-16,0 12-7 15,-3 17 14-15,-6 17-16 16,-4 16-7-16,-6 17 19 16,-7 5-18-16,4-12 11 15,-3-8-11-15,-2-10 0 16,-2 3 25-16,-3 3-17 16,1 0 13-16,-5 2 2 0,2-2-17 15,-2-1 8-15,0 3-13 16,0 4 4-16,0 4 9 15,0 4-1-15,0 5 3 16,0 1-1-16,0 2-16 16,0 0 0-1,4 0 0-15,5 2-10 0,0 0 10 16,-2 1 1-16,-1 3 6 16,-1 2 1-16,-1 2-2 15,-1 0-8-15,-1 2 2 16,1-1-6-16,1-2 6 15,0 0 0-15,3-3 0 16,-1 0 6-16,2-2-6 16,-4 0 0-16,0 2-2 0,-4-3-8 15,0 3 9-15,0 2 2 16,0 2 4-16,0 4-3 16,-2 2 5-16,-2 2-14 15,2 4 7-15,-1-1-3 16,0 3 1-16,1 2 4 15,0 0 4-15,2 0-6 16,-2-2-5-16,0 0 5 16,-1-2 0-16,1-2 1 15,0-4-2-15,-2-1 1 16,2 1 0-16,-3 2 0 16,0 2 0-16,3 0 0 15,-2 0 0-15,-1 0 0 0,1 0 2 16,0 4-2-16,-1 0 0 15,-2 1 0-15,3 3-4 16,-3 5 2-16,1 0 2 16,-1 3 0-16,0 0 2 15,-2 2-1-15,3 0 0 16,-5 0-1-16,1 0 6 16,-1 2-14-16,-3 0 8 15,2 0-13-15,-7 0 4 16,4 1 9-16,-3 4 17 15,1 0-17-15,-4 4-9 16,-1-2 3-16,-2 4 12 16,-1-1 4-16,1-1 7 15,3 5-17-15,6 1 0 16,-1 0 0-16,5 1 1 0,0-2 5 16,2 3-6-16,0-2 6 15,-2-1-6-15,0 2-2 16,-2 1 2-16,-3-4 0 15,-2 5 0-15,-2-2 0 16,-7 4 0-16,-4 0 1 16,-5 0 0-16,-1 0 0 15,1 0-1-15,5 0 9 16,4 0-3-16,7 0 13 16,3 0-18-16,5 0-1 15,1 0 0-15,5 0 7 16,1 0-7-16,2 0 1 15,3 0-1-15,0 0 11 0,0 0-11 16,0 0 0-16,0 0-1 16,0 0-2-16,0 0 3 15,0 0 0 1,0 0-8-16,0 0 5 0,0 0-19 16,8 16-49-16,-6 24-180 15,-2 0-300-15,0-5-502 0</inkml:trace>
  <inkml:trace contextRef="#ctx0" brushRef="#br0" timeOffset="8106.41">23085 9318 728 0,'0'0'298'0,"0"0"-145"0,0 0-95 0,0 0 29 0,0 0 78 0,0 0-31 0,-125-52-10 0,103 44-30 0,-1 0-1 16,1-2-12-16,0-4-5 15,-3 0 11-15,1 0-31 16,-5-2-3-16,-3 3 13 0,-3 6-7 16,-5 3-25-1,-7 4-16-15,-5 0-17 0,-5 0 25 16,-3 0-11-16,-2 0-5 15,-4 0 13-15,-3 0-16 16,-6 0 5-16,-6 0-11 16,-8 0 5-16,-4 0 0 15,-3 0-6-15,0 0 1 16,3 0 23-16,3 0-22 16,6 0 14-16,4 0 0 15,-1 0-2-15,6 0 13 16,-3-2-11-16,-2 2 5 15,-1 0-6-15,1 0-14 16,0 0 9-16,0 4-9 16,0 4 0-16,1 2 12 0,-1-2-11 15,2 0 14-15,0 2-1 16,-2 0-15-16,2 2 0 16,-2 0 0-16,4 2 0 15,1 2 6-15,1 0-5 16,3 2-1-16,2 2 0 15,-1 2 4-15,1 1-4 16,-2 0 0-16,-2 1 0 16,-3 1 10-16,3-1-9 15,1-1-1-15,5 2 1 16,5-5 0-16,3 2 9 16,11-4-4-16,1 2-6 0,7-2 14 15,5 2-13 1,-1 2 1-16,0 4-1 15,-4 8 0-15,0 4-1 0,-3 6 0 16,1 3 0-16,2 3 3 16,-1 0-3-16,4-2 0 15,3-4-8-15,8-6 10 16,4-4-2-16,4-3 8 16,-1 1-7-16,4 1 0 15,-1 6-1-15,-1 7-5 16,1 8 5-16,5 4 0 15,3 4 6-15,8 3 3 16,0 1-9-16,0 8 6 16,15 4-6-16,7 6 0 15,7 4-1-15,2 2 2 0,5-1 7 16,4-9-7 0,-3-6-1-16,4-10 0 0,-3-3-5 15,2-5 2-15,5-4-4 16,3-2 8-16,12-4-1 15,10-4 0-15,10-6-4 16,29 0-2-16,29-4 3 16,-7-3 3-16,-15-7-6 15,-18-4 12-15,-24-4-6 16,4 2 0-16,7 0-11 16,-5 2 10-16,-7-4 1 0,-2 0-9 15,-3-4 7 1,-6 0 3-16,3-4-2 0,-3-4 1 15,7-2-16-15,2 0 15 16,10-4-5-16,4-10 6 16,4-6 11-16,1 0-10 15,2 0-2-15,-1-2 1 16,-4 4-14-16,-2-2 13 16,-10 1 0-16,-3 1 1 15,-9-1 0-15,-3-2-2 16,-2-3 2-16,2-4-8 15,5-4-9-15,1-2 17 16,7-4 6-16,6 0 2 16,3-2 2-16,3 0-9 15,0-3-1-15,-3 3 0 0,-4 1-10 16,-12 0 10-16,-5 3 1 16,-8 2 0-16,-11 2 14 15,-1 0-15-15,-3-2-6 16,-1-2 0-16,3-4 3 15,5-2 3-15,2-7 1 16,6-1 0-16,1 0 2 16,2-2 3-16,-3 2-7 15,-4 2 1-15,-7 5-2 16,-5 6 2-16,-9 2 2 16,-8 3 5-16,-2 2 8 15,-5-2-13-15,1 2 14 0,-5-2-16 16,-1-2 2-1,1-4 23-15,-2-2-17 0,0-4 4 16,-3-6-6-16,3-3 2 16,-3 1-5-16,1-2-3 15,-3 6 1-15,-2 4 12 16,0 6-12-16,0 4 5 16,0 4-2-16,0 2 2 15,-5 2 0-15,-3-5 0 16,-3-1-5-16,-1-8 15 15,-1-4-16-15,0-4 0 16,-1-2-1-16,1 2-7 16,-1 6 8-16,4 3 0 0,-1 7 1 15,-1 6 3 1,-1 0-3-16,-3 4-1 16,-1 0 1-16,-6 0 0 0,-2 2 15 15,-4 0-10-15,0 0 4 16,0 0 2-16,0 1-10 15,3 4-2-15,2 3 10 16,3 2 11-16,1 2 4 16,5 2-13-16,4-1-1 15,-1 4-10-15,4-1 0 16,-1 0-1-16,-1 0 0 16,4 1 0-16,-3 2 5 15,3-1-4-15,1 0-1 16,0 2 5-16,1-2-4 15,2-1-1-15,-3 3 0 0,3 0 0 16,0 0 2 0,0 0-2-16,2 0-1 0,-2 0 0 15,2 0-8-15,-2 0 8 16,2 0-5-16,-2 0 4 16,2 0 2-16,0 0-28 15,0 0-48-15,0 0-23 16,0 0-65-16,0 9-211 15,0 5-349-15,0-5-375 0</inkml:trace>
  <inkml:trace contextRef="#ctx0" brushRef="#br0" timeOffset="9189.45">20513 8438 1279 0,'0'0'533'0,"0"0"-451"0,0 0-26 0,0 0 59 0,0 0 22 0,0 0-41 0,0 0-47 0,-53-8-41 16,33 6 18-16,-2-2-9 15,-3 0 14-15,0-2 13 16,-1-2-24-16,2 0 15 16,-1 0-19-16,4-2-15 15,4-5 17-15,1 1-18 16,3-1-8-16,1-3 6 0,4 0-15 16,1-3 17-16,7 2-20 15,0-6 14-15,0 1 6 16,2-4 8-1,14 2 5-15,6 0-13 0,5 2 0 16,6 4-6-16,3 4 6 16,2 6-1-16,2 10-8 15,-2 0 9-15,-3 6-18 16,-3 20 11-16,-8 6 7 16,-5 8 13-16,-9 0 7 15,-3 2-7-15,-7-4 15 16,0-5-20-16,0-5 5 15,0-9-1-15,-7-2-10 16,3-5 2-16,0-2 2 16,2-2-6-16,2-2 0 15,0 0-23-15,0 0-33 0,0-2-60 16,10 0-29-16,28 0-59 16,-3 0-339-16,4 0-82 0</inkml:trace>
  <inkml:trace contextRef="#ctx0" brushRef="#br0" timeOffset="9739.51">20959 8959 677 0,'0'0'351'0,"0"0"-154"0,0 0-46 0,0 0 51 15,0 0 11-15,0 0-35 0,0 0-18 0,-43-14-11 16,35 14-16-16,-6 0-14 15,-1 2-18-15,-6 12-57 16,2 4-12-16,-1 4 6 0,1 1-23 16,6-1 10-16,5-3-14 15,3 2-10-15,5-3-1 16,0-4 0-16,0-6-21 16,5-2 20-16,10-5-13 15,1-1 3-15,1 0 5 16,-1-5 6-16,-1-9 12 15,-3-3-12-15,-8 3 0 16,-4 5 6-16,0 0 3 16,-6 8 16-16,-17 1-10 15,-3 0-4-15,-3 0 17 16,0 4-28-16,2 10 0 16,5 0 7-16,6-2-6 0,7-2-2 15,9-2-11-15,0-1-107 16,7 4-119-16,35-5-82 15,-1-5-281-15,-4-1-235 0</inkml:trace>
  <inkml:trace contextRef="#ctx0" brushRef="#br0" timeOffset="11272.73">19961 11329 789 0,'0'0'284'0,"0"0"-198"0,0 0-41 0,0 0 6 16,0 0 27-16,0 0-20 0,0 0-16 0,53-84 9 16,-9 52-13-16,10-8-12 15,11-6 16-15,4-2-27 16,-5 6-14-16,-10 9 13 15,-17 14-14-15,-16 10-22 16,-13 9-96-16,-8 0-4 0,0 13 53 16,-15 15-50-16,-7-6-177 15,2 0-235-15</inkml:trace>
  <inkml:trace contextRef="#ctx0" brushRef="#br0" timeOffset="11490.75">20235 11237 46 0,'0'0'1039'0,"0"0"-777"15,0 0-168-15,6 109 53 16,-1-55 12-16,2 6-67 0,-1-2-60 16,-1-4-3-1,-1-8-14-15,0-8-8 0,1-8-7 16,0-8-9-16,-1-5-73 15,5-12-125-15,-3-2-199 16,3-3-205-16</inkml:trace>
  <inkml:trace contextRef="#ctx0" brushRef="#br0" timeOffset="12203.88">20438 11556 707 0,'0'0'334'0,"0"0"-187"0,0 0 8 0,0 0 40 0,0 0-29 15,0 0-86-15,0 0-27 16,-16-4-6-16,16 10 7 15,0-4-16-15,4-2-28 16,12 0-4-16,2-2 13 16,2-16 0-16,2-4-4 15,-4 0-15-15,-4 0 0 16,-10 4 0-16,-4 4-1 0,0 4 1 16,0 4 7-16,-14 6-7 15,1 0 7-15,-5 0 12 16,1 10-1-16,-2 14 10 15,0 8-1-15,3 6 15 16,3 0-12-16,5-2-12 16,8-5-11-16,0-10-7 15,6-6-21-15,15-10 8 16,11-5-30-16,6 0-47 16,6-16-33-16,21-24-128 0,-11 2-123 15,-10 4-173-15</inkml:trace>
  <inkml:trace contextRef="#ctx0" brushRef="#br0" timeOffset="12453.12">20798 11387 833 0,'0'0'364'15,"0"0"-202"-15,0 0 39 16,0 0 14-16,0 0-48 16,0 0-23-16,0 0-63 15,-66 7-37-15,53 4 11 16,-1 2 10-16,3 5-27 15,4 2-14-15,3 2-19 16,4 0-5-16,0-4-1 16,0-4-18-16,4-6-58 15,11-8 3-15,8 0-15 0,6-2-38 16,7-18-21-16,1-8-31 16,15-18-87-16,-8 6-136 15,-11 5-411-15</inkml:trace>
  <inkml:trace contextRef="#ctx0" brushRef="#br0" timeOffset="13418.85">20928 11015 606 0,'0'0'746'0,"0"0"-611"15,0 0-44-15,0 0 53 16,0 0-19-16,0 0-27 0,0 0-34 15,-25 66-33-15,34-38 22 16,2 2 34 0,3 0-36-16,3 2-18 0,1 0-33 15,1 4 11-15,0 0-11 16,-1 1-3-16,-3-1 2 16,1-9 1-16,-5-4-2 15,-4-9-8-15,0-6-21 16,-5-6 3-16,0-2-2 15,-2 0 7-15,3 0 23 0,-3-4 14 16,0-7-2 0,2-3 4-16,-2-1-15 0,4-7-1 15,0 0 0 1,1-3-4-16,4 1 3 0,2 1 1 16,0 2 0-16,3 3 0 15,-6 4-4-15,3 4 4 16,-1 4-1-16,-2 4 1 15,3 2 0-15,-1 0 16 16,-2 0 4-16,1 12 21 16,1 0 9-16,-4 3 14 15,3-2-33-15,-3-3-15 16,-1-1 1-16,0-5-17 16,-3-3-1-16,0-1-20 15,0 0-27-15,3 0-3 16,3-10 27-16,4-6 12 15,1-6-7-15,5 0-6 0,-1 2 17 16,0 4 7-16,-2 4-11 16,1 6 12-16,-3 2 1 15,-3 4 0-15,2 0 27 16,-3 0-9-16,-1 6 2 16,0 4-3-16,-4 4-17 15,1 4 28-15,-3 6 11 16,-2 6-6-16,2 4-7 15,-2 0-27-15,2-1 1 16,2-7-1-16,1-6-11 16,-3-8 4-16,3-6-30 15,-1-6-9-15,-1 0 1 16,3 0-18-16,1-14 63 16,4-7 0-16,0-4-12 15,0-5 11-15,1 2-16 0,-4 2 17 16,1 3 0-16,-2 7 0 15,2 4 18-15,-3 8 5 16,5 2 11-16,3 2 19 16,1 0-7-16,4 0-6 15,-2 2-2-15,1 0-25 16,0 0-4-16,2-2-3 16,-2 0-6-16,-1 0 13 15,-1-8-13-15,-3 0-8 16,-3 4 8-16,-2 2-12 15,-3 2 12-15,1 0-11 16,4 0 0-16,-2 6 11 16,1 0 0-16,0 0 0 0,-2-2-2 15,-5-4-117-15,-2 0-64 16,0-6-291-16,-2-6-137 0</inkml:trace>
  <inkml:trace contextRef="#ctx0" brushRef="#br0" timeOffset="13619.79">21701 11069 1748 0,'0'0'549'0,"0"0"-493"0,0 0-38 0,0 0 47 0,0 0-60 0,0 0 2 0,0 0-14 0,11-14-38 0,-7 14-88 0,-4-6-108 15,0 0-371-15,0 0-497 0</inkml:trace>
  <inkml:trace contextRef="#ctx0" brushRef="#br0" timeOffset="16967.11">28074 11987 101 0,'0'0'97'0,"0"0"-78"0,0 0 28 0,0 0 167 0,0 0-27 0,0 0-38 0,-14-30 11 0,14 28 75 16,0-2 30-16,-2 0-47 15,2-4-64-15,-3 2-50 0,-1-4-17 16,2 2-37 0,-5 0 3-16,0 0 8 0,1 2-8 15,-3-2-12-15,0-2-13 16,0 0-22-16,-4-2 18 15,-3-2-12-15,-6 0-3 16,-3 0 15-16,-6 0 5 16,-6 2 1-16,-2 2-5 15,-1 2-6-15,2 2 11 16,1 2-28-16,2 0 13 16,2 2 10-16,4-1-25 15,-2 3 16-15,2 0-16 16,1 0 0-16,-3 0-10 0,-2 0-1 15,0 0 11-15,-2 3 19 16,-1 4-8-16,1 0 2 16,1-3-13-16,-1 0-3 15,2-1 3-15,-4 0 7 16,4-3-5-16,-1 4 13 16,3 0-15-16,-4 2 0 15,1 2-9-15,-3 0 6 16,-1 2 1-16,-1-2 4 15,2 2 3-15,3 0 0 16,1 0 1-16,0 0 0 16,2 2-6-16,-5 6 6 15,1 4-5-15,-6 4 0 16,1 2 8-16,0 0 3 16,-3-1-11-16,6-4 1 0,3-3-2 15,7-4 0-15,7-3 2 16,7-5-2-16,4-2 0 15,5-1 0-15,-3 2-8 16,0 3 8-16,-6 5 0 16,-9 7 0-16,-7 9 2 15,-9 3-1-15,-9 6 0 16,-6 6-1-16,-5 4 3 16,-2 6-3-16,-3 4 1 15,1 7 0-15,0 1 30 0,-3 2-25 16,3 6-6-1,2 0 0-15,2 0-7 0,2 1 6 16,6-3 1-16,4 2 0 16,-1 4 0-16,0 2-3 15,0 3 3-15,-1-5 0 16,3-2 1-16,0-6 0 16,5-3-1-16,6-5 2 15,5 0-2-15,8-4 0 16,7 0 0-16,5-2 0 15,7-3 0-15,0 3 5 16,2 0-5-16,0 2 1 16,-4 4 5-16,-2 3-6 0,0 1-1 15,1 4 0 1,3-2-3-16,2 0-2 16,0 0 4-16,16-1 2 15,6 5 2-15,3 0-2 0,-1 4 0 16,1 0 0-16,4-2-2 15,2-5-4-15,3-3 6 16,1-8-1-16,1 0 1 16,1-6-14-16,4-1 14 15,-1-3 0-15,4 0 0 16,5-6 0-16,5-4-2 16,6-4 1-16,5-6-1 15,2-2-10-15,1-2 12 16,1 0 6-16,-1 6-5 15,-4-4 4-15,-1 7-5 0,-3-3-1 16,-5-6 1-16,1 2-7 16,2-2 7-16,0-4-1 15,2-4 2 1,0 0-2-16,-2 0-6 0,-2 0 0 16,-1-4 6-16,-1 2 2 15,0 2-1-15,-1 4 6 16,0-4-6-16,1 0 2 15,4 0-2-15,2-4-14 16,7 0 14-16,4-1-29 16,3-5 20-16,1-3 9 15,-3 4 0-15,-3 0-2 0,-7 0-20 16,-2 1-2 0,-4-2 23-16,-1-4 1 0,3-4-12 15,5 0-7-15,7 0 19 16,7-22 11-16,12-5-11 15,7-9 0-15,0 4 3 16,-3 2-3-16,-8 8 6 16,-12 4-6-16,-13 8 1 15,-8 2-2-15,-8-2 1 16,-3 2 0-16,-1-6 7 16,4-4-1-16,10-8 8 15,14-10 5-15,29-12-5 16,-1-2 9-16,8-3-11 15,0 7-10-15,-19 8 5 16,5 0-6-16,-14 0-1 16,-14 6 0-16,-9-8 0 15,-10 4-9-15,-12-10 9 0,-4-2-1 16,-10-9 0-16,1-3-3 16,4-6 3-16,3-6 1 15,8-3-6-15,4 2 0 16,0-2 7-16,-1 3-1 15,-3-8 8-15,-8 4-7 16,-6-9-1-16,-5 1 0 16,-5-2 1-16,-7-4 4 15,-2-1 16-15,0-1 11 16,0 2 10-16,0 4-24 16,0 1 15-16,-9 5-33 0,1 2 7 15,-2 4 11 1,1 2-17-16,1 4 11 15,-2 1-1-15,4 3-4 16,-1 2-8-16,3 2 1 0,-3 2 0 16,0 2 2-16,-4 2-1 15,-2-1 9-15,-5 5 3 16,-5 2-12-16,0 0 10 16,-4 4-11-16,-2 0 7 15,-5 0 2-15,1-1-3 16,-3 0 3-16,-2-4-9 15,-4 1 6-15,-1 0-5 0,-3 2-1 16,-1 2 0 0,2 4 23-16,6-1-17 0,0 4 4 15,6-2 0-15,1 1-9 16,3 2 7-16,4 2 4 16,-2 4-5-16,-2 6 17 15,0 6-13-15,-3 4-4 16,-3 6-7-16,-4 6 0 15,0 2 2-15,-1 0-1 16,-3 0 9-16,3 6 2 16,0 2-4-16,0 0-8 15,2 0 0-15,0-4 0 16,0 0 3-16,3-2-2 16,-4 0 0-16,4-2 7 15,-1 2-8-15,3-2-1 0,2 0 0 16,2 0-1-16,4 0 1 15,6 0 2-15,3 0-1 16,7 0 0-16,5 0-1 16,4 0-5-16,0 0-5 15,0 0-8-15,0 0 18 16,0 0-14-16,2 0 15 16,9 0-6-16,-1 0-57 15,4 2-38-15,-5 12-123 16,-5-2-348-16,-4 0-306 0</inkml:trace>
  <inkml:trace contextRef="#ctx0" brushRef="#br0" timeOffset="18947.43">25614 14102 474 0,'0'0'348'0,"0"0"-123"0,0 0-69 0,0 0 54 0,0 0 10 0,0 0-76 16,0 0-41-16,-21-1-36 16,11 9-5-16,-4 4 9 15,3 0 7-15,-3 2-17 16,3-2-26-16,-2 2 5 16,-5 4-6-16,-5 2-20 15,-6 2 20-15,-4 4-12 16,-5 4 2-16,-4 0 23 0,-5 1-13 15,1 1 11-15,1-5-15 16,1 1-11-16,3-6 18 16,3-1-23-16,5-3 10 15,-1-4 1-15,1-2-25 16,0-2 12-16,-5-2-12 16,0-2 0-16,-2-2 2 15,-4-2-1-15,-1-2 12 16,-6 0 5-16,-1 0-17 15,1-10 0-15,-2 0 20 16,-1-6-21-16,3-2 19 16,-1-2-8-16,4-2-11 15,0-9 9-15,6-1-3 16,3-6-6-16,5-4 2 0,5-4 7 16,5 0 7-16,3 2-10 15,6 0 2-15,1 2-8 16,3 0 6-16,7-5-12 15,2 1 0-15,2-2 6 16,0-4 1-16,-2 0-1 16,-8-6 7-16,-3-4-5 15,-3-2 4-15,1-3 7 16,-3-1 2-16,3 2-14 16,-4 2 13-16,4 4-7 15,1 3 14-15,1 6-10 16,2-2-10-16,2 1 8 15,5-4-8-15,4-2-1 0,0-4 12 16,0-3-12-16,13-3 0 16,1-4 0-16,-1-2-3 15,-2 0 3-15,-2-1 0 16,0 1 1-16,-3 6-1 16,-1 2-8-16,2 2 8 15,-3 3-1-15,3 1 1 16,1 2 1-16,2 0 0 15,3-2-1-15,-1 0 0 16,3 0 0-16,1-1-1 16,-3-1 1-16,3 2 0 15,-1 2 0-15,1 0 2 16,-3 2-2-16,2-1 0 0,1 3-2 16,2 0 2-1,0 0 0-15,2 2 0 16,-1 0-1-16,4-2 1 0,2-1-1 15,4 1 0-15,0 0-8 16,4 0 8-16,0 2 1 16,1 4 0-16,-3 4 0 15,-2 4 0-15,-2 1 0 16,-5 3-1-16,0 4 2 16,-2 0-1-16,3-2 5 15,-2 2-4-15,2-2-2 16,2 2 1-16,-1-2-3 15,-1 4 1-15,-4 0 3 0,2-1-1 16,-2 4 7-16,-1-4-6 16,1-1 1-16,-4 2-2 15,-1 2-5-15,-4 2 4 16,-1 6 2-16,1 2 5 16,-4 4 0-16,-2 0-6 15,3 2 4-15,-3 0-4 16,3 2-1-16,2-2-1 15,4 2 2-15,1-2 0 16,1 0 3-16,1-2-2 16,-3 0-1-16,3 0-2 15,-1 0 2-15,2 2-1 0,-2-1 2 16,-5 6 7 0,-2-1-7-16,-4 5-1 0,-4 2 1 15,0 1-1-15,0 0 0 16,0 0 9-16,0 0-8 15,0 0 14-15,0 0-10 16,0 0-5-16,2-2 0 16,1-2-10-16,5-3 1 15,6-3 9-15,6-3 0 16,4-4 2-16,5 2-2 16,-4 1-1-16,-2 3 0 15,-11 4 1-15,-3 4 0 16,-5 1 4-16,-4 0-3 15,4 2 5-15,-4 0-6 16,0 0 0-16,0 0-5 16,0 0 6-16,0 0-1 0,2-2 5 15,0 2-5-15,2-2 0 16,3-2-1-16,1-2-11 16,0 2 12-16,0 0 0 15,-1 0 1-15,-3 2 10 16,0 0-10-16,-4 0-2 15,0 2-4-15,0 0 2 16,0 0 2-16,0 0 2 16,0 0-1-16,0 0 0 15,3 0-28-15,-1 0-19 16,-2 0-33-16,3 0-77 16,-1 0-97-16,2 4-74 0,1 8-241 15,-5-2-102-15</inkml:trace>
  <inkml:trace contextRef="#ctx0" brushRef="#br0" timeOffset="19657.27">25076 9651 608 0,'0'0'208'0,"0"0"-101"0,0 0 26 0,0 0 45 0,0 0-19 0,0 0-53 16,0 0-36-16,-44-16 10 15,42 14 12-15,2 2 10 16,-2 0 4-16,2 0-46 0,0 0-3 16,0 0-3-1,0 6 2-15,0 6 34 0,0 0-14 16,0 0-18-1,4-2-10-15,7-2-24 0,1 0-3 16,5-4-5-16,1 0-5 16,4-2 17-16,2-2-6 15,-1 0 4-15,-3 0 9 16,-2 0-18-16,-4 0 2 16,-4 0-1-16,-5 0 3 15,-3 2 10-15,0 0-19 16,-2 0 11-16,0-2-1 15,0 2-15-15,0-2 11 0,2 2-10 16,0 0-7 0,4 2 11-16,0 2-12 0,0 3-1 15,3-2 1 1,1 1 0-16,-2 0 0 0,-3 1 11 16,-3-2-10-16,-2 4 11 15,0-2-10-15,0 8 7 16,-11-2 3-16,-3 8-12 15,-3 3 1-15,-1 2 7 16,0 4-7-16,0 4-2 16,2 2-36-16,7 4-93 15,9 17-79-15,3-12-276 16,10-8-266-16</inkml:trace>
  <inkml:trace contextRef="#ctx0" brushRef="#br0" timeOffset="22980.13">25791 15913 1101 0,'0'0'190'0,"0"0"-161"0,0 0-29 0,0 0 0 0,0 0-5 0,0 0-37 16,0 0 39-16,-8-4 3 15,8 4 104 1,0 0 117-16,-3-4-40 0,-3 4-66 16,-5 0-54-16,-1 0-28 15,-1 0 9-15,-5 0-20 16,-1 0-4-16,-8 0 13 16,-6 0 4-16,-8 0 21 15,-3 0-17-15,-8-5-5 16,-4-4 22-16,-4 1-13 15,0 0 3-15,-3-2-3 16,1 0-30-16,2-4 7 16,3 2-7-16,3-2-1 15,0-4 13-15,3 6-13 0,2 2 0 16,2-2 4-16,3 6-10 16,1-2 14-16,5 2-13 15,-1 0 1-15,1 0 9 16,-3-2-17-16,-3-2 0 15,-3 2 1-15,-4-2 14 16,-5-2 3-16,-4 2-17 16,-7-2 7-16,1 2 2 15,-4 2-9-15,3-2 14 16,0 2-8-16,7-2-7 16,2-8 18-16,10 0-1 15,3-9-11-15,7 0 2 0,5-4-7 16,2-5-1-16,2 0 0 15,-1-4 0-15,1 0-1 16,0-4 2-16,-2-2-1 16,0-2 0-16,-4-5 0 15,-3-1-1-15,-3 4 1 16,-1-2 0-16,0 6 5 16,1 6-5-16,4 4 1 15,-1 0 0-15,3 6-1 16,-3-5 1-16,-3 6 0 15,-3 0 0-15,-12 5 11 16,-24-10-10-16,-49-8-2 16,-46-8-64-16,-16-2-69 15,-3-2 133-15,10 10 172 16,3 3-122-16,-15 5-50 0,-18 2-85 16,-8 2 60-16,-2 0 25 15,6-2 1-15,11 0 11 16,19-4-4-16,15 6-2 15,17-4-2-15,36 10-4 16,26 8-8-16,30 1 8 16,12 3 2-16,-2 3 7 15,0-2-3-15,-2 4-6 16,11 2 4-16,9 5-4 16,14 0-6-16,6 2-1 15,10-2 14-15,1 2-5 0,0-4-2 16,1 0 1-16,-5-2-2 15,-1-6-12-15,-9-2 10 16,1-4 2-16,-3-2 2 16,-4-4 0-16,0-2 9 15,-2-2-10-15,0-2 0 16,1-1-8-16,-2 0 8 16,-2 3 0-16,4-4 0 15,-1 3 8-15,-2 1-8 16,0 2 1-16,-2-4-2 15,-3 2-3-15,-1-2 4 16,-4 2 3-16,-1 0 3 16,-2 2-5-16,-1-2 4 15,-1 2-4-15,0-2-2 0,1 2 1 16,1 2 0-16,-3 3 0 16,-1 3 1-16,-4 4-1 15,0 0 0-15,-4 1-5 16,-2-2 4-1,0-3 1-15,3 0 0 0,0-4 11 16,1 0-11-16,1-4 0 16,2 0 0-16,2 2-3 15,-2 0 3-15,2 2 0 16,-1 4 1-16,-2 1 8 16,3 7-8-16,-1 1-2 15,3 3-6-15,5-1 7 16,2-1 3-16,5 1-3 0,4-4 2 15,8 4 16 1,6-1-18-16,6-1 6 0,2 4-6 16,5 1-9-16,0-3 7 15,2 4 3-15,0-1-1 16,0-1 14-16,0 1-12 16,-2-2 1-16,-3 3-3 15,1-4-1-15,-2 1 1 16,-4 1 0-16,-1-2 2 15,-1-1 15-15,-1 0-17 16,1 0 0-16,-5 0-1 16,2 2-7-16,-3-2 8 15,3 2 2-15,-3 2 4 16,0 0-3-16,2 0 3 16,3 2-11-16,4 0 5 0,0 0 0 15,5 0 5-15,2 2-5 16,0 0 0-16,0 0-1 15,2 0-3-15,0-2 3 16,0 2 1-16,0 0 0 16,0 0 1-16,-4 0 0 15,4 0-1-15,0 0 0 16,0 0-10-16,0-2 9 16,0 2 1-16,0 0-23 15,0 0-7-15,0 0-60 16,0 0-76-16,23-4-67 15,-1 0-124-15,-4-4-337 0</inkml:trace>
  <inkml:trace contextRef="#ctx0" brushRef="#br0" timeOffset="23777.86">17517 12282 363 0,'0'0'231'0,"0"0"-66"0,0 0 11 0,0 0 10 0,0 0 7 0,0 0-28 15,0 0-41-15,6-70-16 16,1 58-13-16,-1 2-16 16,-4 4-8-16,2 4-10 15,-4 2 3-15,0 0 35 16,0 0-24-16,-14 5-26 16,-4 14-12-16,-2 1-14 15,-3 2 10-15,1 2 0 16,-2-2-5-16,2 2 6 15,-5 0-22-15,-5 2-11 16,1 4 4-16,-2 2-4 0,2 2-1 16,4-4 7-16,4-3-6 15,6-7 1-15,5-6-2 16,6-4-3-16,2-4 1 16,1 0 3-16,3 0-1 15,0 2 0-15,0 2 1 16,0 2 11-16,3 4-12 15,3 0 0-15,4 2 9 16,-4-2-8-16,-2-2 11 16,1 0 7-16,-5-2-10 15,0 2 20-15,0 2-18 16,0 0-11-16,0 2 18 16,-5 0-9-16,1 0 7 15,2 2-7-15,2 0-7 0,0 3 11 16,0 0-12-16,11 4 1 15,13-1 21-15,8 2-17 16,10-2 11-16,7 0-4 16,9-2-13-16,2-2 14 15,3-4-7-15,-11-2-7 16,-4-2 11-16,-15-4-10 16,-13-2 7-16,-9-2-8 15,-7-2 0-15,-1-2 1 16,-3 0-1-16,0 0 0 15,0 0-4-15,0 1 4 0,0-2-34 16,0 1-57-16,-3 2-100 16,3 0-153-16,-4 0-386 0</inkml:trace>
  <inkml:trace contextRef="#ctx0" brushRef="#br0" timeOffset="23946.22">17916 13303 1698 0,'0'0'522'0,"0"0"-461"0,0 0 10 0,0 0 38 0,0 0-85 16,0 0-24-16,0 0-148 0,-41 0-133 0,41 0-329 15,0 0-245-15</inkml:trace>
  <inkml:trace contextRef="#ctx0" brushRef="#br0" timeOffset="28524.14">15111 12282 120 0,'0'0'190'0,"0"0"-126"0,0 0-25 0,0 0-32 0,0 0 3 0,0 0 7 0,0 0 4 16,-65-4 36-16,60 2 41 16,0 0 35-16,3 0 48 15,2 0 2-15,0 0-15 16,0 0-37-16,0 0-32 15,0 0 14-15,0-2-23 16,0-2-11-16,0-4 3 16,0-6-3-16,5-6-24 15,2-4-25-15,2-2-8 0,-3 0 21 16,1-1-27-16,-1 0-1 16,2-2-9-16,-2 1 1 15,1 0-4-15,-3 6-3 16,-4 4 0-16,0 2 26 15,-4 4 0-15,-12 2-7 16,-6-2 5-16,-1 0-15 16,1 2 16-16,-2 0-18 15,-1 0 4-15,1 0 6 16,-3 0-17-16,2 0 11 16,-1 2 2-16,1-3-13 15,3 2 11-15,-1-4-11 16,6 4 7-16,-1-3-7 0,5-1 6 15,1-1-5-15,6-2-1 16,-1-2 0-16,3-2 1 16,0 2-1-16,-2 0 6 15,2 0 1-15,-3 2-6 16,-1 2 10-16,-8 0 13 16,-4 0 8-16,-4-2-11 15,-3 0-10-15,0 0 20 16,2 1 10-16,2 4-20 15,0 1-3-15,3 0 0 16,2 4-9-16,2-2 8 16,-1 2-16-16,1-5-1 15,0-1 0-15,-4-4-4 16,2 3 4-16,1-4 8 16,1 5-8-16,3 2 4 0,-1 2-4 15,5 0-5-15,-4 0 4 16,2 0-3-16,-4-2 4 15,-2-2 7-15,2-4-6 16,1 0-1-16,1 0-11 16,5-2 1-16,0 4 9 15,6 2 2-15,2 2 0 16,0 6-1-16,-2 2 1 16,0 2 9-16,-2 0-10 15,-3 2-2-15,-7-2 1 0,-1 0 2 16,-7-2 7-1,-3 2-8-15,-6 2 1 0,-1 0-2 16,-5 0-1-16,-1 0 2 16,-7 0-7-16,-3 0 8 15,-8 4-2-15,-4 10 2 16,-1 0 8-16,3 2 10 16,5-2-19-16,4 2-8 15,6 2 8-15,6 0 9 16,3 2 5-16,5 0-14 15,2 2-5-15,0 2 5 16,2 2 0-16,-2 0 0 16,-2 2 4-16,0-2-3 15,-3 2 7-15,3 1 3 16,-2-1-10-16,2 2 15 16,0-2-15-16,0 4 5 0,2 0 10 15,3 2-15-15,2 0 10 16,4 0-11-16,5 0 6 15,-1 1-5-15,5-1-1 16,1 0 0-16,-4 4 7 16,1 2-7-16,0 2 9 15,-3 0-9-15,1 2-1 16,-3-2 0-16,3 2 2 16,0-1-1-16,0-1 17 15,2 0-16-15,1-2 6 16,4 2-7-16,1-2-1 0,3 2 1 15,2 0 0 1,0 4 6-16,0 3 9 0,0 1-14 16,0 2-1-16,2-2 0 15,7 0 0-15,3-2 5 16,3-1-5-16,1-6 1 16,3 4 5-16,4-1-5 15,2 2-2-15,4 2 1 16,2-2-10-16,0 0 10 15,2 0 0-15,3-1 1 16,-3-4 2-16,3 2-2 16,-1-5-1-16,-1-2 0 15,2-4-2-15,-1-2 1 16,1-4 1-16,2-6 0 0,4-2 0 16,3-6-6-1,4-2 6-15,4 2 0 16,-2-2 0-16,1 1 4 0,-1-2-4 15,-2 1 0-15,-3 3 0 16,-1-4-14-16,-3 0 13 16,-2-1-5-16,-1-1 3 15,-4-3-6-15,1 0 6 16,-1-1-4-16,3-3-5 16,5 0 12-16,-1 0 0 15,3 0 0-15,-5 0 0 16,-3 0 12-16,1 0-11 15,-5 4-1-15,-1-1 0 16,-1 0-2-16,1-3-4 16,1 0 6-16,3 0-8 15,1-3 7-15,5-8-5 0,6-6 6 16,0-2 0 0,6-6 0-16,0-1 3 0,1-2-2 15,1-4 5-15,-5 0-6 16,-2 0 1-16,-2 0-2 15,-7 2 1-15,-2 4 0 16,-7 0 8-16,-2 2-7 16,-4 2 5-16,-1 0-6 15,-4-3-7-15,-2 0 7 16,2-2 0-16,-2-5 12 16,-3-2 15-16,3-4-15 0,-5-2 6 15,-1 0-3 1,-5-1-9-16,-5 1 12 0,0 0 1 15,-2-2-9-15,0-4 13 16,0-2-23-16,0-2 1 16,-2-2-1-16,-7 0 6 15,-3-4-4-15,-1 2-1 16,-1-1-1-16,1 3 17 16,-2 6-17-16,-1 4 1 15,-2 6 15-15,-1 4-16 16,-6 3 12-16,-2 6 6 15,-2 3-3-15,-2 5 12 0,0 5-24 16,0 5 3 0,1 5-1-16,4 0-4 0,6 0 10 15,4 0 0-15,5 0-11 16,7 0 0-16,2 0-3 16,2 0-15-16,0 0 17 15,0 0-12-15,0 0 13 16,0 0 0-16,0 0-13 15,0 0-5-15,4 0-34 16,7 1-48-16,9 7-26 16,18 6-157-16,-2 0-348 15,-7-3-322-15</inkml:trace>
  <inkml:trace contextRef="#ctx0" brushRef="#br0" timeOffset="30505.73">15224 11656 214 0,'0'0'530'0,"0"0"-355"0,0 0-78 0,0 0 52 0,-113-2 85 0,101 1-59 0,5-4-30 16,5-3-54-16,2-2-9 0,0-4-35 15,0-8 1-15,13-6-12 16,10-10-21-16,8-10-3 16,12-9-2-16,7-11-10 15,15-8 1-15,22-26 0 16,27-26 0-1,31-31 4-15,15-9-5 0,-2 3-8 16,-10 11 7-16,-13 13 2 16,8-1-1-16,11 0 7 15,17 1-6-15,18-1 14 16,16-2-9-16,14-1 23 16,3 3-4-16,0 4-17 15,0 5 2-15,3-1 2 0,0 4-12 16,3 7 1-1,-2 5-1-15,-7 10-7 0,-8 6 6 16,-12 7-16-16,-14 5-11 16,-16 4-7-16,-15 6-15 15,-15 3 3-15,-27 15-26 16,-24 14 3-16,-24 10-6 16,-4 2 6-16,5-4 30 15,11-4 26-15,8-5 14 16,-3 5-15-16,-1 8 12 15,0 4 3-15,-4 8 2 16,-1 4 6-16,2 6-2 16,0 6 12-16,6 4 6 0,6 0-2 15,24 0-21 1,30-2 0-16,31-6 10 0,4 0-5 16,-6 0 12-16,-23 0-5 15,-22 4 3-15,-7-2 10 16,-4-3-14-1,0-2-6-15,0-6 4 0,-16 2-7 16,-15-2 1-16,-17 6-4 16,0-2 6-16,10-1-4 15,15-4-2-15,12 0 8 16,15 0 16-16,18-2-11 16,20 0 13-16,1 2-12 15,-30 6-13-15,-33 8 43 16,-33 2-17-16,-6 2 0 15,5 0-2-15,10 0-18 16,5-2 5-16,-5 0-3 16,-1 0-8-16,-2 0 35 0,0-2-11 15,-1 0 9-15,-2 0 1 16,-5 0-22-16,-9 4 8 16,-11 0-1-16,-10 2-19 15,-16 0 23-15,-5 2-7 16,-8 0 23-16,-2 0-8 15,0 0-26-15,0 0 8 16,0 0-14-16,2 0 8 16,5 0-7-16,1-2 0 15,6 2 4-15,2 0 12 0,4-2-16 16,2 2 5 0,2 0-6-16,1 0 6 0,4 0 5 15,2 0-10 1,5 0-1-16,-1 0 2 0,4 0 4 15,-4 0 4 1,-1 0-1-16,-3 0-8 0,-7 4 27 16,-4 2-19-16,-6 0 13 15,-6-2-8-15,-3 0-13 16,-3-4 7-16,-2 2-6 16,0-2 4-16,0 0 3 15,0 0-8-15,0 0-1 16,0 2-14-16,0-2-82 15,0 2-67-15,0 2-72 16,-13-2-102-16,-1-2-68 0,3 0-208 16</inkml:trace>
  <inkml:trace contextRef="#ctx0" brushRef="#br0" timeOffset="31455.2">25369 6689 563 0,'0'0'158'0,"0"0"-41"0,0 0-29 0,0 0 53 0,0 0 29 0,0 0 1 0,0 0-46 0,-43-22-50 16,38 20 5 0,3 2 5-16,0-2-2 0,0 0-5 15,2 2-33-15,0-2-15 16,-2 0 18-16,-3 0-17 16,1 0 3-16,-1-2-6 15,-2 2-6-15,1-2 3 16,-1 2-12-16,1-2-11 15,-2 0 29-15,2 2-17 16,-1 2 4-16,3 0 1 16,2-2-1-16,2 2 10 15,0-2-22-15,0 2-4 16,0 0 5-16,0 0-5 16,0 2 3-16,6 10 21 15,7 4-13-15,6 4 14 0,3 0-18 16,5 3 14-16,2-1 13 15,4 0-14 1,1-2-1-16,-1-2 6 0,-4-5-26 16,-4 0 20-16,-6-3-21 15,-5-5 0-15,-5-1 13 16,-5 1-13-16,0-1 1 16,-4-2-1-16,3 0 1 15,-3-2-1-15,0 2 0 16,0 0 1-16,0-1 13 15,0 4-12-15,0-3 7 16,0 2-9-16,0-2 2 16,0 2 14-16,-3 2-5 0,-5 2 7 15,-6 4 11-15,-3 6-23 16,-8 8 14-16,-4 4-20 16,-7 6 6-16,-3 5 7 15,-2-1-7-15,5-4 8 16,5-4-8-16,6-6-5 15,10-6-1-15,7-8 0 16,2-4-20-16,4-4 19 16,2-2-24-16,0-2-18 15,0 1-23-15,0-1-60 16,0 0-59-16,0 3-38 16,0-3-80-16,0 0-35 0,2 0-151 15,2 0 91-15</inkml:trace>
  <inkml:trace contextRef="#ctx0" brushRef="#br0" timeOffset="34838.92">25604 15557 472 0,'0'0'498'0,"0"0"-397"0,0 0-81 0,0 0-1 0,0 0 94 0,0 0-14 0,0 0-56 16,0 0 2-16,-6 0 38 0,-3 5 0 15,-5 8 14-15,-5-1-27 16,-4 8 21-16,-4 2 1 15,-2 4-39-15,-2 4-16 16,-4 2-3-16,-3 8-11 16,-7 0-1-16,-4 2-11 15,-4 2 13-15,-5 0 10 16,-3 1-6-16,1-5 1 16,-2-8-8-16,-1 0-9 15,3-6-3-15,-2 0-9 16,0-8-1-16,-3 4 0 0,0-4 2 15,1-4 7-15,-3 4-6 16,1-4-1-16,-4 2 8 16,1 2-9-16,-4 0-1 15,1 0 1-15,1-4 8 16,0 4 6-16,-3 0 5 16,-6 5-12-16,-7-5-7 15,-27 8-22-15,-24 0 12 16,-27 10 9-16,-6-4 2 15,6 2-1-15,18-6 5 16,15-6-4-16,23-4 7 0,20-6-8 16,20-2 0-1,3-6 4-15,-15 2-3 0,-15 2 12 16,-13-4-6-16,0-4-6 16,-3 4-2-16,4-4 1 15,2 0 0-15,4 0 7 16,2 0-6-16,1 0 8 15,-1-4-8-15,-2 0-1 16,0 0 11-16,-6 4-9 16,4 0 16-16,-1 0 10 15,1 0-15-15,-1 0-1 16,2 0-6-16,1-6-4 0,2-2 5 16,3-10-1-16,4-4 7 15,1-4 11-15,2-2-9 16,1-2-2-16,-1 2-13 15,-1-6 6-15,-5 2-3 16,-3-4-2 0,-1-4 0-16,0-1 6 0,3-3-5 15,1-6-3-15,5 2 1 16,3-2-1-16,6 2 1 16,2-1 1-16,2 9 1 15,9 4 9-15,4 0-10 16,12 0 9-16,8 0-10 15,7-4 1-15,4-6 24 16,3-2-19-16,0-4 4 16,-2-3-7-16,-3 1-2 0,-1 0-1 15,1 0 0 1,0 6 0-16,0-2 2 0,-2 6-1 16,-1 4 9-16,-4 4-3 15,1 1-5-15,-6 3-2 16,2-4 0-16,-1-2 6 15,1-2 1-15,1 2-6 16,3-2 0-16,2 0-1 16,-3 4 2-16,3 4-2 15,0 2 0-15,3-2 0 16,0 1 11-16,4-3-10 16,2-2 4-16,4-4-3 15,1-2-2-15,1-2 15 0,0 0-15 16,1 4 0-16,1 2 12 15,2 3-12-15,-2 1 0 16,0 2 0-16,2 0-9 16,-6-4 9-16,-2 2 0 15,-2 6 1-15,-2-2-1 16,3 4 1-16,6 6-1 16,3 2 0-16,8 6 3 15,2-1-2-15,2 4 0 16,0-1-1-16,-1-3 4 15,-2 4-4-15,1-4-1 16,-3 2 0-16,1 0 1 16,0 4-3-16,1-1 4 15,2-1-1-15,-2 4 2 0,-1-4-2 16,0 1 0 0,-1 0 0-16,1-2 1 0,1 0 2 15,2 2-3-15,1 0 0 16,2 0 0-16,0 2 6 15,3 2-5-15,-1 0 0 16,3 2-1-16,-2 2 9 16,2-2-9-16,-6 2 0 15,4-2 7-15,-5 2-6 16,1 0-1-16,-4 0 0 16,1 0 0-16,-2 10 6 15,-1 12-6-15,1 10-3 16,0 11 3-16,0 7 1 0,-1-2 5 15,3 2 2 1,2-8-8-16,3-4 10 0,0-2-10 16,4-10 0-1,2-4 1-15,0-6 0 0,0 0 7 16,0-8-3-16,0 2-4 16,2-4 1-16,4-2-2 15,-4-1 0-15,0-2 0 16,0-1 2-16,-2 0 14 15,0 0 8-15,2 0-9 16,-2-14 7-16,0-4-22 16,0-12 11-16,0-6-7 15,3-8-3-15,1-4-1 16,0-4 1-16,0 0 0 16,1 3-2-16,0 5 1 0,-3 6 0 15,-2 8-1-15,0 6 2 16,0 6 4-16,0 2-5 15,0 2 1-15,0 2-1 16,0 2 0-16,0 4 0 16,0 0 0-16,0 0 1 15,0 0 0-15,5 0-1 16,1-2 0-16,3 0-1 16,-2 2 0-16,2 0 1 15,-3 0 12-15,1 4-9 16,2 0-6-16,2 2-1 15,6 0-2-15,10 0 6 0,10 0 6 16,7 0 4 0,12 0 3-16,4 0-13 0,2-4 4 15,-6 2-4-15,-14 2-19 16,-11 0 19-16,-12 0-26 16,-11 12-22-16,-6 6-22 15,-2 8-82-15,5 22-127 16,-1-6-327-16,-2-8-277 0</inkml:trace>
  <inkml:trace contextRef="#ctx0" brushRef="#br0" timeOffset="48291.35">23227 11372 58 0,'0'0'79'0,"0"0"-31"0,0 0-8 16,0 0 19-16,0 0-2 0,-31-22-7 0,29 15 21 0,-1 1-21 0,1 1 2 15,0-2-27-15,0 1-15 16,-2 1 16-16,1-2 6 16,1 1-11-16,-1 1 2 15,1 1-13-15,0-3-1 16,0 3 6-16,-3-2-15 16,3 2 15-16,0 0-4 15,2 2 9-15,-2-2 7 16,0 3-8-16,0-2-6 0,2 3-13 15,-3-2 7 1,3 0-7-16,0 0 1 0,-2 2 0 16,2-2 9-16,0 2-9 15,-2-2-2-15,2 2 1 16,0 0 0-16,-3-2 2 16,3 0-2-16,0 0 9 15,0 0 2-15,0 2-11 16,0-2 0-16,0 2 0 15,0-2 0-15,0-2 0 16,0 2 0-16,0-2 1 16,0 2-1-16,0-2 0 15,0 2 0-15,0 0-1 0,0 0 1 16,0 0 6 0,0 0-6-16,0 0 0 0,0-2 0 15,0 2-6-15,0 0 6 16,0 0 7-16,0-2-5 15,0 2 11-15,0 0-13 16,0-2 2-16,0 0 4 16,0 2-6-16,3-4-1 15,-1 2 0-15,0-2 1 16,1 0 7-16,1-2-7 16,-2 2 2-16,2-2-1 15,-1 0 0-15,-1 2 0 16,2 0 0-16,-2 2 5 15,3 0-6-15,-2 2-1 16,-1-2 1-16,0 2 0 0,0-2 0 16,0 2 1-16,0 0 0 15,-2-2 6-15,3 0-6 16,-1 0 0-16,0-2 0 16,2-2 0-16,-2 0 1 15,4 0 15-15,-4-2-16 16,2 0 11-16,-2 2 4 15,0-1-3-15,1 4 7 16,-1-1-3-16,0-1-9 16,-2 2 6-16,2-1-14 15,0-1 0-15,0 2 0 16,2-4 0-16,0 4 7 16,0-3-5-16,0-2-1 15,1 1 12-15,-1 0-13 16,-2 0 0-16,3 0 10 0,-2 0-3 15,-3 3 5-15,2-2 4 16,0 2-8-16,-2 2 3 16,2-2-11-16,-2 2 0 15,2 0 11-15,1-2-10 16,-3 2 14-16,2-2-2 16,-2-2-12-16,2 0 13 15,0 0-14-15,2 0 0 16,-2 0 16-16,1 0-5 15,-3 2 2-15,2-2 2 0,-2 2-5 16,0 0 7 0,3 0-17-16,-3-2 0 0,0 0 15 15,0 2-15 1,0-2 13-16,0 2-6 0,0-2-6 16,0 2 11-1,0 2-11-15,0 0 6 0,0 0 2 16,0 0-7-16,0 2 12 15,0 0-12-15,0-2 0 16,0 2 11-16,0-2-10 16,-3 0 7-16,1 0 5 15,-1 0-15-15,1 0 12 16,0 0-12-16,0-1 1 16,-2 1-1-16,2 3 1 15,-1-1 0-15,1 0 8 0,0 0-8 16,0 0 3-16,2 0-4 15,-2 2-5-15,2-3 5 16,-3 2 0-16,3 1 2 16,0-3 5-16,-3 2-6 15,1-2-1-15,2 2 0 16,-2-1-1-16,2 0 1 16,-2 2 0-16,2-2 1 15,-2 2 5-15,2 0-6 16,-2-3 0-16,2 3-1 15,0 0 0-15,0 0 0 16,0-1 2-16,0 1-1 16,-3 0 0-16,3-3-2 0,0 3 2 15,-2 0 0-15,2-1 0 16,-2 1 10-16,2-3-10 16,0 2 3-16,-2 1 3 15,0-2-5-15,2-2 4 16,-2 1-4-16,0-1 6 15,-2 3 6-15,2-3-12 16,0 2 9-16,0-1-7 16,-2-1-3-16,1 3 14 15,1 1-6-15,0 0-2 16,0-3 8-16,-2 3-11 16,-2 0 6-16,4-1-8 15,-4-2 0-15,1 2 9 16,1-2-3-16,0 1 0 0,-1 1 2 15,0 1-9-15,-1-3 2 16,1 2-2-16,1-2 1 16,-2 2 7-16,1-2-8 15,0 1 1-15,1 2-1 16,-1-2 0-16,1 2 0 16,0 0 0-16,2 0 0 15,2-2 5-15,-3 2-5 16,1 0 0-16,0-1 0 15,2 1-1-15,-2-3 1 16,-1 3 0-16,1 0 0 16,0-1 1-16,-1 1-1 15,1 0-1-15,0-3 0 0,0 3 1 16,2-1 0-16,-2 1 1 16,2-3-1-16,-2 3 1 15,-1 0-1-15,3 0 0 16,-2-2-1-16,2 2 1 15,-2 0 0-15,0-2 0 16,0 2 1-16,2 0 0 16,-3 0-1-16,0 0-3 15,3 0 2-15,-2 0 1 16,2 0 0-16,-2-2 0 16,0 2 0-16,-2 0 0 0,2 0-1 15,-3 0-4 1,3-2 5-16,-2 2 0 0,1 0 1 15,3 0 2-15,-3 0-2 16,1 0-1-16,0-2 0 16,0 2 0-16,0 0 2 15,0-1-1-15,0 1 0 16,-1-3-1-16,1 3-4 16,-2-1 4-16,0 1 0 15,-2 0 0-15,2-3 6 16,-2 3-5-16,1-2-1 15,1 2 0-15,0-2-8 16,1 2 8-16,-2 0 1 16,1-2 0-16,2 2 9 0,-3 0-10 15,1 0-10-15,2 0-5 16,-2 0 11 0,-1 0 4-16,0 0 0 0,1 0 0 15,-1 0 14-15,1 0-13 16,0 0-2-16,-1 0 1 15,3 0-4-15,0 0 4 16,-1 0 1-16,3 0 0 16,-2 0 8-16,2 0-9 15,0 0 0-15,-2 0-6 16,2 0-1-16,0 0 6 16,0 0 1-16,0 0-8 15,0 0 7-15,0 0-22 16,0 0 16-16,0 0-11 15,0 0 1-15,-3 0 10 0,3 0 1 16,0 0-7 0,0 0 5-16,0 0-12 0,0 0 20 15,0 0-9-15,0 0-11 16,0 0 18-16,0 0-17 16,0 0 0-16,0 0 8 15,0 0-11-15,0 0 10 16,0 0-5-16,0 0-5 15,0 0 8-15,0 0-18 16,0 0 9-16,0 0 11 16,0 0-5-16,0 0 7 0,0 0-9 15,0 0 0 1,0 0 12-16,0 0-11 16,0 0 17-16,0 0-16 0,0 0 1 15,0 0 10-15,0 0-3 16,0 0-1-16,0 0-9 15,0 0-30-15,0 0 14 16,0 0 14-16,0 0 3 16,0 0 16-16,0 0-11 15,0 0-3-15,0 2-3 16,0-2-4-16,0 0 22 16,0 0-1-16,0 0-6 15,0 0 7-15,0 0-28 16,0 0-18-16,0 0-1 15,0 0-4-15,0 0 0 0,0 4-1 16,0 0-1 0,0 2 15-16,0 0 9 0,-2 0-9 15,-2-2 0 1,4 0-26-16,0-2-21 0,0 0-1 0</inkml:trace>
  <inkml:trace contextRef="#ctx0" brushRef="#br0" timeOffset="48857.33">23051 10513 33 0,'0'0'74'0,"0"0"-52"0,0 0-21 0,0 0-1 0,0 0 20 0,0 0-19 15,0 0-1-15,-3 0-21 0,3 0-7 16,0 0 15 0,0 0 9-16,0 0 4 0,-2 0 10 15,-2 2-10 1,2 0-3-16,2 0-26 0,0-2-27 15</inkml:trace>
  <inkml:trace contextRef="#ctx0" brushRef="#br0" timeOffset="49058.38">23051 10513 28 0</inkml:trace>
  <inkml:trace contextRef="#ctx0" brushRef="#br0" timeOffset="49721.8">23051 10513 28 0,'16'-36'24'0,"-16"36"1"0,0 0 12 0,0-2-21 0,0 2-4 15,0 0 5-15,0-2 7 16,0 0 4-16,0 0 6 16,-2 0 4-16,-1 2-19 15,1 0-19-15,2 0-5 16,-2 0-15-16,2 0 20 0,-2-2 2 16,0 0-1-1,-1 0 14-15,-2-2 0 16,3 2 4-16,2 0 1 0,-2 2-6 15,0-2-1-15,0 0-6 16,0 2-6-16,-1 0 7 16,-1 0-7-16,0-2 5 15,2 2-5-15,-4 0 0 16,4 0 12-16,2 0-3 16,0-2 0-16,0 2 9 15,0-2-8-15,0 2 1 16,0-2 1-16,0 2 1 15,-2-2 18-15,2 0-13 16,-2 0-9-16,0 0-4 16,0 0-6-16,-1 2 0 15,1-2 7-15,2 2-7 16,0 0 0-16,0-2 0 0,0 0-1 16,0 0 0-16,0 0 1 15,0 2 0-15,-2-2 0 16,2 0 1-16,0 0 7 15,0 0 1-15,0 0-9 16,0 0 1-16,-2 0-1 16,2-2 0-16,0 2 1 15,-2 0-1-15,2 0 10 16,0 0-8-16,0 0-1 16,0 0-1-16,0-2-15 15,0-2 1-15,0 0 14 16,0 0 0-16,2 0 5 15,2 0-5-15,1 4-18 16,-1-2-7-16,0 2-8 0,-2 0 17 16,4 0 3-16,-2-2-4 15,-2 2 8-15,2 0-4 16,-1 0-7-16,-1-2 4 16,0 2-3-16,0 2-1 15,-2 0-10-15,2 0-39 16,-2 0-9-16,0 0-2 0</inkml:trace>
  <inkml:trace contextRef="#ctx0" brushRef="#br0" timeOffset="-32570.16">3384 8139 548 0,'0'0'654'0,"0"0"-454"16,0 0-126-16,0 0 11 0,0 0-24 0,0 0-23 0,-23-28 7 0,23 26-31 16,0 0 35-16,0 2 11 15,0 0 42-15,0 0 37 16,0 0-71-16,0 0-30 15,-2 0 8-15,0 12-45 0,0 12-1 16,-2 14 0-16,-1 10 0 16,-2 8-4-16,0 6 4 15,1-1 0 1,2-3 16-16,-1-12-15 0,3-6-1 16,2-14-30-16,0-8-8 15,0-8 37-15,0-6-42 16,0-4 43-16,0 0 1 15,0-15-1-15,0-20-12 16,0-11-51-16,0-10 42 16,9-4 12-16,-3 0 18 15,1 4-6-15,0 1 19 0,0 3-22 16,1 4 0 0,3 4-10-16,3 6-5 0,-3 8 14 15,3 8 2-15,-6 8 13 16,1 6 4-16,1 8-17 15,0 0-1-15,1 6-12 16,3 20 12-16,1 8 28 16,-3 6-13-16,-1 2-3 15,0-4 1-15,-2-2 3 16,-2-8-16-16,-1-6-17 16,-2-5-2-16,1-10-8 15,-3-4 27-15,3-3-10 16,0 0 2-16,3-14 8 15,5-17 0-15,1-7-3 16,3-8-17-16,1-6 4 16,3-2 18-16,-2 2-2 15,2 4 6-15,-1 5-5 0,-1 11-1 16,0 8-1-16,-2 10-16 16,-1 12 17-16,-1 2 8 15,1 16 16-15,-1 20 4 16,-1 13 10-16,-1 7-23 15,-3 0-15-15,-2-2 0 16,-1-8 9-16,-3-6 2 16,1-10-11-16,0-6-24 0,-3-6-33 15,2-6-25-15,1-2-127 16,-1-2-141-16,-2-4-149 0</inkml:trace>
  <inkml:trace contextRef="#ctx0" brushRef="#br0" timeOffset="-32074.5">4188 7963 1446 0,'0'0'302'0,"0"0"-247"0,0 0-31 0,0 0-24 0,0 0 0 0,0 0 0 0,0 0 0 0,-20 4 0 0,13 14 16 16,-3 8 2-16,-2 6 39 15,5 0-32-15,3 0-25 16,2-4 37-16,2-2-37 16,0-8 0-16,0-4-18 15,4-8 8-15,10-4 10 16,3-2 3-16,4-4 7 15,4-16 27-15,0-8-37 16,4-4 0-16,-4-4-2 16,-4 4-4-16,-11 6 6 15,-10 4 16-15,0 6 13 16,-6 2-7-16,-17 4-22 16,-1 3 0-16,0 6 0 15,-3 1 1-15,4 0 42 0,3 0-42 16,3 10 16-16,3 6-17 15,1 4-12-15,4 0 0 16,7 2-28-16,2-4-103 16,0-6 10-16,11-4-38 15,27-8-44-15,-5 0-134 16,-4-10-372-16</inkml:trace>
  <inkml:trace contextRef="#ctx0" brushRef="#br0" timeOffset="-31658.94">4423 7935 876 0,'0'0'607'0,"0"0"-409"15,0 0-88-15,0 0 1 0,0 0-48 16,0 0-31-16,0 0-32 16,0 0 9-16,4-7 4 15,2 19 4-15,5 2 13 16,1 7-17-16,-1-1-13 15,0-2 0-15,-2-2-2 16,2-6 11-16,-5-4-22 16,1-4-16-16,0-2 3 15,2 0 14-15,4-18-28 16,3-12 33-16,7-6-4 16,-2-5 11-16,2 1 3 0,-3 7-3 15,-5 6 0 1,-3 5-11-16,-3 8 12 0,-3 6-1 15,-2 6 22-15,1 2-6 16,0 0 7-16,1 0-11 16,3 10-12-16,2 10 45 15,1 4-45-15,-2 4 15 16,2 0-4-16,-1-1-11 16,0-4-17-16,-5-2-112 15,-1-10-206-15,-5-4-265 0</inkml:trace>
  <inkml:trace contextRef="#ctx0" brushRef="#br0" timeOffset="-31299.89">4747 7682 1060 0,'0'0'492'0,"0"0"-422"0,0 0-70 0,0 0 48 0,0 0 53 0,0 0-35 0,123 0-28 16,-90 0 38-16,5 0-48 15,1-14 10-15,0-4-22 16,-1-4 4-16,-5 0-20 16,-10 2-48-16,-7 4-82 0,-12 3 93 15,-4 3 11 1,0 6 26-16,-4 4 9 0,-10 0 43 15,-1 0 22-15,1 17-74 16,1 11 0-16,1 10 71 16,4 8-35-16,3 2 17 15,5 0-23-15,0-8-10 16,21-10-15-16,14-12-5 16,41-18-105-16,-10-16-98 15,2-12-461-15</inkml:trace>
  <inkml:trace contextRef="#ctx0" brushRef="#br0" timeOffset="-30839.07">5855 7315 441 0,'0'0'1396'15,"0"0"-1133"-15,0 0-253 16,0 0 5-16,0 0-4 15,0 0 6-15,0 0 28 16,16 106 4-16,-16-56-22 16,0 0 2-16,0-3-29 15,-2-11-10-15,-4-8-2 16,6-12-81-16,0-8-31 16,0-8 25-16,0-2 6 15,0-22 47-15,0-6-7 16,0-9 47-16,0-5 0 15,0-3 12-15,10-6-6 16,3-1 18-16,1 2-10 0,-3 2 17 16,2 6-4-16,-4 5 11 15,0 11 59-15,-3 10-21 16,1 8 8-16,0 8-13 16,-2 2-45-16,3 0-3 15,1 25-17-15,3 8 0 16,0 10 65-16,5 7-56 15,-2 0 7-15,3-4-16 16,-1-2-32-16,4-8 32 16,-1-6-177-16,2-5-113 15,-4-10-363-15,-5-7-497 0</inkml:trace>
  <inkml:trace contextRef="#ctx0" brushRef="#br0" timeOffset="-30622.79">5803 7574 1207 0,'0'0'593'0,"0"0"-474"0,0 0-102 0,0 0 84 0,0 0 33 0,0 0-110 0,168-104 75 16,-99 59-95-16,-3-1-4 0,4-2-161 15,-21 12-340-15,-18 12-566 0</inkml:trace>
  <inkml:trace contextRef="#ctx0" brushRef="#br0" timeOffset="-29751.01">7374 6868 497 0,'0'0'763'0,"0"0"-513"0,0 0-186 0,0 0-13 0,0 0 86 15,0 0-55-15,0 0-9 16,-71 8-34-16,48 22-19 16,4 6-18-16,3 4 1 0,9 0 6 15,7 2 24-15,0-4-16 16,7-4 8-16,18-6-25 16,4-6-18-16,4-8 17 15,0-3 1-15,1-4-25 16,-5 0 25-16,-2-1 16 15,-5 6 0-15,-9 3-16 16,-6 8-25-16,-7 7 25 16,0 6-8-16,-13-2 8 15,-6-2-8-15,0-6 8 16,3-10 0-16,5-8-1 16,5-8-47-16,3 0 1 15,3-10-55-15,0-14-38 16,9-6 70-16,11-4 9 15,2 2 61-15,5 2-6 0,4 0-3 16,5 4 9-16,-1 1 31 16,-1 10 5-16,-2 7 31 15,-3 6-30-15,-6 2 19 16,0 0 42-16,-7 10-55 16,-3 4 23-16,-4 4 1 15,-9 0-38-15,0 0-17 16,0 0-12-16,-3-4-98 15,-19 0-89-15,2-6-306 16,0-4-208-16</inkml:trace>
  <inkml:trace contextRef="#ctx0" brushRef="#br0" timeOffset="-29024.49">7639 7060 400 0,'0'0'1137'0,"0"0"-847"0,0 0-217 0,0 0 81 0,0 0 36 0,123-36-107 0,-94 36-83 0,-4 0 40 16,-4 16-27-16,0 6-5 16,-7 2-2-16,-4 4 7 15,-7 0-13-15,-3-2-16 16,0 1-44-16,0-9 59 0,-3-4-41 15,-3-6 42 1,-4-8-1-16,2 0 1 16,1 0 0-16,3-14-19 0,4-8-27 15,0-6 28-15,0-3 12 16,9 1 5-16,11 0 2 16,5 4 4-16,1 4-5 15,5 4-7-15,-4 6 4 16,-1 6 3-16,-1 6 10 15,-4 0 33-15,-6 0-33 16,-5 10 11-16,-2 8 25 16,-4 2-46-16,-4 2 0 15,0-4 7-15,0-2 4 16,0-6-22-16,0-6-37 16,2-4-40-16,1 0 23 15,3 0-94-15,0-15-20 16,6-4 94-16,-1-2 20 15,3 0 41-15,-1 5 10 0,0 2 14 16,-4 6 79-16,0 4-8 16,0 4-27-16,0 0 51 15,0 4 27-15,4 10 2 16,3 0-87-16,1-2-35 16,6-4 50-16,2-8-52 15,-1 0 0-15,-4 0-11 16,-2-10-28-16,-7-6-6 15,-4 0-43-15,-3 0 31 16,-4 2 44-16,0 4 11 16,0 2 2-16,0 6 51 15,0 2-7-15,0 0-3 0,0 0-41 16,7 10 0-16,-1 6 27 16,3 2-26-16,3-4 9 15,1-2-10-15,1-8-93 16,-6-4-188-16,-3 0-424 0</inkml:trace>
  <inkml:trace contextRef="#ctx0" brushRef="#br0" timeOffset="-28765.64">8232 6647 1217 0,'0'0'354'0,"0"0"-296"0,0 0 65 0,0 0 49 0,85-112 0 0,-65 110-53 0,-5 2-54 0,1 12-41 15,-3 20-24-15,-1 12-12 16,-3 8-28-16,2 4 19 16,0 4-100-16,0-2-38 15,2-1-5-15,3-3-152 16,-1-12-185-16,-3-14-52 0</inkml:trace>
  <inkml:trace contextRef="#ctx0" brushRef="#br0" timeOffset="-28210.34">8811 6760 98 0,'0'0'567'0,"0"0"-310"15,0 0-66-15,0 0 139 16,0 0-58-16,0 0-32 16,0 0-107-16,-6-13-81 15,-5 13-8-15,-3 0-35 16,-1 0 3-16,-1 5 1 0,1 13-13 15,-1 5 0-15,3 6-8 16,3 3 0 0,8 0 8-16,2-4 0 0,0-6 1 15,16-6-18-15,9-8-28 16,1-8-55-16,8-2-43 16,-3-20-73-16,3-4-3 15,-5-4 16-15,-6 0 109 16,-2 4 87-16,-8 4 10 15,-6 8-3-15,-2 8 108 16,-3 6 8-16,0 0 8 16,2 0-34-16,0 10 32 0,1 1-41 15,0-3-75 1,2-4-12-16,1-4 6 0,5 0-35 16,5-8-19-16,3-11-24 15,0-4 14-15,0 1 56 16,-3 4-45-16,-1 6 53 15,-5 8-1-15,-3 4 1 16,-3 2 48-16,1 21 32 16,-3 7-27-16,5-1-53 15,11 3-9-15,0-7-248 16,-1-13-362-16</inkml:trace>
  <inkml:trace contextRef="#ctx0" brushRef="#br0" timeOffset="-27954.45">9518 6230 1614 0,'0'0'502'0,"0"0"-464"0,0 0-14 0,0 0-18 0,33 129 17 0,-24-71-23 0,-2 8-13 0,-3 0-120 0,-4 12-184 15,0-16-85-15,0-16-365 0</inkml:trace>
  <inkml:trace contextRef="#ctx0" brushRef="#br0" timeOffset="-27587.56">9416 6685 897 0,'0'0'407'15,"0"0"-262"-15,0 0-105 16,126-98 1-16,-67 62-34 16,-1 0 8-16,-1 4 90 15,-6 8-19-15,-8 8 15 16,-15 9-6-16,-5 6 29 0,-7 1 21 15,-3 0-103-15,1 0-19 16,-1 6 52-16,0 2-69 16,3-4 7-16,2-4-13 15,-1 0-59-15,1-8 15 16,-5-10-74-16,-4-5-36 16,-9 1 110-16,0-1 3 15,-13 2 41-15,-16 3 17 16,-4 4 80-16,-7 10 42 15,-3 4-139-15,-1 4 18 16,-1 24-46-16,-28 34 24 16,10-5-339-16,3-1-894 0</inkml:trace>
  <inkml:trace contextRef="#ctx0" brushRef="#br0" timeOffset="-26676.51">7586 8343 1294 0,'0'0'388'0,"0"0"-248"0,0 0-69 0,0 0 68 0,0 0 1 0,0 0-140 0,14 121 22 16,-6-83-5-16,3 0-17 15,-3 0 56-15,-2-8-25 16,-2-6-20-16,-2-7-11 16,-2-8-22-16,0-4-46 15,0-5 52-15,-2 0 16 16,-11-3 0-16,2-15 0 15,0-6 11-15,2-4 11 16,2-4-22-16,5-2 1 16,2 4 61-16,0 2-26 15,0 6 22-15,0 6-18 16,6 4-24-16,4 6-16 0,0 6-4 16,1 0-19-16,5 0 23 15,-1 8 15-15,4 6-15 16,-3 4 0-16,-3-2 0 15,-3 0 0-15,-2-6-71 16,-4-2-65-16,-4-6 124 16,0-2-47-16,0 0 34 15,0 0-3-15,0 0-27 16,0-4 0-16,2-12-34 16,3-8 52-16,3-6 37 15,4-6 0-15,3-2-10 0,3-2 10 16,-2 8 20-16,0 6 56 15,-6 9-14-15,1 11-34 16,-1 6 64-16,1 0-61 16,-1 18 34-16,2 14 0 15,1 9-50-15,1 3-15 16,1 0-4-16,3-4-56 16,11-2-61-16,-5-10-258 15,-4-12-487-15</inkml:trace>
  <inkml:trace contextRef="#ctx0" brushRef="#br0" timeOffset="-26313.63">8176 8328 1249 0,'0'0'583'0,"0"0"-407"0,0 0-163 0,0 0 65 0,0 0-8 0,0 0-58 16,0 0 49-16,0 42-51 15,5-22 12-15,0-2-22 16,-1-4-7-16,2-4-2 16,3-6-15-16,1-2-63 15,0-2 46-15,1 0-14 16,-1-14 33-16,-6-4 10 16,-2 0-35-16,-2 0 34 15,0-1 12-15,-16 4 2 16,-5 3 54-16,-4 3 0 0,-2 9 7 15,0 0-15-15,2 3-47 16,6 19-14-16,3 2 7 16,12 4-27-16,4-6 8 15,2-6-193-15,33-14-46 16,1-2-104-16,-2 0-278 0</inkml:trace>
  <inkml:trace contextRef="#ctx0" brushRef="#br0" timeOffset="-25947.33">8371 8251 512 0,'0'0'919'16,"0"0"-639"-16,0 0-114 15,0 0-15-15,0 0-5 0,0 0-34 16,0 0-74-16,55-8 10 16,-33 8-5-16,-2 0-37 15,1 0 32-15,-4 0-38 16,-3 0-19-16,-3 2-19 15,-5-2-59-15,1 0 13 16,-2 0-16-16,1-3-12 16,3-12 39-16,0-3-66 15,3-4 32-15,-2 0 21 16,1 0-17-16,-1 4 84 16,-6 6 19-16,-2 4 83 15,0 4 95-15,-2 4-57 0,0 0-15 16,0 2 31-1,0 14-54-15,0 6 23 0,0 6-36 16,0 0-32 0,0-2-30-16,2-2-8 0,3-6-85 15,-1-5-52-15,4-13-205 16,-4 0-281-16,2 0-474 0</inkml:trace>
  <inkml:trace contextRef="#ctx0" brushRef="#br0" timeOffset="-25762.68">8869 8097 1388 0,'0'0'547'0,"0"0"-506"0,0 0 67 16,0 0-19-16,0 0-35 16,0 0-36-16,0 0-18 15,17 80-158-15,-17-80-35 16,-6 0-165-16,-7 0-509 0</inkml:trace>
  <inkml:trace contextRef="#ctx0" brushRef="#br0" timeOffset="-25463.63">8869 8097 1046 0,'-58'-64'507'15,"72"64"-467"-15,6 0 47 16,11 0 61-16,10-2 10 15,3-4-84-15,0-4-53 16,-1-4 14-16,-12-2-35 16,-8 2-9-16,-13 0 2 0,-10 4-8 15,0 3-4-15,-4 3-18 16,-16 4 23-16,-3 0-15 16,-1 9 29-16,0 14 0 15,1 8 26-15,5 5 25 16,5 2 18-16,9 0-13 15,4-4-33-15,0-6 31 16,15-8-52-16,14-10-2 16,4-10-1-16,23-8-96 15,-11-18-172-15,-5-4-526 0</inkml:trace>
  <inkml:trace contextRef="#ctx0" brushRef="#br0" timeOffset="-25163.61">9642 7628 871 0,'0'0'758'0,"0"0"-574"0,0 0-139 0,0 0 39 0,0 0-20 0,52 104-55 0,-37-60 54 16,3-2-47-16,-3-2-16 16,-1-10-87-16,-7-8-151 15,-7-10-344-15,0-7-370 16</inkml:trace>
  <inkml:trace contextRef="#ctx0" brushRef="#br0" timeOffset="-24777.1">9609 7716 1211 0,'0'0'335'0,"0"0"-220"16,0 0-57-16,42-137-8 0,1 91 14 15,3 5-64-15,6 4 7 16,-3 7 9-16,-5 10-10 15,-6 12-6-15,-13 8 13 16,-14 8-11-16,-11 26 48 16,0 15 5-16,-26 5-22 15,-5 6 134-15,-2-6-96 16,7-10-41-16,6-8-30 16,11-14 14-16,7-10-39 15,2-10-24-15,13-2-57 16,16 0 56-16,9-10-51 15,5-4 24-15,-3 4 31 16,-7 4-2-16,-6 6 39 0,-14 0 18 16,-11 10-5-16,-2 10 154 15,-15 4-2-15,-12 4-28 16,-4 0-39-16,2-3-73 16,4-6 60-16,4-5-76 15,-2-1-58-15,7-8-192 16,3-5-645-16</inkml:trace>
  <inkml:trace contextRef="#ctx0" brushRef="#br0" timeOffset="-24613.38">9881 7971 1292 0,'0'0'0'0,"0"0"-445"0</inkml:trace>
  <inkml:trace contextRef="#ctx0" brushRef="#br0" timeOffset="-24431.36">9678 8211 1461 0,'0'0'595'0,"0"0"-595"0,0 0 14 15,127-80-31-15,-57 28 17 16,21-30-150-16,-16 12-395 16,-17 11-321-16</inkml:trace>
  <inkml:trace contextRef="#ctx0" brushRef="#br0" timeOffset="-23620.63">5032 8969 494 0,'0'0'403'0,"0"0"-144"0,0 0-158 0,0 0 9 0,0 0 102 0,0 0-85 15,0 0-78-15,-44-24 23 16,44 20-21-16,0 0 33 0,0-2-30 16,13-4-25-16,18-4 37 15,37-14-48-15,55-20 20 16,66-26 29-16,46-16-5 16,33-9 16-16,13 1-30 15,-12 10-27-15,10 3 59 16,1 5-80-16,-8-2 0 15,-9 2-6-15,-18 2-19 16,-29 5 18-16,-31 11-33 16,-48 14 29-16,-42 12 11 15,-32 12 1-15,-16 4 22 16,-1-2 35-16,-4 2-28 16,-5 2 21-16,-18 8-51 0,-13 6 1 15,-6 2 58-15,0 2-36 16,-2 0-23-16,-11 0-44 15,-7 6-149-15,3 6-132 16,3-4-445-16</inkml:trace>
  <inkml:trace contextRef="#ctx0" brushRef="#br0" timeOffset="-21416.71">9995 6082 413 0,'0'0'397'0,"0"0"-133"0,0 0-47 0,0 0 1 0,0 0-22 15,0 0 8-15,0 0-61 0,7-54-43 16,-7 46 106-16,0-2-61 16,0 2-28-16,0-2-33 15,0-1-47-15,0 0 44 16,-3-2-71-16,-6-1 5 16,-2-2 15-16,-2-2-30 15,-5 0-9-15,-5-2-1 0,-4 2 10 16,-4-2 6-1,-6 2-6-15,-5 2 0 16,-6 2 17-16,-4 2-17 16,-9 2-15-16,1 4 6 0,-4 4 2 15,-2 2 7-15,4 0 0 16,2 0 9-16,5 0 6 16,-1 0-15-16,2 0-16 15,0 0 10-15,-1 0 6 16,-3 0 7-16,0 2 2 15,-4 6-9-15,0 2 0 16,1 4-7-16,3-2-8 0,7 0 14 16,7-2 1-1,6-2 7-15,7-4-7 0,4 0 23 16,4-4-23 0,3 0-11-16,3 0 11 0,1 0 0 15,3 0 12 1,1 0 7-16,1 0-19 0,-2 0 18 15,-3 0 0-15,-4 0-18 16,-4 0-1-16,-5 0 1 16,-2 2 0-16,-3 8 6 15,-2 2 0-15,-2 2-3 16,1 2-3-16,-1 0-18 16,0 0 18-16,0 0 0 15,0 2 2-15,0 2 4 16,-1 3-6-16,-2 0 0 15,-1 4-18-15,-5 3 21 16,0 2-3-16,0 0 0 0,-1 2 9 16,3-4 3-1,3-4-12-15,2 0 0 0,3-4-14 16,0 3 26-16,-1-2-12 16,-2 4 2-16,-1 3 4 15,-1 2 27-15,-2 6-33 16,4 2 0-16,2-2 49 15,7-2-48-15,8-6 32 16,8-8-17-16,3-2-16 16,6-2 25-16,1 0-25 15,-1 3-25-15,0 4 17 16,-4 9 16-16,1 8 8 16,-4 7-14-16,2 7 8 15,-2 0-1-15,1-2-9 0,3-2-18 16,3-5-1-16,6-5 38 15,0-8-14-15,0-5-5 16,0-6 1-16,0-3 11 16,0-4-12-16,0-2-18 15,4 2-3-15,0 0 42 16,3 0-15-16,0 0-6 16,4 4 2-16,2 0 5 15,3 4-7-15,5 5-16 16,2-2-4-16,8 5 40 15,6 3-11-15,3-2-9 16,6 3 8-16,3-3 4 16,3-1-12-16,1-2-12 15,-4-2 11-15,1-2 2 0,-4-6 7 16,3-2-8-16,-2-6 0 16,4-4 3-16,5-3-3 15,4-5-4-15,7 0-4 16,4-3 16-16,7-11 5 15,2-2-13-15,5-2 0 16,0 0 5-16,-3 2-5 16,-2 0 0-16,-1 0-15 15,-8 4 31-15,-5 0-26 16,-6 2 10-16,-6 2 0 0,-5 0-14 16,-4 2 14-1,-1 0 0-15,1 0 8 0,1-3-7 16,4 2-2-16,0-4-8 15,8-2-1-15,3-3 10 16,3-5 0 0,4-1 0-16,1-4-2 0,-1-2 14 15,1-2-22-15,-4 2 10 16,-3 0-23-16,-4 2 23 16,-6 2 0-16,-5 2 1 15,-5 0 16-15,-2 2-16 16,3 0-2-16,-4 0-2 15,6-4-17-15,-2-2 11 16,1-5 9-16,1-1 0 16,-1 0 3-16,-4-2-1 0,-5-2-4 15,2 2-13-15,-6 0-14 16,-2 0 29-16,-3 4 10 16,1 0 2-16,-5 1-9 15,-1 1 10-15,-2 2-16 16,-3-3 3-16,1-2-29 15,2-3 29-15,1 0 6 16,-1-2 7-16,2 0-7 16,-1 4 1-16,-5 2-7 15,-1 4 0-15,-5 0-19 16,-5 0 19-16,-2 2 22 16,0-2-14-16,-2 1 2 15,0 1-9-15,0 1 16 0,-8-2-17 16,-4 3-14-1,-1 0 14-15,2 2 6 0,0 0-4 16,0 2-2-16,0 0 7 16,-1 0-5-16,-1 0-2 15,-5 2 0-15,3 0 7 16,-3-1 4-16,3 2-10 16,1 1-1-16,1 2 9 15,-1-1 12-15,3 4-21 16,0-4 0-16,-1 3 24 15,0 1-23-15,-2-1 8 16,-1 2-9-16,-4-1 1 16,0 1 24-16,-4 2-25 15,-1 2 0-15,-1-1 17 0,1 0-6 16,2 1-11-16,1 2-7 16,2 0 7-16,3 0 22 15,3 2-22-15,3 0 8 16,4 0 48-16,4 0-56 15,-1 0-2-15,3 0-4 16,0 0 6-16,0 0 0 16,0 0 0-16,0 0 0 15,0 0 11-15,0 0-11 16,0 0-30-16,0 18-92 16,-29 43-78-16,-2-3-121 15,-9 0-1154-15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28:45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3976 6561 418 0,'0'0'398'0,"0"0"-171"0,0 0-118 0,0 0 2 0,0 0 11 0,0 0-32 16,0 0-9-16,-10-76 20 16,-2 74-25-16,-3 0-21 15,-8 0-1-15,-4 2-11 16,-8 0 8-16,-7 8-28 0,-5 16-14 16,-6 10 5-16,-5 10-13 15,-2 8 5-15,2 9 0 16,4 1-6-16,8 2 22 15,14 2 0-15,12-4-11 16,14 0 6-16,6-2-16 16,4-6 0-16,23-1-1 15,6-5 0-15,5-4 2 16,2-4-2-16,-5 0 0 16,-1 0 9-16,0-2-9 15,-3 2 0-15,2 0-7 16,1 5-8-16,1 3 14 0,3 4 2 15,5 4-1-15,-1 6 0 16,2 0-2-16,3 2 1 16,-1 0-20-16,-1-1 14 15,-3-3-1-15,-4 2 8 16,-7 0 0-16,-6 2 0 16,-9-1-15-16,-10 1 8 15,-6-2-17-15,0 0 8 16,-12 0 16-16,-11-1 6 15,-4-7 10-15,-2-4 2 16,0-6-18-16,-4-8 13 16,-3-4-7-16,-4-6 0 15,-7-2 15-15,-4-2 3 16,-2 0-8-16,-5-4-15 0,0-2 0 16,0-3-2-16,0-2 1 15,2-4-5-15,3-2 4 16,4-3-6-16,7-2-1 15,5 0-1-15,11 0-7 16,10-3 3-16,10-10-16 16,6-5-9-16,0-2-19 15,15-6 29-15,9 0-6 16,1 4-2-16,0 4 18 16,-6 6 18-16,0 10-19 15,-9 2-22-15,0 2 4 16,-6 20-25-16,-4 10 62 0,0 12 1 15,-9 13 25 1,-11 8-2-16,0 6 3 0,-3 1-2 16,4 2 9-16,-2-6-27 15,9-4 3 1,2-3-4-16,6-5-5 0,4-4 14 16,0-2-14-16,0-2 9 15,0 4 0-15,0 2-8 16,-5 1 6-16,-1 3 3 15,-5 2-11-15,-5 0 15 16,-4 0-15-16,-4 3 0 16,-1 1 16-16,-2-2-15 15,-2 0 14-15,2-2-5 0,-2-4-9 16,0-2 20 0,0 0-21-16,2-1 1 0,4-1 7 15,0 0-8-15,5 0 12 16,-1-2-3-16,2 3-9 15,0-3 10-15,1-2-10 16,1-1-2-16,-1 2 1 16,1-1 2-16,1 2 6 15,-1 0-6-15,1 2-1 16,3 2 16-16,2 3-16 16,2-1 0-16,3 0 15 15,2 2-6-15,2 3 3 16,0 0-4-16,0 4-7 15,0-1-2-15,13 0 1 16,3 0 0-16,6-4 0 0,5-2 1 16,4-1 1-1,5-5 5-15,3-2-6 0,3-2 12 16,6-4-5-16,-1-4-2 16,4-2 7-16,4-8-12 15,3-6 16-15,5-6-16 16,1-7 0-16,5-5 7 15,1-5-2-15,-3-1 28 16,-5 0-10-16,-4 0-11 16,-9 0-3-16,-10-4-10 15,-4 1 2-15,-12 0 5 16,-4 2 1-16,-9-2 0 16,-5 3 7-16,-2 0-13 15,-3 0 21-15,0 0-5 16,0 0-16-16,0 0 14 15,0 0-16-15,0 0-46 0,-3-5-116 16,-12-2-402-16,-4 0-734 16</inkml:trace>
  <inkml:trace contextRef="#ctx0" brushRef="#br0" timeOffset="3504.47">4627 7295 798 0,'0'0'215'0,"0"0"-169"0,0 0-45 0,0 0 44 0,0 0 0 0,0 0-35 0,0 0 2 0,18-20-12 16,-9 18 6-16,-3 2 4 15,2 0-9-15,0 0 29 16,3 0-14-16,5-2 2 15,4 0 38-15,7-2-21 0,4-4 20 16,9 0-13 0,5-4-33-16,6 2 7 15,4-2-16-15,-1 4 6 0,2 0-6 16,-5 4 0-16,-2-1 0 16,0 1 0-16,-3-1-5 15,4 1 5-15,4-5-6 16,0 0 6-16,7-5 4 15,1 0-4-15,-2-3 2 16,-4 5-2-16,-6 2 0 16,-6 4-1-16,-6 2 0 15,-2 4-9-15,-3 0 9 16,-4 0-12-16,2 0 13 16,1 0 0-16,-1 0-1 15,4 0 1-15,1-2 0 0,1-1 1 16,4-4 9-16,-1-1-10 15,0 0-1-15,-3-2 1 16,2 0-1-16,-3 2 1 16,-1 0 0-16,1 2 9 15,-1 2-9-15,1-2-7 16,4 2 7-16,-2 2 0 16,4 0 0-16,-1 2-1 15,-4 0 1-15,-1 0 0 16,-5 0-9-16,-2 2 9 15,2 2 0-15,0 2 0 16,5-4 0-16,2 0 11 16,2 0-10-16,4 0-1 0,-1 0 0 15,-3 0 0 1,0 2 0-16,-2 0 1 0,-2 0-1 16,2 0 8-16,-1-2-8 15,-1 0 0-15,-3-2 6 16,-2 0-5-16,1 0 9 15,-3 0-9-15,2 0 0 16,0 0 8-16,-2 0-9 16,-2-4-3-16,-2 0 3 15,-3 0 0-15,-5 0 2 16,2 2 7-16,-4-2-9 16,1 2 8-16,-1 0-7 0,3 0 10 15,-3 0 16 1,4 2-4-16,1 0 1 0,-1 0-5 15,6 0-8-15,2 0 17 16,4 0-12 0,0 0-6-16,0 0 6 0,-2 0-8 15,-2 0-6-15,-9 0-2 16,-2 0-7-16,-3 0 6 16,-5 4 2-16,0-2 8 15,-4-2 7-15,-2 2-16 16,0-2 20-16,1 0 2 15,-3 2-4-15,0-2 29 16,0 0 7-16,0 0 12 16,0 0-2-16,0 0-17 15,0 0 3-15,0 0-29 16,0 0-20-16,0 0 19 0,0 0-18 16,0 0 6-16,-3 0-3 15,1 0-5-15,0 0-10 16,-2 0-18-16,-4 0-43 15,2 0-7-15,-3 0-77 16,-4 8-42-16,-1 0-112 16,1-2-228-16</inkml:trace>
  <inkml:trace contextRef="#ctx0" brushRef="#br0" timeOffset="5252.5">9601 7145 671 0,'0'0'306'0,"0"0"-183"0,0 0-73 0,0 0 7 0,0 0 95 0,0 0-49 16,0 0-70-16,-23 0-8 0,41 0-13 15,6 1 12 1,7 2 21-16,10-2 1 0,7 2-3 15,8-2-11-15,13-1-21 16,9 0 6-16,27 0-17 16,38-5 1-16,44-24 0 15,22-7 17-15,-6-6-11 16,-23 6 6-16,-55 14-4 16,-31 6 4-16,-28 8-13 15,-10 0 1-15,2 4-1 16,2-2-25-16,1 2 14 15,-14 2 1-15,-10 0 10 0,-5 0 0 16,-8-2 1 0,2 0-1-16,3-2 44 0,6-4-10 15,4 0 12-15,1 0-18 16,0 0-27-16,-3 2 26 16,-8 3-20-16,-10 4-6 15,-5 1-1-15,-10 0-11 16,-2 0-17-16,-2 0-4 15,0 0-27-15,0 4-64 16,-8 20-59-16,-8-2-119 16,-5 0-393-16</inkml:trace>
  <inkml:trace contextRef="#ctx0" brushRef="#br0" timeOffset="6305">13838 7240 803 0,'0'0'247'0,"0"0"-178"0,0 0-68 0,0 0 26 0,0 0 72 0,0 0 5 16,0 0-28-16,49 41-13 15,-18-29-32-15,7 0 1 16,9-4 0-16,13-2-3 16,16-6 40-16,28 0-11 15,39-16 5-15,42-16-2 16,16-6-2-16,-12 2 11 0,-39 6-32 15,-53 13-26-15,-28 9 8 16,-19 2-19-16,-2-2-1 16,-1 2 0-16,-7 1 1 15,-11-2 0-15,-13 3 0 16,-5 0-1-16,-4 2 22 16,-1 1 1-16,-2-2 7 15,2 2-13-15,0 1-15 16,1-3 14-16,-3 3-14 15,0 0-2-15,1 0 0 16,-2 0 0-16,-3 0-9 16,0 0 0-16,0 0-29 15,0 0-5-15,0 0-52 16,0 0-40-16,0 0-59 16,0 3-62-16,-3 2-87 15,-4-3-234-15</inkml:trace>
  <inkml:trace contextRef="#ctx0" brushRef="#br0" timeOffset="7288.13">18982 7240 985 0,'0'0'357'0,"0"0"-252"0,0 0-88 0,0 0 18 0,0 0 22 15,0 0 24-15,0 0-11 0,103 47-48 16,-34-41-9-1,33-4 9-15,41-2 22 0,32-18-6 16,-17-6 9-16,-34 2 6 16,-44 8-8-16,-33 6-39 15,-3 3 1-15,-1 0-7 16,-9 3 0-16,-15 0 0 16,-9 2 0-16,-8 0 8 15,-2 0 10-15,0 0 13 16,0 0 19-16,0 0-10 15,0-2-13-15,0 2-27 16,0 0-6-16,0 0-8 0,0 0-40 16,0 0-35-1,0 0-13-15,0 0-23 0,0 0-26 16,0 0-119-16,0 0-307 16</inkml:trace>
  <inkml:trace contextRef="#ctx0" brushRef="#br0" timeOffset="14396.45">4498 9968 337 0,'0'0'109'0,"0"0"199"15,0 0-152-15,0 0-81 0,0 0 23 0,0 0 6 0,33-44-11 0,-19 36-9 16,-1-2-24-16,10-2-10 16,1 0 9-16,10-2-19 15,6-4 30-15,6 0-17 16,10-4-30-16,6-3-1 16,5 1-13-16,7 2-8 15,-1 4 14-15,1 6-14 16,-5 6 0-16,-5 6-1 15,-1 0-8-15,-7 0 8 16,-6 2 0-16,0 6 9 16,-6 0-9-16,1 0 2 15,-3 0-2-15,3-2 0 16,-1 2 0-16,8-2 9 0,8-2-9 16,7 0 6-1,6-4-6-15,5 0 0 0,0 0-1 16,-4 0 0-16,-5 0 0 15,-9 0-11-15,-6 0 11 16,-6-2-13-16,-3-1 3 16,-3 0-4-16,-2-3 14 15,3 2 1-15,3 0 0 16,8-2 9-16,4-2-8 16,9 2 0-16,1-2 15 15,2 0-9-15,-3 4-1 16,-11 4-4-16,-10 0-2 15,-13 0 0-15,-8 0-22 0,-9 6 20 16,-7-2 2 0,-3 0 2-16,1-2 11 0,-1 0 0 15,4-2-12-15,5 2 9 16,3-2-10-16,9 2 0 16,4-2 10-16,7 2 1 15,2 0 5-15,7 2-6 16,-3 0-10-16,3 1 0 15,-3 0 0-15,-4 1-4 16,-1 1 3-16,-8-2 2 16,-6 1 7-16,-4 1-8 15,-2-4 1-15,-2 1 1 0,1 0-2 16,0-1 0 0,4 1 0-16,3 0 0 0,-1-3 1 15,7 1-1-15,-2-2 1 16,3 0-1-16,1 3 6 15,-4-3-3 1,-2 0 13-16,-6 0-15 0,0 0 5 16,-5 1-6-16,-1-1-4 15,1 0 2-15,1 0 4 16,2 0-1-16,3 0 14 16,4 0-8-16,3 0 16 15,4-1-23-15,1-4 8 16,2 1 11-16,-5 3-12 0,-2 1 3 15,-3 0 4 1,-3 0-14-16,-5 0 0 0,-1 0-1 16,2 0 1-16,-1-3 6 15,1 2 0-15,4-4 6 16,2 1 8-16,-2 2-14 16,0-1 7-16,-3 0-13 15,-3 2 1-15,0 1 15 16,-5-3-10-16,0 3 3 15,-1 0 8-15,5-2-3 16,1 0 5-16,2-2 3 16,0 2-9-16,4 1 28 15,-1-2-24-15,1 2 5 16,-2-4 1-16,2 3-23 16,-1 2 17-1,-2-2-10-15,0 0-5 0,5-1 15 0,0 0-17 16,-2-1 1-16,2 0-1 15,-2 0 1-15,-5 0 9 16,-7 2-10-16,-3 0 1 16,-3 2 14-16,-5 0-14 15,0 0 33-15,0 0 15 16,0 0-3-16,0 0 9 16,0 0-21-16,0 0-1 15,0 0-15-15,0 0-17 16,0 0 4-16,0 0-5 15,0 0 0-15,0 0-1 0,0 0-24 16,0 0-62-16,-9 0-50 16,-6 0-101-1,1 0-103-15,-1 2-518 0</inkml:trace>
  <inkml:trace contextRef="#ctx0" brushRef="#br0" timeOffset="20557.68">6000 8689 188 0,'0'0'124'0,"0"0"-71"0,0 0 74 0,0 0-19 0,0 0 3 0,0 0-18 0,0-65 31 16,0 58 41-16,0-2 13 15,0 1 16 1,0 4-8-16,-2 0-40 0,2 0-30 16,-2 4-13-16,-1 0-16 15,1 0-11-15,-1 0-26 16,-1 0-28-16,-1 8-10 16,-3 18-12-16,-6 16 0 15,-3 16 39-15,-2 9-26 16,2 1 5-16,1-8-11 15,7-8-7-15,1-10 0 16,3-10 0-16,2-10-3 16,1-8 1-16,2-3 2 0,0-9 0 15,0-2-11-15,0 0-12 16,0 0 2-16,2-18 0 16,12-13 21-16,1-6 6 15,4-14-6 1,-4-3 0-16,1-2-8 0,-3-2-6 15,-1 0 14-15,0 0-1 16,5 1 1-16,-2 3 8 16,3 6-8-16,-1 2 0 15,4 8-3-15,-1 6-4 16,-1 8 5-16,2 3 3 16,-3 8-1-16,-1 3 5 15,-3 2 2-15,-5 6-13 16,-3 2 6-16,-1 0-1 0,-1 6 1 15,-2 17 20 1,6 12 35-16,-4 7 9 0,0 6-39 16,3 6-7-16,-1 0-18 15,4 2 7-15,0-2 4 16,1-4-10-16,3-3 7 16,-1-7-8-16,1-8 2 15,1-8-4-15,1-6-8 16,-1-6 3-16,-1-2 1 15,-3-4-2-15,0 0-8 16,-4-2-3-16,0-2-32 16,-3-2 17-16,-2 0-13 15,0 0-25-15,-2 0-14 0,0 0-62 16,0-10-51 0,0-10-125-16,0 0-69 0,0 4-250 0</inkml:trace>
  <inkml:trace contextRef="#ctx0" brushRef="#br0" timeOffset="20973.74">6202 8845 652 0,'0'0'201'0,"0"0"-106"0,0 0 24 0,0 0 73 0,0 0 8 0,0 0-73 0,0 0-66 0,-17 0-4 0,17-4 6 16,11-6 27-16,7-2-15 16,-1-4-16-16,6 0-30 15,1-2-12-15,-3 2 1 16,0-1-5-16,0 3-1 16,-8 5 7-16,1 0-10 15,-6 5 1-15,-4 0 6 16,1 3-7-16,-5 1 19 15,0 0-7-15,0 0-9 16,0 0 14-16,0 0-20 16,0 0-5-16,0 0 17 15,0 0-17-15,0 0 10 0,0 0-11 16,0 0-1-16,0 0 0 16,0 0-49-16,0 0-99 15,7 0-32-15,4 27-15 16,2 0-118-16,-6 0-244 0</inkml:trace>
  <inkml:trace contextRef="#ctx0" brushRef="#br0" timeOffset="23555.1">6011 11558 886 0,'0'0'338'0,"0"0"-196"0,0 0-37 0,0 0 14 0,0 0 22 0,-65-110-21 0,57 92-44 15,-4 2 2-15,-1 0-11 16,-3 1-7-16,-4 4 4 16,-2-1-18-16,-5 2 11 15,-2 3-27-15,-2 1-20 16,-3 2 21-16,1 0-20 16,-2 3-1-16,-3 1 1 15,-3-3-11-15,-1 3 8 16,-2-2-8-16,-3-2 0 15,3 3 0-15,-2-6 1 16,5 3 10-16,-2-2 2 16,5 1-11-16,2 1-4 0,-3 1 2 15,-4 3-9-15,-1 0-1 16,-6 0 5-16,2 0 5 16,-6 12 0-16,2 6-4 15,0 0 3-15,-2 3 1 16,-2 0-5-16,2 4 5 15,6-3 8-15,1 0-2 16,7 2-6-16,0 2-6 16,1 4 5-16,2 2 1 15,3 2 0-15,5-4 6 16,5 0-6-16,4 1 1 16,2-2-1-16,5 1 1 15,-1 2 6-15,5 3-7 16,5 3 7-16,4 0 3 0,0 2-9 15,2 0 0 1,19 0-1-16,2 0 1 0,11-1 8 16,4 1-8-16,7 2 0 15,6-2 12-15,-2 2-13 16,0 0 0-16,0 0-6 16,-5 0-12-16,1-4 12 15,-2-2-24-15,3-1 7 16,-1-8 3-16,6-4-9 15,2-5 18-15,7-5-3 16,9-4 3-16,12-9 2 16,6 0 7-16,7 0 1 15,3-9-5-15,3-4 0 0,1-1 5 16,-1 0-30-16,0 0 27 16,8 0-2-16,-2 3 4 15,1 4-26-15,-2 4-18 16,-11 3-1-16,-7 0-3 15,-14 9-4-15,-6 4 3 16,-7 0 33-16,-4-3-1 16,2-5 6-16,0-2 12 15,4-3-5-15,3 0 6 16,1 0 7-16,5 0-6 16,3-8 0-16,2-1-1 15,-2 0 0-15,-1 0 6 16,0 0-5-16,-1 0-1 0,-3-1 3 15,-2 1 3 1,-1-2-12-16,-3 1 6 0,-3 4 0 16,-4 2 0-16,-3 4 1 15,1 0 6-15,3 0 6 16,3 0-12-16,8 0 6 16,3 0-7-16,2-4 0 15,-1-4 9-15,-3 2-9 16,-7 4 9-16,-8 2-9 15,-8 0-6-15,0 0 6 16,-7 0 0-16,3 6 0 16,-1 3 13-16,1 0-13 15,2 4 0-15,6-3 0 16,-1 1-4-16,6 1 4 16,1 1 0-16,4-8 1 0,0-2-1 15,5-3-5-15,4-4-8 16,5-23-15-16,1-9 28 15,6-8 10-15,-2-8 3 16,2 0 0-16,-3-4 2 16,-5 2-15-16,-6-3 6 15,-7 2-6-15,-6-2 0 16,-12 1 41-16,-9 0-7 16,-10-2 33-16,-14 1 11 15,-9-1-24-15,0 2 28 16,-20 2-1-16,-9 4-32 0,-4 4 18 15,-8 2-24 1,-1 6-2-16,0 2-1 0,-3 3-15 16,1 5 0-1,-1 0-23-15,-4 4-1 0,-7 0 0 16,-6 4 7 0,-29 0-7-16,-32 4-1 0,-37 6-20 15,-16 6 20-15,-3 4 2 16,15 0-1-16,14 0 1 15,3 2 8-15,0 0 8 16,0-2-6-16,2 0-4 16,7 0 32-16,25 0-15 0,21 0 2 15,20 0-3 1,10 0-24-16,-11 0 9 0,-5 0-9 16,0 0 2-16,13 0 0 15,16 0-1-15,18 0 8 16,13 0-9-16,12 0-13 15,3 0 4 1,3 0-3-16,0 2-15 0,0 2 7 16,0 4-27-16,0 0-21 15,0 4-48-15,0 0-32 16,0 4 0-16,0 0-28 16,0 12-81-16,-4-2-110 15,-5-2-325-15</inkml:trace>
  <inkml:trace contextRef="#ctx0" brushRef="#br0" timeOffset="24688.49">5483 12900 740 0,'0'0'251'0,"0"0"-157"0,0 0 20 0,0 0 52 0,0 0 6 0,0 0-33 15,0 0-62-15,-96-3-27 16,78 11-14-16,3 3-23 15,-4 1 33-15,4-3-7 16,1 2-9-16,1-1-10 16,3 0-20-16,-2-2 5 15,3 2-5-15,-7 2-2 16,-1 6 2-16,-8 4 1 16,-8 10-1-16,-3 8 1 0,-4 8 7 15,-2 10-9-15,0 5 1 16,-1 7 0-16,3 6 28 15,7 0-6-15,6 2 0 16,4 1-1-16,8-1-20 16,3 4 10-16,6 16-9 15,2 20 5-15,-1 17 11 16,1 3-18-16,0-26 6 16,1-27-6-16,3-31-7 15,0-8 7-15,0 6 0 16,5 8 0-16,12 3 0 15,8-5-4-15,2-6 4 16,4-4 0-16,6 0 0 16,4-8-1-16,6 2 2 15,4-2-1-15,2 0 0 0,3 0-4 16,4-1-5-16,2-3-16 16,1-4 1-16,3 2 17 15,0-2-6 1,-4 4 5-16,-5 0-6 0,-3 4-4 15,-5-4 1-15,0-1-20 16,-2-3-5-16,2-10 21 16,0-4-2-16,3-8 7 15,-6-2 15-15,3-8-11 16,0 0 12-16,2 0 1 16,-1-8 0-16,0-6 9 15,4 0-10-15,-2-8 8 0,-4 4 14 16,-3-1-4-1,-9 1 7-15,-12 10-9 0,-11-2-6 16,-6 6 25-16,-5 4 18 16,-2-4 1-16,0 0-2 15,0 2-35-15,0-6-17 16,-2 0-50-16,-7-20-83 16,3 2-456-16,-3-4-279 0</inkml:trace>
  <inkml:trace contextRef="#ctx0" brushRef="#br0" timeOffset="25353.04">7637 15360 841 0,'0'0'376'0,"0"0"-160"0,0 0-100 0,0 0 14 0,0 0 49 0,-16 144-57 15,16-78-45-15,8 5-12 16,5 1-35-16,1-2-11 16,-1-6-10-16,-3-6-9 15,0-9 9-15,-1-17-9 16,-5-6 0-16,0-12-69 0,-4-14-113 15,0 0-116-15,0-14-286 0</inkml:trace>
  <inkml:trace contextRef="#ctx0" brushRef="#br0" timeOffset="25586.97">7463 15194 1099 0,'0'0'304'15,"0"0"-62"-15,0 0-159 16,0 0 10-16,0 0 79 16,0 0-35-16,0 0-45 15,-15-39-39-15,15 39-51 0,0 0-2 16,9 0-1-16,9 10-17 16,7 1-45-16,8-1-99 15,24-2-113 1,-3-7-63-16,-7-1-208 0</inkml:trace>
  <inkml:trace contextRef="#ctx0" brushRef="#br0" timeOffset="25836.5">7891 15003 945 0,'0'0'354'16,"0"0"-182"-16,0 0-12 15,0 0 51-15,0 0 0 16,0 0-89-16,0 0-70 0,-29 30-21 15,47 20 52 1,5 12 15-16,3 11-60 0,3 7-26 16,-2 4 8-1,2-4-19-15,-7-4 4 0,1-9-5 16,-6-11-40-16,-3-16-61 16,-3-10-80-16,-5-16-118 15,-6-10-56-15,0-4-145 16,0 0 129-16</inkml:trace>
  <inkml:trace contextRef="#ctx0" brushRef="#br0" timeOffset="26221.69">7938 15638 935 0,'0'0'279'0,"0"0"-173"15,0 0 65-15,0 0 19 0,0 0-65 16,0 0-39-16,0 0-37 15,-35 93 12-15,37-81-30 16,11-2-19-16,5-10-12 16,2 0-3-16,4 0 3 15,10-16 0-15,1-8 13 16,8-8 18-16,-1-6-19 16,-2 2-10-16,-6 4-2 15,-10 4 0-15,-6 10-16 16,-9 5 16-16,-7 9 1 15,-2 4 45-15,0 0 45 16,0 4 10-16,0 14-25 0,-9 9-41 16,-1 9 8-16,0 10-22 15,6 6 1-15,4-6-1 16,0-4-21-16,0-8 0 16,6-10-2-16,10-10-54 15,5-10-81-15,2-4-48 16,18-16-150-16,-5-12-56 15,-5-2-211-15</inkml:trace>
  <inkml:trace contextRef="#ctx0" brushRef="#br0" timeOffset="26719.86">8458 15598 555 0,'0'0'632'0,"0"0"-317"16,0 0-145-16,0 0-35 0,0 0 5 15,0 0-33 1,0 0-38-16,23-5 5 15,-7 19 43-15,3 6-18 0,-2 8-43 16,1-2 1-16,-5 6 4 16,-4-8-52-16,-2 0-8 15,-5-6-1-15,-2-4-11 16,0-8-24-16,0-4 6 16,0-2-26-16,0 0-10 15,0-20-27-15,0-4 6 16,0-10 44-16,0 2 12 15,7-4 14-15,6 8 6 16,1 6 8-16,3 10 1 0,-1 6 2 16,1 6-1-16,-1 0 38 15,-3 6 10-15,-1 6 6 16,-1 2 4-16,-5 0-30 16,-1-4 9-16,-2-2-18 15,-1-8-19-15,-2 0 0 16,2 0-33-16,0 0-21 15,3-10 2-15,3-11 22 16,1-1 17-16,5 3-5 16,1-3 6-16,1 9 11 15,1 9 2-15,-1 4-1 16,-3 0 11-16,3 17 5 16,-1 5 15-16,1 0-18 15,0-3-13-15,2-2-25 16,9-17-155-16,-3 0-184 0,0 0-345 15</inkml:trace>
  <inkml:trace contextRef="#ctx0" brushRef="#br0" timeOffset="27301.64">9181 15234 1207 0,'0'0'526'0,"0"0"-462"16,0 0-30-16,0 0 85 0,0 0 73 0,0 0-31 0,0 0-46 0,81 126-21 0,-56-80-44 15,-4 2 4-15,0-2-32 0,-6-6-20 16,-4-5 11-16,-4-12-13 16,-5-2-19-16,-2-11-33 15,0-2-55-15,0-8 30 16,-11 0 27-16,-13-4-29 15,-6-14 48-15,-5-13 28 16,0-6 3-16,-2-12 18 16,9-7-12-16,5-8 12 15,7-2-17-15,14-1-1 16,2 8 3-16,7 0-3 16,20 15-1-16,6 10-9 15,6 12 1-15,0 12 9 16,-1 10 6-16,-5 4 23 15,-4 22 14-15,-8 10-7 0,-8 4 13 16,-9 0-2-16,-4-8-2 16,0-1-12-16,0-7-17 15,-2-11-1-15,0-4-15 16,2-5-17-16,0-4-51 16,0 0-15-16,18 8 53 15,7-2 30-15,8 12 1 16,2 8 5-16,1 6-6 15,-5 6-6-15,-8 2 5 16,-15 2-5-16,-8-3 6 16,0-3 36-16,-13-4-6 0,-7-10-16 15,4-10-14-15,3-6-37 16,13-6-80-16,0-22-187 16,0-5-447-16</inkml:trace>
  <inkml:trace contextRef="#ctx0" brushRef="#br0" timeOffset="27634.59">9992 15332 1382 0,'0'0'303'0,"0"0"-303"0,0 0-32 0,0 0 32 15,0 0 102-15,194-100-26 0,-64 41-21 0,32-9-14 0,8-2 17 0,-35 12-4 0,-35 14-5 0,-37 20-17 0,-12-2-20 0,7 2-5 0,-2-1-7 0,-5 2 0 0,-13 5 0 16,-16 5 1-16,-10 3 5 15,-6-2-6-15,-6 2-16 16,0 1-9-16,0-4-63 16,-2 3-178-16,-12 2-501 0</inkml:trace>
  <inkml:trace contextRef="#ctx0" brushRef="#br0" timeOffset="27903.06">11006 14560 1230 0,'0'0'343'16,"0"0"-240"-16,0 0-91 15,0 0 75-15,156-72 123 16,-80 60-46-16,7 8 0 16,-4 4-45-16,-5 0-39 15,-16 26-33-15,-18 12-30 16,-15 14 36-16,-21 10 0 15,-4 8-30-15,-20 4 1 16,-20 1-24-16,-7-5 16 16,-7-6-16-16,1-12-91 0,0-10-80 15,-14-7-137-15,13-16-337 16,10-11-380-16</inkml:trace>
  <inkml:trace contextRef="#ctx0" brushRef="#br0" timeOffset="29482.61">12046 14171 22 0,'0'0'333'0,"0"0"-164"0,0 0-127 0,0 0-26 0,0 0 33 0,0 0 7 16,0 0-14-16,94-96 76 0,-84 86 100 15,-6 0 34 1,-4 3-1-16,0 2-23 0,0 5-20 15,0 0-14-15,-10 0-52 16,-7 0-30-16,-5 1-13 16,-3 24-37-16,-4 8-28 15,0 18 8-15,3 13-24 16,3 10 0-16,7 3 6 16,12-4-15-16,4-6-9 15,4-15-6-15,30-14-14 16,11-16 11-16,13-20-16 15,11-2 9-15,2-36 10 16,1-12-17-16,-10-10-1 16,-14-3-10-16,-16 3 33 15,-21 4-1-15,-11 8 2 0,-9 2-1 16,-25 6-11-16,-3 6-32 16,-5 10-1-16,3 12-7 15,6 10-29-15,8 4-104 16,8 26-30-16,6 14-68 15,8 38-28-15,3-14-99 16,0-2-185-16</inkml:trace>
  <inkml:trace contextRef="#ctx0" brushRef="#br0" timeOffset="29683.16">12258 14586 345 0,'0'0'277'16,"0"0"-46"-16,0 0 36 15,0 0 62-15,0 0-46 16,0 0-39-16,0 0-52 0,67 104-47 15,-67-42-32 1,0 6-30-16,0 5-50 0,-9-7-10 16,-1-12-5-16,2-16-18 15,4-14-9-15,4-12-71 16,0-12-98-16,0 0-54 16,18-38-96-16,5-4-207 15,0-2-276-15</inkml:trace>
  <inkml:trace contextRef="#ctx0" brushRef="#br0" timeOffset="29916.48">12506 14594 428 0,'0'0'960'0,"0"0"-723"16,0 0-228-1,0 0 35-15,0 0 64 0,0 0 26 16,143 8 7-16,-95 4-63 15,4-6-40-15,-1-2-36 16,-2-4 4-16,-2 0 1 16,-7 0-7-16,-11 0 0 15,-11-2-112-15,-18 2-127 16,0 6-116-16,-14 10-394 0</inkml:trace>
  <inkml:trace contextRef="#ctx0" brushRef="#br0" timeOffset="30133.07">12849 14999 491 0,'0'0'355'16,"0"0"-37"-16,0 0-2 15,-40 112-22-15,19-60-46 16,0 11-65-16,-6-1-29 16,4-2-46-16,1-6-44 15,7-14-21-15,7-10-36 16,4-18-7-16,4-8-24 15,0-4-111-15,7-2-47 16,13-22 37-16,5-14-85 16,19-26-118-16,-8 2-166 15,-5 9-1-15</inkml:trace>
  <inkml:trace contextRef="#ctx0" brushRef="#br0" timeOffset="30299.3">12896 15132 117 0,'0'0'306'0,"0"0"-29"15,0 0 35-15,0 0-8 0,0 0-52 16,0 0-50-16,0 0-36 15,111-37 13-15,-73 37-30 16,6 0-39-16,4 10-32 16,0 0-37-16,-1 4-31 15,-7 2 2-15,-4-6-12 16,-1 3-82-16,-10-5-137 16,-5-8-421-16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29:44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28178 9569 1294 0,'0'0'508'0,"0"0"-435"0,0 0-17 0,0 0 41 0,0 0 24 0,0 0-12 0,-87-72-32 0,76 54 3 16,-3-3-41-16,-3-1-11 15,-8-1 14-15,-6-5-23 16,-7-1 15-16,-5 1-14 16,-3 0-11-16,-3 4 16 15,-5 2-15-15,-1 4 2 16,-3 6 1-16,-2 4-13 0,0 4 0 15,2 0 1-15,2 2 0 16,2 0 8-16,1 0-9 16,-1 2 0-16,1 0 0 15,0 0-7-15,-3 0 7 16,-4 18-1-16,-7 10 1 16,-5 10 2-16,-1 4-2 15,4 2-2-15,5 1 1 16,4-4 1-16,6-5 0 15,4-4 1-15,6-1 0 16,4-1 9-16,4 0-10 16,5 2-11-16,7 4 11 0,4 2 0 15,6 6 0-15,5 0 0 16,9 5 5-16,0 1-11 16,7 2 4-16,19 2 2 15,10 0-1-15,9 0 2 16,11-6-1-16,8-3 8 15,12-9-8-15,31-8-1 16,29-10-16-16,28-10 5 16,-10-8 12-16,-34 0 1 15,-39 0 19-15,-29 0-20 16,3 0-5-16,3 0-1 16,0 0-10-16,-7 0 11 15,-9 0 4-15,-1-6 1 16,1-2-16-16,2-6-6 15,10-7 22-15,10-4 4 0,13-9-3 16,2-7 7-16,6-3 15 16,-6 0-14-16,-6 4 5 15,-11 2-14-15,-8 4 0 16,-10 6 6-16,-13 2-5 16,-6 4 19-16,-12 0 24 15,-6-1-8-15,-7-3 12 16,0-4-27-16,0-4-20 15,-9 0 33-15,-9-4-23 16,-2 2 5-16,-3 2 12 16,0 4-26-16,-4-1 12 15,0 4-14-15,-2 3-1 16,0 2 1-16,0 4 0 0,4 5 17 16,4 4 2-16,-2 3-13 15,0 2-6-15,1 1 0 16,-5 2 0-16,-1 1 5 15,-3 0-5-15,0 0-12 16,2 0-12-16,2 0-22 16,6 1 1-16,6 3-22 15,6 2-48-15,4 2-41 16,1 5-98-16,-2 17-93 16,-1-2-213-16,-7-2-256 0</inkml:trace>
  <inkml:trace contextRef="#ctx0" brushRef="#br0" timeOffset="2765.97">23165 12900 499 0,'0'0'650'0,"0"0"-476"0,0 0-90 0,0 0 98 0,0 0 22 0,0 0-40 16,0 0-82-16,-32 0-34 0,24 0 4 16,-8 0-11-1,-4 0 12-15,-4 0 9 0,-8 0-14 16,-3 0 38-16,-8-6-31 16,-3-2 0-16,-6-2-2 15,-4-2-47-15,-2-2 21 16,-1-3-19-16,-3 5-7 15,-4 2 29-15,4 4-28 16,-3 6 5-16,1 0-7 16,-1 6 8-16,3 15-8 15,2 1 0-15,-1 3 0 16,3 5 3-16,2 2-3 16,4 1-7-16,-4 5 6 0,0 0 1 15,-2 4-2-15,0 4 3 16,0 0-1-1,3 4 0-15,3 3 0 0,5-3 0 16,7 2 0-16,5 2 0 16,1 4 3-16,3 10 5 15,-2 7-7-15,0 7 12 16,-1-6-13-16,5 2 0 16,4-8 0-16,5 1 0 15,5-3 3-15,-1 2-3 16,7 0 0-16,5-2 0 15,4-1-6-15,0-5 6 16,15-8 0-16,14-4-3 16,4-4-4-16,8-2 7 15,1 0 0-15,2 0 2 0,1 0-1 16,2-3-1-16,2-1 0 16,5-4-17-16,4-12 5 15,4-6-13-15,5-6-6 16,6-6 22-16,5-4-3 15,0-2 12-15,3 0 24 16,-4 0-23-16,-3-4-2 16,-5-8-11-16,-5-4-22 15,3-6 25-15,-2-8 9 16,4-6 3-16,5-9 5 16,4-7-7-16,0 0 6 15,0 0-6-15,-7 0 0 0,-4 6 26 16,-7 0-27-1,-6 2 10-15,-3-1-1 16,-5 1-3-16,-4-4 1 16,-1 2-7-16,-3-6 1 0,-5 2 27 15,1-7-13-15,-5 2 4 16,-5-4-9-16,-1 3-9 16,-8 0 22-16,-4 8-14 15,-8-2 7-15,-3 2 17 16,0 2-27-16,-8-1 13 15,-7 1-19-15,-5 0 11 16,-3 2 4-16,0 0 3 0,-4 4 12 16,-2 4 16-1,-2 4-37-15,2 3 10 0,-3 6-19 16,1 2-2-16,-2 6 2 16,-1 1 0-16,-1 1 0 15,-2 4 9-15,0 0-1 16,4 4-8-16,-1-2 0 15,7 3 0-15,7 0 11 16,3 1-5-16,1 0 3 16,3-1 1-16,-1 2-1 15,1 0-4-15,-2 2-5 16,-4 0 0-16,1 0 14 16,1 0-13-16,1 0 9 15,1 0 2-15,3 0-6 16,6 0 0-16,-1 0-5 0,5 0-1 15,-2 0 13-15,1 0-13 16,-1 0 0-16,1 0 0 16,1 0-2-16,2 0 1 15,-2 0 1-15,2 0 0 16,0 0-2-16,0 0 1 16,0 0 0-16,0 0-6 15,0 0 5-15,0 0-4 16,0 0 6-16,0 0 0 15,0 0 0-15,0 0-8 16,0 0 8-16,0 0-7 16,0 0-14-16,0 0 14 15,0 0-23-15,0 0-8 16,0 0-8-16,2 0-24 0,7 0-27 16,2 0-79-16,5 2-69 15,8 16-82-15,-1 0-178 16,-5 0-101-16</inkml:trace>
  <inkml:trace contextRef="#ctx0" brushRef="#br0" timeOffset="5396.83">31307 12978 519 0,'0'0'615'0,"0"0"-459"0,0 0-125 0,0 0 41 0,0 0 140 0,0 0-79 0,0 0-78 16,86-16-9-16,-66 10-33 16,-2 0-4-16,-7 2 1 15,0-1-9-15,-4 1-1 16,2 1 0-16,4-3 1 16,5 1 3-16,9 0 4 15,8-4 8-15,7 1 12 16,12 1-21-16,2-5 2 15,6-1-9-15,1-1 1 16,-3 0 11-16,2-2-12 16,-4 2 20-16,0-1-2 15,3-2 55-15,-9 3 2 16,0-2-13-16,-8 2-16 16,-5 2-18-16,-10 2-13 0,-10 2-14 15,-3 0 6-15,-5 0-6 16,-2 2 10-16,-2 0-10 15,-5 4 11-15,0 0-4 16,-2 2-7-16,0 0 6 16,0 0-6-16,0 0-1 15,0 0 12-15,0 0-10 16,0 0 5-16,0 0-7 16,3 0-59-16,1 0-52 15,9 0-77-15,1 0-156 16,-3 0-471-16</inkml:trace>
  <inkml:trace contextRef="#ctx0" brushRef="#br0" timeOffset="6879.47">32578 12785 925 0,'0'0'278'0,"0"0"-154"0,0 0 67 0,0 0 36 0,0 0-75 0,0 0-60 0,-64-106-48 0,37 78-3 15,-4-4 52-15,-5-2-18 16,-7 0 5-16,-3-1-21 15,-8 5-16-15,-4 2 0 16,-4 2-16-16,-7 2-26 16,-7 2 22-16,-6 6-15 15,-3 0 2-15,-6 2 11 0,-3 2-20 16,1 0 3-16,-1 0-4 16,3 0 0-16,4 2 12 15,7 4 5-15,2 2-4 16,2 4 3-16,2 0-10 15,-1 0-5-15,-1 4-1 16,-2 4-2-16,0 0 2 16,0-2 0-16,0-2 1 15,3 0-1-15,-2 0 5 16,2 0-5-16,-1 2 0 16,0 4 0-16,-2 2 1 15,-2 4 0-15,-5 4-1 0,1 0 0 16,-1 3 7-16,3-4 1 15,6-1-8-15,5 0 2 16,0 3 13-16,-4 1-15 16,2 3-1-16,-7 6 1 15,-4 1-3-15,-5 2 3 16,-3 0 0-16,1 0 6 16,6-4-6-16,6-4-2 15,11 0 2-15,3-3 0 16,7 0 0-16,4-1 8 15,8 2-8-15,4 2 1 0,3 1-2 16,6 1-1 0,0 2 2-16,6 0 0 15,3 4 0-15,8 2 8 0,10 2-7 16,6 6-1-16,0 2 13 16,4 4-12-16,14 5 10 15,-1 3-7-15,2 2-2 16,0 4 1-16,1-2-3 15,1 0-2-15,0-1 2 16,2 1-4-16,4 2 4 16,4-2 0-16,9-2-8 15,9 0 6-15,9-5-6 16,9-3-1-16,10-2 8 16,6-8 2-16,6-4-2 0,1-2-4 15,3-8-24-15,1-4 16 16,1-6-15-1,1-6-7-15,2-1 35 0,-1-6-12 16,-4-1 12-16,1-2 0 16,-1 1-3-16,1-3 1 15,2 0-6-15,22-5 8 16,24-17 5-16,23-8-5 16,4 2 10-16,-28 2-4 15,-39 6 0-15,-37 8-8 16,-5-2 2-16,11 0 0 15,7-4 3-15,9-2-3 16,-5-2 1-16,-3 0-1 16,-2-2 1-16,1-6-1 0,3-2 0 15,1-4 2-15,-4-3 25 16,-2-1-26-16,-12 0 11 16,-6 0-12-16,-8 4 3 15,-9 0 15-15,-5 0 10 16,-3 0 8-16,-4 1 3 15,-2-1-15-15,0 0 10 16,-2-2-19-16,-3 0-15 16,-2 0 27-16,-2 0-19 15,-5 6 1-15,-1 0 0 16,-6 6 0-16,-4 0-7 16,-2 2-2-16,0 2 0 15,0 0 19-15,-2-3 1 16,-12 3 5-16,3 1 2 0,1 2-27 15,-2 3 15-15,5 4-15 16,1 0-3-16,2 4 2 16,-1 2 1-16,3 2-17 15,-1 2-23-15,-1 0-56 16,-5 0-66-16,-31 2-128 16,3 0-338-16,-15 0-282 0</inkml:trace>
  <inkml:trace contextRef="#ctx0" brushRef="#br0" timeOffset="11463.75">7326 12191 312 0,'0'0'72'0,"0"0"-54"0,0 0-18 0,0 0-25 0,0 0 15 0,0 0 10 0,17 3 13 15,-17-3 5 1,3-7-6-16,-3 0-5 0,0 0 0 15,0 6-1-15,0-2 19 16,0 3 16-16,0 0-41 16,-5 0-57-16,-4 11-72 15,0-1-73-15</inkml:trace>
  <inkml:trace contextRef="#ctx0" brushRef="#br0" timeOffset="15088.34">7606 9481 453 0,'0'0'59'0,"0"0"-58"0,0 0-1 0,0 0 0 0,0 0 0 0,0 0 6 0,0 0 32 16,0-42 8-16,0 34 4 15,4-1 15-15,-1 1-27 16,-3 0 1-16,0 1-6 15,0 0-6-15,0 1-19 0,0 1 3 16,0 2 43 0,0-1 47-16,0 0-33 0,0-2-38 15,-3 0-18-15,1 0-12 16,2 0 0-16,0 4 1 16,0 0 4-16,0 2 16 15,0 0-10-15,0-2 18 16,0 2-16-16,0 0 15 15,-2 0 31-15,0 0 37 16,-4 0-15-16,-4 0-27 16,-1 0-31-16,-2 0-16 15,-3 4-6-15,1-2 7 16,3-2 16-16,1 2 38 16,5-2 6-16,-1 0-12 0,2 2-4 15,3-2-14 1</inkml:trace>
  <inkml:trace contextRef="#ctx0" brushRef="#br0" timeOffset="15761.41">7430 9367 1622 0,'2'0'-83'0,"0"0"-41"0,0 0-19 0,4 0-38 0,-2 5 78 0,0 5 30 0,-2 2-13 16,3 0-3-16,-3 0 56 16,-2 1 31-16,0 0-4 15,0 1-17-15,0 4-20 0,0 3-5 16,-4 5-25-1,-5 4 4-15,-7 0 28 0,-4 0-110 16,-4 0 5-16,-5-4 146 16,-2 2 36-16,-1 0-1 15,3 4-35-15,0 4-6 16,2 4 6-16,1 9 42 16,-1-1-13-16,0 2 0 15,3-2-16-15,2-6-12 16,1-4 5-16,2-6 17 15,5-4 26-15,1-3-9 16,6-6-1-16,0-2-4 16,5-7-14-16,0-5-9 15,2-2 53-15,0-3 14 16,0 0-54-16,0 0-17 0,0 0 13 16,0 0-3-16,0 0 10 15,0 0-5-15,0 0-4 16,0 0 4-16,-7 0 1 15,-4 6-11-15,-3 8-12 16,-1 6-1-16,1 2-168 16,4-2 119-16,-1 0 41 15,-5 2 8-15,-9-2 0 16,-6 2-8-16,-2 0-23 16,1-2 31-16,8 0 23 15,6 2 53-15,7 0-24 16,6 1-16-16,5-5-36 0,0-9-1 15,0-3-35-15,0-6 11 16,0 0-11-16,0 0 3 16,2 0 13-16,8-6 11 15,-1-8 18-15,1-8-6 16,-3-8-3-16,-2-14-32 16,-5-10-50-16,0-42 61 15,0 12 0-15,0 3-259 0</inkml:trace>
  <inkml:trace contextRef="#ctx0" brushRef="#br0" timeOffset="16352.23">6827 9735 370 0,'0'0'146'0,"0"0"-67"0,0 0-79 0,0 0-4 0,122-94-83 0,-93 80-64 0,0 2 40 0,-5 4 80 0,1 4 31 0,-3-2 5 16,-2 4 38-16,2 2 65 15,1 0-30-15,-1 0-19 16,5 12-29-16,1 12-30 16,1 8-19-16,0 12 13 15,0 10-26-15,-6 9 9 16,-12 5 23-16,-11-2 0 16,-3-6 40-16,-18-4 78 0,3-8-54 15,5-3-64 1,5-5-46-16,6-7 1 0,0-2 23 15,-2-9 15-15,-1-4 6 16,1-6 1-16,-2-6 0 16,-4-4 33-16,1-2 12 15,1 0 15-15,-4 0 31 16,3 0 2-16,-2-4-33 16,2-4-8-16,0 2-4 15,3 0-5-15,-3 0 40 16,0 2 12-16,2 1 37 15,-2 2-11-15,0 1-38 16,-2 0 8-16</inkml:trace>
  <inkml:trace contextRef="#ctx0" brushRef="#br0" timeOffset="16893.3">6931 10221 1913 0,'9'-6'-88'0,"0"2"-20"0,2-3 13 0,2 2 1 0,1-4 1 0,-3 5 43 0,-2 0 32 0,0 0-6 16,-5 4-13-16,-2-2 17 15,0 2 20-15,-2 0 14 16,0 0 8-16,0 0-7 15,0 0-14-15,0 0 6 16,0 0-6-16,0 0 1 16,0 0 6-16,0 0 8 15,0 0 16-15,0 0 2 16,0 0-21-16,0 0-12 0,0 0 0 16,0 0 0-1,0 0-1-15,0 0-6 0,0 0-14 16,0 0-3-16,0 0 13 15,0 0-5-15,0 0-12 16,0-1-21-16,0-3-87 16,-6-3-62-16,-17 3 197 15,-6-2 18-15,-8 1-5 16,-5-2-13-16,-3 1-6 16,1 1-9-16,3 2-13 15,3 1-14-15,3 0 17 16,6 2 25-16,0-4 2 15,2 2 8-15,-2 1 6 0,-5 1-14 16,-1 0-2 0,-3 0-10-16,-7 11-8 0,-3 5 2 15,-6-2-2 1,-4-1-15-16,-2-8-13 0,-3-3-10 16,-1-2-37-16,-1 0 5 15,-24-6 52-15,16-4-4 16,8 4-18-16</inkml:trace>
  <inkml:trace contextRef="#ctx0" brushRef="#br0" timeOffset="17130.47">5645 10682 392 0,'0'0'238'0,"0"0"-143"0,31 132-62 0,-17-76-33 0,-1-4-37 0,5-3-8 0,4-1 2 15,1 2 5-15,-7 6-7 16,-16 12 45-16,-12 10 220 16,-37 11-64-16,-9 1-156 15,-4-8-23-15,4-16-21 16,0-14 44-16,-2-13 227 16,-1-10-159-16,6-4-52 15</inkml:trace>
  <inkml:trace contextRef="#ctx0" brushRef="#br0" timeOffset="23248.45">8092 11775 829 0,'0'0'158'0,"0"0"-76"0,0 0-50 0,0 0 61 0,0 0 65 0,0 0-23 0,0 0-66 16,-2 0-50-16,2 0-19 15,0 0-64-15,0 0-156 16,2 0-68-16,9 0 54 16,-3 4-172-16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31:19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7878 7914 88 0,'0'0'108'0,"0"0"-102"0,0 0-6 0,-35 75-26 0,23-47-17 15,1-4-2-15</inkml:trace>
  <inkml:trace contextRef="#ctx0" brushRef="#br0" timeOffset="216.15">7465 8338 305 0,'0'0'0'0,"0"0"-81"16,0 0 81-16,0 0 213 15,0 0-201-15,0 0 12 0,0 0-24 16,12 20 0 0,13-31 0-16,1 2-21 0,1-1-42 15,8-7-22 1,-8 6-22-16,-2 0-13 0</inkml:trace>
  <inkml:trace contextRef="#ctx0" brushRef="#br0" timeOffset="350.33">7708 8249 42 0,'0'0'159'16,"0"0"-99"-16,0 0-28 16,0 0-5-16,0 0 8 15,0 0-35-15,0 0-1 16,-31 0 1-16,18 0-39 16,1 0-75-16</inkml:trace>
  <inkml:trace contextRef="#ctx0" brushRef="#br0" timeOffset="553.76">7642 8400 36 0,'22'22'149'16,"7"2"-100"-16,9 2-26 15,6 2-23-15,3-6-6 16,3-4 6-16,-2-6-9 15,2-2 3-15,-2-6 6 0,4-4 5 16,19 0-5 0,-13-4-39-16,-5-10-66 0</inkml:trace>
  <inkml:trace contextRef="#ctx0" brushRef="#br0" timeOffset="2316.52">7764 8075 451 0,'0'0'268'0,"0"0"-71"0,0 0-31 0,0 0-49 0,0 0-16 0,0 0 2 16,0 0-26-16,-25-50-29 15,21 42-1-15,0-1-20 16,2 4 20-16,0-1-22 16,2-1-25-16,0 0 1 0,0-5-1 15,0-2-6-15,0-4 6 16,0 0 0-16,0 0 1 15,2 0-1-15,0 1 6 16,-2 5 0-16,0 2 20 16,0 0 9-16,0 2 20 15,0 0-24-15,-9 2 10 16,0 0-25-16,-2 0-9 16,-2 0 15-16,-3 2-22 15,1-2 1-15,-1 2-1 16,-2 0-3-16,2 2 3 15,1 2-2-15,1 0-13 16,3 0 6-16,0 0-39 0,2-2-52 16,5-16-282-16,4 0-172 15,0-4 252-15</inkml:trace>
  <inkml:trace contextRef="#ctx0" brushRef="#br0" timeOffset="2894.2">8230 5035 18 0,'0'0'2'0,"0"0"-2"0</inkml:trace>
  <inkml:trace contextRef="#ctx0" brushRef="#br0" timeOffset="4378.93">8230 5035 139 0,'0'0'137'0,"0"0"-38"0,-78-30 14 16,69 30-2-16,2 0-16 15,-1 0-23-15,1 0-24 16,3 0-8-16,1 0-11 16,0 0-13-16,1 0 29 15,0 0 26-15,0 0-8 16,0-2 31-16,0-2-5 15,0 0 17-15,-1-2 1 16,1 2-2-16,-2-2 33 16,-6-2-20-16,0-2-6 15,-3-2-6-15,-10-2-25 0,-4 0-11 16,-4 0-23-16,-5-1-34 16,-9 0 20-16,-7-2-24 15,-11 2-9-15,-9-3 7 16,-5 0-7-16,-12 0 0 15,-21-5 0-15,-28 3 1 16,-27-2 9-16,-10 4-10 16,7 4 0-16,14 6 0 15,14 4-4-15,-1 2 4 16,2 0 0-16,4 0 2 16,8-2-2-16,21 2-3 0,19 0 3 15,-11 0-1 1,15 2 1-16,1 0 7 0,-12 0-7 15,19 0 1-15,-10 0-1 16,-9 0 1-16,5 0-1 16,2 0 0-16,3 4 0 15,3 6 3-15,-1 4-3 16,2 4 0-16,4 0 0 16,0 4 1-16,5 2-1 15,2-2 2-15,0 3-2 16,2-2 8-16,0 4-8 15,-2-1 0-15,0-2-1 16,-2 3 2-16,0 0-1 16,-3-1 5-16,-2 0-4 15,2 0-2-15,1 0 1 16,2-2-6-16,1 0 5 16,6 2 2-16,1-2 6 15,8 3 2-15,4 2-8 0,2 3-2 16,4 3-3-16,0 5-4 15,3 2 7-15,3 4 2 16,0 4 5-16,3 0-6 16,5 1-9-16,4 0 8 15,8-2-5-15,3-3 6 16,5-2-3-16,2 2 9 16,4 0-6-16,1 4 0 15,4 0-11-15,0 3 10 16,0-3 1-16,0-2 0 0,6-4-1 15,8-4 2 1,1-2-1-16,6-4 0 16,1-4-13-16,7-3 5 0,5-4 5 15,8-5 3-15,7-1 0 16,13-7-1-16,7-5 1 16,14-2 0-16,6-3-6 15,22 0 6-15,26 0 1 16,-11-4 5-16,-10-3-4 15,0 6-1-15,0-4-2 0,31 1 1 16,15 3-6 0,-30-2 5-16,-27 3 2 0,-34 0 0 15,-2 0-1-15,34 0 1 16,28 0-1-16,36 0 0 16,7 0 0-16,-16-6-5 15,-15-3 7-15,-23-2-2 16,-2 1 0-16,-2 0 0 15,4-2-1-15,3 1 1 16,3-6 0-16,3-3-1 16,4-6 1-16,0-4 0 15,0-4-1-15,4-8-9 16,-2-2 9-16,-16 4 1 16,-26 5 0-16,-22 6-1 15,-13 0-7-15,5-3 8 16,4-4-8-16,0-6 2 0,-14 2 6 15,-10 2 0-15,-10 0 6 16,-11 0-5-16,-6-1 0 16,-8-1 4-16,-3 2 14 15,-5 0-7-15,0 2 11 16,0 0-16-16,0 2-6 16,0 2 11-16,-5 0-11 15,-1-2 6-15,-3 4 3 16,0-1 3-16,-2 8 18 15,0-2-15-15,-3 7-15 16,1 0 12-16,-5 2-12 16,1 0 10-16,-2 2-2 15,4 0-8-15,-1 2 8 16,5 2-9-16,1 2-10 16,2 4 8-16,4 2 4 0,-1 2 4 15,3 0 1-15,0 0-5 16,2 0-4-16,0 0 2 15,0 0 0-15,0 0 0 16,0 0 0-16,0-2 8 16,0 2-8-16,0 0-9 15,0 0 9-15,0 0-9 16,0 0 2-16,0 0-39 16,0 0-65-16,0 8-34 15,0 24-97-15,0-2-156 16,0-4-349-16</inkml:trace>
  <inkml:trace contextRef="#ctx0" brushRef="#br0" timeOffset="8112.43">10295 7048 704 0,'0'0'336'0,"0"0"-161"0,0 0-44 0,0 0 18 0,0 0-29 0,0 0-32 0,0 0-60 16,-13-4-26-16,15 0 10 15,17 0-11-15,2-2 16 16,12-2-17-16,8-2 0 16,10-2 19-16,7-4-18 15,9-2 0-15,7-2-1 16,3-4 1-16,4 0-1 15,2 0 0-15,3-3 1 0,3 0 6 16,2 0-7-16,1 5-2 16,-5 0 1-16,-5 7 0 15,-6 2 0-15,-10 7 2 16,-5 2 0-16,-8 2 0 16,-5 2-1-16,-4-2 0 15,0 2 0-15,1-2 0 16,1-1 0-16,6-2 0 15,-1-1 2-15,2 0-2 0,1 0 0 16,2 0 0-16,-3 0 0 16,0-2 0-16,1 4 4 15,-2-2-4-15,-4 2-6 16,4 2 6-16,-5-2 0 16,1 2 2-16,-3 2 5 15,-3 0-7 1,-2 0 6-16,-3 0-6 0,-4 0-8 15,-4 0 8-15,-3 0 0 16,-1 0 6-16,-3 2-5 16,1 6 0-16,-4 0 2 15,-1 2-3-15,3 0-2 16,-4-1 2-16,3 0 0 0,0 0 1 16,2-2 6-1,5 1-7-15,0 0 0 0,6-2 0 16,3 1 0-1,4-3 1-15,5-1 0 0,1 1 6 16,-1-1-7-16,-3-3 1 16,-4 0-1-16,-7 1 0 15,-8-1 0-15,-5 0 3 16,-3 0-2-16,-6 0-1 16,-2 0 0-16,-3 0 2 15,-2 0 34-15,1 0-9 16,-3 0 0-16,2 0 4 15,-2 0-23-15,0 0 0 16,0 0-8-16,0 0 0 16,0 0 1-16,0 0 8 0,0 0-2 15,0 0 1-15,0 0-8 16,0 0-6-16,0 7-79 16,0 0-142-16,-5 1-402 0</inkml:trace>
  <inkml:trace contextRef="#ctx0" brushRef="#br0" timeOffset="14121.67">12672 6057 636 0,'0'0'270'0,"0"0"-149"0,0 0-80 0,0 0 17 0,0 0 62 0,0 0-14 15,-6-5-57-15,6 3-35 16,0-1 18-16,0-1 12 15,0-4-18-15,0 1 21 16,6-5-21-16,6-5-1 16,1 2-7-16,10-8-16 15,6-3 12-15,10-8-5 0,17-6 0 16,11-6 16 0,11-2-12-16,7-1-1 0,-1 2-12 15,-1 3 2 1,-6 3 0-16,-5 7-2 0,-9 2 0 15,-3 4 7-15,-9 4-7 16,-6 2 0-16,-6 4-1 16,-5 2-5-16,-5 4 5 15,-2 0 2-15,-5 2-1 16,-2 2 8-16,-4 0-7 16,-1 0-1-16,-3 2 0 15,-2 0-1-15,-1 0 1 16,-2 2 1-16,0 0 1 15,-3 0 14-15,-2 2-15 16,1 0 0-16,-3 2-1 0,2-2 0 16,-2 2 2-16,0 0-2 15,0 0 1-15,0 0-1 16,0 0-7-16,0 0-34 16,0 0-87-16,0 0-129 15,2 0-75-15,0 2-29 0</inkml:trace>
  <inkml:trace contextRef="#ctx0" brushRef="#br0" timeOffset="14522.34">13849 5185 570 0,'0'0'185'0,"0"0"-70"0,0 0-40 0,0 0 14 0,0 0 23 16,0 0-10-16,0 0 1 16,-11-30-18-16,11 28 1 15,0 0-16 1,0 0-28-16,0-2 0 0,4 2-24 16,8-2-7-16,1 2 1 15,3 2-12-15,1 0 8 16,6 0 4-16,-1 0-3 15,-2 4 18-15,0 8-18 16,-4 1-8-16,-5 0 12 0,-7 6-2 16,-4 3 5-16,0 1 11 15,0 4-18-15,-11-1 6 16,-3 2-15-16,2-4-3 16,3-2-4-16,4-2 7 15,2-4-56-15,3 0-132 16,0-6-111-16,14-2-56 15,-1-6-263-15</inkml:trace>
  <inkml:trace contextRef="#ctx0" brushRef="#br0" timeOffset="14841.47">14417 5063 735 0,'0'0'260'0,"0"0"-72"16,0 0-95-16,0 0-32 15,0 0 78-15,0 0-17 16,0 0-39-16,0-8-30 16,0 12-29-16,0 14 47 15,0 10 16-15,0 6-53 16,0 4 9-16,7 2-32 15,0 0-5-15,2-1 9 16,-3-3-15-16,1-4 0 0,-3-6-2 16,1-4-85-1,0-6 8-15,-3-6-100 0,2-10-125 16,-2 0-45-16,3 0-25 16</inkml:trace>
  <inkml:trace contextRef="#ctx0" brushRef="#br0" timeOffset="15186.41">14451 5083 601 0,'0'0'236'16,"0"0"1"-16,0 0-48 16,0 0 43-16,-51-102-72 15,48 82-52-15,3 2-46 16,0-4-46-16,7 0-6 0,10 0-10 15,6-5 2-15,6 5 13 16,2 0-15-16,3 4 3 16,-1 8 9-16,-4 4-12 15,-6 6 6-15,-8 0-6 16,-6 12 10-16,-7 13 10 16,-2 4 39-16,0 6-8 15,-4-1-26-15,-10 0-24 16,-1-2 10-16,1-6-11 15,1-4-11-15,1-6-62 16,2-6-88-16,5-4-71 16,5-6-39-16,0-8-45 15,0-8-416-15</inkml:trace>
  <inkml:trace contextRef="#ctx0" brushRef="#br0" timeOffset="15804.36">14796 4732 965 0,'0'0'387'16,"0"0"-223"-16,0 0-74 15,0 0-22-15,0 0-8 16,0 0-23-16,0 0-37 0,9-6 0 16,0 14 31-1,0 6-6-15,-2 2 20 16,-1 2-20-16,1-2-24 15,-5 2 20-15,-2-2-21 16,0 1 11-16,0-3 10 0,0 0-21 16,0-5-24-16,-2-3 1 15,-7 1-21-15,2-6 19 16,5-1 3-16,2 0-16 16,0-9-44-16,0-9-63 15,5-9 73-15,10 1 35 16,8-3 21-16,4-4 15 15,2 3 2-15,2 0 7 16,0 6 21-16,-5 4-10 16,-6 6 27-16,-6 4 10 0,-7 6-27 15,-5 4 27-15,-2 0-23 16,0 10-6 0,0 14 38-16,-2 2-20 0,-1 4-16 15,3-2-21-15,0-4-7 16,0-6-2-16,5-6-6 15,8-5 3-15,3-6-4 16,3-1 7-16,4 0 1 16,-3-8 0-16,-3-8 1 15,-5-2-1-15,-8-2 0 16,-4 0 6-16,0 0 0 16,0 2-6-16,-10 4 42 15,-2 4-5-15,5 4-2 16,5 4-35-16,2 2-13 0,0 4-88 15,0 22 19-15,11 8-45 16,27 16-173-16,-2-6-184 16,0-10 112-16</inkml:trace>
  <inkml:trace contextRef="#ctx0" brushRef="#br0" timeOffset="16354.55">15447 4881 755 0,'0'0'403'0,"0"0"-173"0,0 0-38 0,0 0-13 0,0 0-46 0,-41-125-12 0,35 93-57 16,-1-2-43-16,1-4-2 15,-2-4-12-15,-2 0 20 16,-1-2 2-16,-5 0-14 16,1-1 0-16,-1 3-15 0,3 2-5 15,5 4 4-15,6 4 1 16,2 2 0-16,0 4-1 15,18 2-89-15,5 6 74 16,2 4 4-16,0 9-6 16,0 5 18-16,-2 0-17 15,-6 19-11-15,-5 9 20 16,-10 6 8-16,-2 6 33 16,0 4-8-16,-9-2-10 15,-7-1 4-15,-1-5-18 16,3-7 8-16,5-4-9 0,5-6-11 15,4-5 1 1,0-3 4-16,2-4-20 0,18-3 2 16,4-1-3-16,5-3 27 15,7 0-7-15,3 0 0 16,-2-4 7-16,-3-4 0 16,-8-1 1-16,-8 5 7 15,-9 3-2-15,-4 1 0 16,-5 0 14-16,0 0-19 15,0 0 20-15,2 14-5 16,2 2 2-16,2 2-11 16,3-2 2-16,1 0-18 15,-2-2 9-15,1-4-75 0,-5-4-95 16,-4-2-175-16,-4 0-147 16,-9-4-249-16</inkml:trace>
  <inkml:trace contextRef="#ctx0" brushRef="#br0" timeOffset="16521.59">15625 4521 781 0,'0'0'364'0,"0"0"-43"0,0 0-83 0,0 0-37 0,0 0-64 0,0 0-71 16,0 0-58-16,-3-25-8 15,22 21 0-15,3-4-78 16,12-10-144-16,-3 0-265 15,-8 0-75-15</inkml:trace>
  <inkml:trace contextRef="#ctx0" brushRef="#br0" timeOffset="16753.59">15797 4203 601 0,'0'0'254'0,"0"0"-53"15,0 0-20-15,0 0-8 16,0 0 13-16,0 0-63 15,0 0-52-15,-7-32-47 16,7 60 55-16,0 10 69 16,-2 10-52-16,2 6-62 15,0 0-5-15,0-2-21 0,4-4-1 16,11-3-7-16,6-9-12 16,-1-6-82-1,2-6-116-15,7-8-98 0,-7-6-213 16,-3-6-99-16</inkml:trace>
  <inkml:trace contextRef="#ctx0" brushRef="#br0" timeOffset="17068.68">16004 4525 886 0,'0'0'325'16,"0"0"-131"-16,0 0-35 15,0 0-34-15,0 0-41 16,0 0-57-16,0 0-7 15,48-69-20-15,-34 47 2 16,-3-1 8-16,-6 3-9 16,-5 4 6-16,0 2-7 0,0 6-3 15,-11 4-2-15,-8 4 4 16,0 0 2-16,-3 14 11 16,-3 18 10-16,2 8 8 15,6 6 0-15,7 3-29 16,10-7 3-16,0-4-4 15,25-8-18-15,18-12 18 16,8-10 0-16,9-8-51 16,25-28-68-16,-16-8-199 15,-18-2-377-15</inkml:trace>
  <inkml:trace contextRef="#ctx0" brushRef="#br0" timeOffset="17738.64">14063 4227 527 0,'0'0'391'0,"0"0"-40"0,0 0-78 0,0 0-78 0,0 0-51 0,0 0-74 0,0 0-52 0,3-18-18 16,3 32 0-16,7 6 22 16,1 4-3-16,5 0-11 15,4-2 7-15,8-4-15 16,7-6 6-16,3-4-6 16,3-8-18-16,-5 0-1 15,-2-12-44-15,-8-14 13 16,-8-6 44-16,-4-2 6 15,-9-2 0-15,-8-2 0 16,0 4 1-16,0 1 13 16,-11 8 29-16,0 6 4 15,0 12-19-15,4 7-28 0,1 0-19 16,3 15-64-16,3 15-34 16,0 15-116-16,5-9-361 15,8-8-349-15</inkml:trace>
  <inkml:trace contextRef="#ctx0" brushRef="#br0" timeOffset="18369.48">14635 3974 776 0,'0'0'324'0,"0"0"-113"16,0 0-42-16,0 0-15 0,0 0-30 15,0 0-28 1,0 0-34-16,-58 10-50 0,41 12 7 16,-1 2 3-16,7 1-6 15,5-6-3-15,6 2-12 16,0-6-1-16,2 2-2 16,17-5-14-16,8-2 16 15,4-2 6-15,3-1-6 16,1 4 1-16,2-1-1 15,-8 0-19-15,-8 2-35 16,-9-2 1-16,-12 4 24 16,0 0-2-16,-25 4 30 0,-10 2 1 15,-1-4-13-15,0-4 13 16,12-4 0-16,6-4 2 16,13-4-2-1,5 0-57-15,3 0-102 0,21-14 108 16,12-6 33-16,8-6 3 15,8-6 14-15,-1-4-37 16,-2-2 17-16,-4-2 8 16,-8 0 12-16,-10 1 1 15,-10 1 0-15,-9 4 7 16,-8 6 50-16,0 4 37 16,-12 6-34-16,-7 8 20 15,-4 6-42-15,-2 4 3 0,1 2-28 16,2 18 9-16,2 8 16 15,6 4-23-15,5 2-7 16,9 0-8-16,0-6-15 16,0-4 15-16,23-6-8 15,4-7 6-15,10-7-5 16,7-4 7-16,10-4-56 16,22-35-103-16,-13 3-172 15,-15 0-254-15</inkml:trace>
  <inkml:trace contextRef="#ctx0" brushRef="#br0" timeOffset="18690.54">15163 3739 867 0,'0'0'256'0,"0"0"-220"0,0 0-7 0,0 0 74 0,0 0 13 0,0 0-10 0,0 0-32 16,87 65-27-16,-75-51 29 16,-3 0-28-16,-1-2-29 15,-3-4-9-15,-1-2-9 16,-2-2-1-16,-2-4 1 16,0 0 10-16,0-2 1 15,0-18-12-15,0-10-23 16,10-6 23-16,3-4 0 0,5-1 0 15,5 1 1 1,0 6-1-16,4 8-13 16,-2 10-85-16,0 16-129 0,-6 0-93 15,-7 12-266-15</inkml:trace>
  <inkml:trace contextRef="#ctx0" brushRef="#br0" timeOffset="22815.02">16478 5075 111 0,'0'0'51'0,"0"0"-28"0,0 0-13 0,0 0 9 0,0 0-1 0,0 0-5 16,0 0 2-16,2-16-15 16,-2 14 0-16,0 2 7 15,0-2-7-15,0 0 0 16,-4 2 1-16,2 0-1 15,-2 0-5-15,-1 0-6 16,0 0 1-16,1 0-2 16,-3 0-1-16,3 0 7 15,0 0-8-15,-3 0 4 16,2 4 9-16,0-2-11 16,5-2 11-16,0 0 0 15,0 0-9-15,0 0-4 16,0 0-9-16,0 0 14 0,0 0 9 15,5 0 1-15,0 0 6 16,-1 0-7-16,1 0 0 16,-3 0 2-16,0 0-2 15,0 0 0-15,-2 0 0 16,0 0 10-16,0 0 12 16,2 0-2-16,-2 0-3 15,5 0-4-15,-1 0 18 16,1-2-7-16,2 0 18 15,-1 0 0-15,-1 0 4 16,-1 0-4-16,0 2-35 16,-1 0 9-16,-1 0-16 15,1 0 1-15,-3 0 0 0,0 0 0 16,2 4-1 0,-2 6 7-16,0 2 0 0,0 0-7 15,0 4-4-15,-10-2-29 16,2 4-6-16,-5 0-25 15,-3 0-9-15,0 2 32 16,-2 0-18-16,-1-2 48 16,-18 10 10-16,8-3-9 15,-2-1-3-15</inkml:trace>
  <inkml:trace contextRef="#ctx0" brushRef="#br0" timeOffset="23880.38">14807 4459 25 0,'0'0'70'0,"123"-46"-49"0,-43 20-13 0,11 0-7 0,-2 4 0 0,-4 4 0 0,-4 6-1 16,-8 8 10-16,-6 4 13 15,-7 0 9-15,-9 22-12 16,-7 6-7-16,-8 8-4 15,-9 8 5-15,-11 6-13 16,-12 4 9-16,-4 5-10 16,-4 1 15-16,-21 2-2 15,-6-2 0-15,-7 1-13 0,-9-2-3 16,-1-2-33 0,-2-9-13-16,1-6 11 0,5-8 11 15,-16 4 27-15,12-8-43 16,4-6-61-16</inkml:trace>
  <inkml:trace contextRef="#ctx0" brushRef="#br0" timeOffset="24223">16173 4539 5 0,'0'0'0'16,"0"0"-5"-16</inkml:trace>
  <inkml:trace contextRef="#ctx0" brushRef="#br0" timeOffset="30757.75">4781 7872 217 0,'0'0'264'0,"0"0"-135"0,0 0-51 15,0 0-10 1,0 0-1-16,0 0-17 0,0 0 14 15,0-5-15-15,0 2-10 16,0 3 40-16,0 0-6 16,-2 0 2-16,2 0 0 15,0 0-22-15,0 0 10 16,0 0-12-16,0 0 9 16,0-1-3-16,0 1-25 15,0 0-8-15,0 0-10 16,0 0-1-16,0 0 9 15,0 0-21-15,0 0 11 16,0 0-12-16,0 0-10 0,0 0 3 16,0 0 0-16,4 0 7 15,14 0 7-15,2 0-7 16,4 0 16-16,3 1 4 16,0 3-19-16,0 0 5 15,0 1-6-15,0 0 1 16,-1 1 9-16,0-2-10 15,-1 0-5-15,-2 0 5 16,1-1 0-16,-2-2 0 16,3 3 0-16,-3-2 1 0,3 2 0 15,-4-1-1 1,2 1 1-16,-1 0-1 0,1-2 0 16,-1 2 1-16,2-3 4 15,7-1-5 1,5 0-12-16,7 0 10 0,1 0 4 15,5-7 5-15,-4-1-6 16,-2 1 0-16,-8 4 1 16,-2 0-1-16,-1 2-2 15,-6 1-4-15,1 0 3 16,-3 0 2-16,1 0 1 16,2 0 1-16,2 0-2 15,2 0-1-15,2-4 0 16,0 0-10-16,1-1-11 15,-1 1 13-15,0 0 2 16,-1 0 7-16,2 0-1 0,1-2-8 16,3 1 8-16,0-4 1 15,7-3 0-15,1 0 5 16,4-4-4-16,2-2-2 16,0 2-5-16,-5 0-1 15,-7 4-2-15,-7 4 0 16,-6 4 5-16,-6 0-5 15,-4 2 6-15,-1 2 3 16,-1-2 0-16,3 2-2 16,2 0 2-16,2-2 1 15,5 2-1-15,2 0 6 16,7-2-5-16,1 2-2 0,4 0 1 16,-1 0 0-1,0 0 0-15,-3 0 0 0,2 0 0 16,-1 6 0-1,-3-2-14-15,1-2 13 0,1-2-14 16,2 0 12-16,3 0 3 16,0 0 0-16,5 0 0 15,-1-6 0-15,4 0 1 16,-1 0-2-16,2 0 1 16,0-2-20-16,1 0-8 15,1 0 13-15,-4 0 2 16,-3 2-23-16,-3 2 10 15,-5 0 26-15,-5 4-1 16,-2 0 1-16,-4 0 0 16,2 0 0-16,-2 0 0 0,2 0-1 15,0 0 1-15,7 0 1 16,1 0-1-16,5-2 8 16,6-6 5-16,1 2-12 15,0-2 14-15,0 2-4 16,-1-1-9-16,0 4 9 15,-6-1-11-15,1 2-8 16,-6 2 7-16,-1-2 2 16,-3 2 0-16,0-2 6 15,1 0-6-15,1-2 4 16,2 2-5-16,0-2-7 16,1 0 7-16,2 0 0 0,1 0 13 15,-2 0 5 1,1 0-11-16,-4-1 2 0,0 4-9 15,-5-2-4-15,3 2 2 16,-5-2 3-16,2 2-1 16,0-1 7-16,0-2-6 15,3-3-1-15,3 2 0 16,1-1 0-16,5-1 1 16,-1 2-1-16,0 0 6 15,1 1-6-15,-3 3-6 16,7-2 6-16,6 2 0 15,29-2 1-15,34 3 161 16,-1 0-71-16,-5 0-91 16,6 0-53-16,-32 0 20 0,17 3 31 15,10 2 2-15,-20 1 0 16,8 2 0-16,-13 1-21 16,-7 0 10-16,-15 0-16 15,-8 0-16-15,-10-2 29 16,-7 0-8-16,-11-3 7 15,-8 1 15-15,-1-3-12 16,-6 0 12-16,1-2 0 16,-2 0 1-16,5 0 1 15,4 0-1-15,2 0 9 16,6 0-8-16,0-2-1 16,2-2-2-16,2 0 1 15,3 0 0-15,-1 2-3 0,3 0 3 16,1 0 0-16,0 2 0 15,1-3-8-15,1 3 8 16,1 0 0-16,-2-1 0 16,3 1 2-16,1 0-2 15,3 0 0-15,-1 0 0 16,4 0-4-16,0 0 4 16,2 0 1-16,6 0 1 15,0 0 9-15,2 0-11 16,0 0-6-16,1 0 6 15,-1 0-2-15,-2 0 2 16,-3 0 2-16,-1 0-1 16,-3 0 0-16,-2 0-1 15,0 0 0-15,-3 0 0 16,1 0 0-16,0 0 0 0,2 0 0 16,1 0 0-16,-2 0 0 15,1 0-5-15,3 0 5 16,-4 0 1-16,2 0-1 15,-2 0 7-15,2 0-7 16,-2 0-1-16,2 0 0 16,1 0 1-16,0 0 0 15,5 0 2-15,0 0-2 16,4 0 0-16,0 0 0 16,2 0-10-16,3 0 10 15,-3 0 0-15,1 0 7 16,-3 0 0-16,0 1-7 15,-2 4-1-15,0-3 0 0,-5 1-3 16,-2 0 3 0,1 1 2-16,-4-2-1 0,2 2 5 15,-1-2-4-15,-3 0-2 16,4 0 1-16,-2-2 0 16,2 2 1-16,1-1 0 15,-2 2 5-15,2 1-6 16,3 0-3-16,-3 2-3 15,0 0 6-15,-2 0 0 16,0 0 10-16,3 0-9 16,-2-2-2-16,4 0 1 15,0-2-4-15,4 0 3 16,-2 0 1-16,3 0 0 0,1 0 6 16,0 0-5-16,1 2-2 15,-3-2 1-15,-3 2-7 16,-1 0 6-1,-3 2 2-15,-4-2 0 0,-1 2 3 16,-3-2 2-16,-1 2-7 16,1-2 1-16,1 0 0 15,0 0 7-15,6 2 3 16,1-4 6-16,0 2 0 16,3-2-15-16,2 0-1 15,-3 0 0-15,3 0 0 16,-1-2 11-16,1 2-11 0,0 0 3 15,-2 0 12-15,1 0-15 16,-4 0 16-16,3 0 0 16,-3 0-1-16,-2-2-1 15,2 0-13-15,-2 0-1 16,0 0 1-16,3 0-1 16,-1 0 17-16,0 0-6 15,-5 0 5-15,2 0 0 16,-6 0-16-16,-2 0 16 15,2 2-8-15,-2 0-7 16,3 0 17-16,1 0-12 16,3-2 10-16,2 0 6 15,7 0-4-15,0 0 4 16,2 0 0-16,-2 0-15 16,-6 0 9-16,-3 0-16 0,-5 0 0 15,-4 0 1-15,-7 0 0 16,-2 0 8-16,-8 0 8 15,-5 0 0-15,-5-2 20 16,-7 2-2-16,-2 0 1 16,-2 0 14-16,0 0-22 15,0 0 0-15,0 0-4 16,0 0-23-16,0 0-1 16,0 0-8-16,0 0-88 15,0 0-81-15,0 0-192 16,0 0-330-16</inkml:trace>
  <inkml:trace contextRef="#ctx0" brushRef="#br0" timeOffset="32323.75">21741 7686 1081 0,'0'0'401'0,"0"0"-248"0,0 0-26 0,0 0 54 0,0 0-33 0,0 0-68 15,0 0-54-15,-11-10-26 16,11 12-8-16,0 18 8 15,0 12 31-15,0 8 9 16,9 10-16-16,4 2 11 16,3 1-4-16,3-1-25 15,4-6-6-15,4-6 0 16,2-8 1-16,0-8 0 16,0-8-1-16,0-10-5 15,0-6 3-15,0 0-23 16,-4-14 18-16,-4-12 7 0,-3-6 0 15,-7-6 9 1,-4-7 2-16,-7-2-10 16,0-6 1-16,0 1-2 0,-9 2 0 15,-6 4 3-15,1 6-2 16,-1 6 27-16,5 6 3 16,2 10-31-16,3 4 11 15,3 7-11-15,2 3-3 16,-2 4-10-16,2 0 10 15,0 0-8-15,0 4-24 16,0 13-45-16,7 9-37 16,13 14-154-16,-3-4-256 0,1-8-149 15</inkml:trace>
  <inkml:trace contextRef="#ctx0" brushRef="#br0" timeOffset="32705.53">22356 7646 588 0,'0'0'526'0,"0"0"-326"0,0 0-103 0,0 0 32 0,0 0 7 0,0 0 14 16,0 0-39-16,-27-81-50 16,21 81 32-16,-6 0-22 15,-5 9-31-15,-4 10-12 0,-3 12-22 16,0 1 14-1,6 0-20-15,7 0 1 0,7-2 6 16,4-2-7-16,0-4-9 16,17-4 7-16,7 0-14 15,5-6 16 1,3 0 1-16,-1-2-1 0,-2 1 12 16,-4-1-12-16,-6-1-3 15,-7 3-3-15,-6 3 6 16,-6-1 3-16,0 2 10 15,0-2 1-15,-12 2-11 16,-3-2-3-16,2-2-37 16,2-4-134-16,4-10-137 15,5 0-244-15,2 0-251 0</inkml:trace>
  <inkml:trace contextRef="#ctx0" brushRef="#br0" timeOffset="33025.15">22643 7867 1003 0,'0'0'482'0,"0"0"-418"16,0 0-20-16,0 0 55 15,0 0-39-15,0 0-46 16,0 0-1-16,36-81-7 16,-36 67 35-16,0 0 18 15,0-2 2-15,0 2 1 16,-5 0-4-16,-3 4 10 0,3 4 7 15,1 6-25 1,0 0-17-16,-4 0-17 0,0 4-4 16,-3 14-12-1,-3 4 0-15,1 6-4 0,7-2 3 16,0-2 1-16,6-4-6 16,0-4-1-16,16-5-27 15,15-10-5-15,14-1-30 16,8-5-46-16,26-36-87 15,-15 5-314-15,-10 0-270 0</inkml:trace>
  <inkml:trace contextRef="#ctx0" brushRef="#br0" timeOffset="33305.62">22919 7588 707 0,'0'0'354'0,"0"0"-222"16,0 0-118-16,0 0 63 15,0 0 74-15,0 0-28 16,0 0-40-16,63 34-1 16,-49-18 38-16,-6 0-44 15,-1-2-32-15,-5-4-25 16,-2-4 9-16,0-2-15 16,0-4-11-16,0 0 34 15,0 0-9-15,0-12-20 16,0-10-7-16,0-8-1 15,4-6-7-15,8-2-18 16,1 3-77-16,12 1-93 0,-1 10-156 16,-1 10-265-16</inkml:trace>
  <inkml:trace contextRef="#ctx0" brushRef="#br0" timeOffset="33922.86">23666 7175 927 0,'0'0'640'0,"0"0"-413"0,0 0 21 0,0 0-26 0,0 0-71 0,0 0-81 0,0 0-25 0,-45 96-24 16,39-58-10-16,6 2 1 16,0-4-11-16,0-6 8 15,0-4-9-15,0-8-7 16,2-7-14-16,2-6-73 15,-1-3-23-15,-3-2 68 0,0 0 33 16,0 0 16 0,0-16 12-16,0-10-11 0,0-6 17 15,0-10-18-15,-3-8 0 16,-1-3 12-16,2-2 0 16,-2-2 4-16,4 7 5 15,0 4-6-15,0 10 11 16,2 6-26-16,13 12 6 15,8 6-12-15,-1 10 3 16,2 2 3-16,3 0-1 16,-3 20 1-16,3 8 9 15,-2 12 6-15,-4 8 17 16,0 6 13-16,-3 4-29 0,-3-3 7 16,-1-5-23-1,-1-8 0-15,-2-8-4 0,-1-10 4 16,-2-8-46-16,1-4-64 15,0-6-80-15,6-6-102 16,-1 0-211-16,-1 0-48 0</inkml:trace>
  <inkml:trace contextRef="#ctx0" brushRef="#br0" timeOffset="34121.94">23561 7393 1185 0,'0'0'373'0,"0"0"-157"0,0 0 20 0,0 0-87 0,0 0-113 0,0 0-35 0,0 0 46 0,58 8-6 16,7-34 9-16,44-26-50 15,-15 6-128-15,-17 4-509 16</inkml:trace>
  <inkml:trace contextRef="#ctx0" brushRef="#br0" timeOffset="35154.99">26547 5947 134 0,'0'0'1069'0,"0"0"-565"0,0 0-408 0,0 0 23 0,0 0-8 15,0 0-79-15,0 0-2 16,27 55-10-16,-10-19-5 16,8 5-9-16,4 0-6 15,4-5 6-15,10-6-5 16,-1-12-1-16,5-8 0 16,-3-10-1-16,-2 0-18 15,-3-18 18-15,-8-10-9 16,-5-2 10-16,-6-6 13 0,-9-2-3 15,-5-5 14-15,-6-1-23 16,0-4 12-16,-8 2 12 16,-9 4 5-16,-4 6 19 15,-1 6 16-15,5 10-10 16,1 8 13-16,3 8-56 16,2 4-12-16,-1 0-1 15,3 22-19-15,3 8-32 16,4 8-133-16,2 12-141 15,15-10-218-15,10-10-203 0</inkml:trace>
  <inkml:trace contextRef="#ctx0" brushRef="#br0" timeOffset="35787.83">27372 5751 841 0,'0'0'523'15,"0"0"-384"-15,0 0 8 16,0 0 46-16,0 0-28 16,0 0-47-16,0 0-40 15,-72-56-38-15,46 64 4 16,-3 10-22-16,2 2 5 16,6 0-8-16,8 0-19 15,11-4 0-15,2 0-22 16,7-4 0-16,22 0 10 15,13-2 0-15,14-2-4 16,6-2 14-16,3 0-35 0,-7 0 17 16,-12 2 3-16,-17 2-11 15,-19 6 27-15,-10 2-61 16,-32 6 62-16,-21 2 32 16,-12 2-24-16,-4-2 18 15,5-8 1-15,14-8-12 16,19-6 8-16,15-4-23 15,16 0-9-15,10-19-26 16,29-13-37-16,17-7 57 16,13-5 0-16,2 2-7 15,1 0 16-15,-7 6-6 16,-12 2 11-16,-13 8 1 16,-11 2 0-16,-14 5 45 0,-8 6 36 15,-7-1-5 1,0 1-7-16,-2 6-24 0,-11 0-3 15,0 3-9-15,-5 4-27 16,1 0 23-16,0 0-21 16,1 7-8-16,3 7 0 15,2 1-8-15,2 3 8 16,4 5-6-16,3 1-1 16,2 0 6-16,0 0-36 15,13-2-51-15,19-4 41 16,8-6-43-16,14-10-41 15,28-4-92-15,-10-20-175 0,-15-2-290 16</inkml:trace>
  <inkml:trace contextRef="#ctx0" brushRef="#br0" timeOffset="36070.01">28029 5548 823 0,'0'0'377'0,"0"0"-270"0,0 0-50 0,0 0 1 0,0 0 17 0,0 0 5 0,0 0-35 16,55 91 12-16,-48-57 7 15,-5-3 69-15,-2 0-71 16,0-7-37-16,0-8-8 16,0-8-17-16,0-6 1 15,0-2-1-15,0 0 12 16,14-22 18-16,8-10-28 0,2-14 5 15,7-8 2-15,1-9-9 16,-3-1-14-16,-3 0-73 16,-17-4-133-16,-9 16-97 15,0 14-242-15</inkml:trace>
  <inkml:trace contextRef="#ctx0" brushRef="#br0" timeOffset="36703.62">26759 4991 692 0,'0'0'393'0,"0"0"-184"0,0 0-16 0,0 0 9 0,0 0-63 0,0 0-75 0,0 0-32 16,-60-26-16-16,53 38-10 15,-3 8 31-15,-2 2-14 16,1 4-8-16,-3 2 38 16,3-2 33-16,5 0-44 15,3-4-39-15,3-3-3 16,0-8-2-16,7 1 2 16,8-3 0-16,3-4 0 15,2-5 0-15,0 0 0 16,3 0 18-16,1-16-1 15,5-5-7-15,2-6 5 16,5-3-15-16,2-2 6 16,-1 0-6-16,-3 0 0 0,-10 4 0 15,-10 0 2-15,-12 2 20 16,-2 4 33-16,-16 5 20 16,-17 7-11-1,-9 9-25-15,-12 1-26 0,-4 8 20 16,0 16-26-16,4 2 4 15,12 4-11-15,13-2-14 16,12-4 8-16,10-2-104 16,7-4-79-16,0-4-15 15,41-12-366-15,-2-2 43 16,1 0-235-16</inkml:trace>
  <inkml:trace contextRef="#ctx0" brushRef="#br0" timeOffset="36970.22">27062 4580 1111 0,'0'0'556'0,"0"0"-330"0,0 0-10 0,0 0-70 0,0 0-13 16,0 0-94-16,0 0-38 15,-14-10 10-15,28 46-10 16,1 8 18-16,5 10-14 15,1 4-4-15,5 4 20 16,3-1-20-16,0-7-1 16,-2-8-27-16,-7-10-110 15,-9-10-80-15,-11-8-184 16,-5-6-209-16,-15-6 100 0</inkml:trace>
  <inkml:trace contextRef="#ctx0" brushRef="#br0" timeOffset="37906.17">26890 5033 833 0,'0'0'354'0,"0"0"-157"16,0 0 86-16,0 0-78 16,0 0-124-16,0 0-26 15,96-106 7-15,-18 74 16 16,7-7-25-16,3-1-36 16,-1 0 4-16,-6 0-5 15,-14 2-10-15,-16 4 8 16,-13 2-13-16,-16 4 0 15,-11 4 11-15,-11 4-11 16,0 2 16-16,-8 4-9 0,-9 3-7 16,-2 5 23-16,-1 6-12 15,-3 0-11-15,-2 10 10 16,2 17-5-16,-4 9-4 16,4 8 5-16,5 4-5 15,9 2 5-15,7 0-7 16,2-2 1-16,9-8-9 15,20-5 5-15,6-9 3 16,10-10 18-16,2-8-18 16,6-8 3-16,-1 0-3 15,-6-13-40-15,-5-9 34 0,-12 0-15 16,-12-2 19 0,-10-2-4-16,-7-2 12 0,0 2-3 15,-4 0-3 1,-9 6 0-16,-1 4 4 0,5 6 16 15,3 6 2-15,3 2-18 16,3 2 2-16,0 0-12 16,0 0-10-16,0 0-9 15,0 0 25-15,9 0-7 16,2 6 7-16,5-2-10 16,2 0-8-16,4-4 9 15,7 0-7-15,2 0 5 16,0 0 10-16,-2 0-3 15,-4 0 3-15,-7 2-7 0,-9 2-22 16,-5 6 24-16,-4 0 5 16,0 2 1-16,0-2 28 15,0 0-26-15,0-6 7 16,0 1-9-16,0-5 2 16,0 0-5-16,4 0 9 15,10-7-6-15,8-7 15 16,7-4-14-16,4-6-1 15,1 2 0-15,-8-2 0 16,-5-2 7-16,-8 2-1 16,-6 2 4-16,-5 0 5 15,-2 6 19-15,0 1 33 16,0 10-18-16,0 1-15 0,0 4-13 16,0 0-21-1,0 0-17-15,0 0-3 0,0 4 9 16,9 8 11-16,0-1 1 15,5 4 0-15,1-1 2 16,5 0 3-16,3-2-6 16,2 0 0-16,0 0 0 15,-2-2 13-15,-10 0-13 16,-9-4 10-16,-4-2 2 16,0 0-12-16,0 2 22 15,-11 0 11-15,-4 4-20 16,-5 2-13-16,1 2-123 15,-12 14-108-15,8-6-259 16,-2 2-241-16</inkml:trace>
  <inkml:trace contextRef="#ctx0" brushRef="#br0" timeOffset="38301.99">26854 5526 1403 0,'0'0'537'0,"0"0"-403"0,0 0-25 0,0 0-36 0,132-40 13 0,17 4 0 0,50-16-17 0,14-4-49 15,-16 3-3-15,-55 12 2 16,-53 14-19-16,-31 12 0 16,-21 0-22-16,-10 5-80 15,-4 2 16-15,-12 2 13 16,-11 6 42-16,0 0-34 15,-5 0-67-15,-14 0-51 16,-18 22-16-16,6-2-131 0,3-2-207 0</inkml:trace>
  <inkml:trace contextRef="#ctx0" brushRef="#br0" timeOffset="39251.6">26863 4806 675 0,'0'0'276'0,"0"0"-82"0,0 0-55 0,0 0-3 0,0 0 36 0,0 0-43 0,0 0-19 15,98-52 7-15,-51 52-7 16,7 12 9-16,6 24-36 16,2 18-6-16,14 31 22 0,-7-1-41 15,3 10-21-15,-1 3-9 16,-9-17-26-16,9 8 2 16,-1-6-4-16,-4-12 1 15,-1-7 11-15,-3-12-12 16,-6-10 6-16,-7-14-6 15,-11-6 6-15,-14-9-12 16,-6-4 0-16,-11-4 2 16,-5-2-2-16,-2-2 6 15,0 0-1-15,0 0-15 16,0 0-41-16,-2-10-14 16,-5-8-58-16,-1-26-132 15,2 1-141-15,-2-1-254 0</inkml:trace>
  <inkml:trace contextRef="#ctx0" brushRef="#br0" timeOffset="40266.8">27841 4401 474 0,'0'0'202'0,"0"0"-33"16,0 0-10-16,0 0 13 0,0 0-61 0,0 0-12 0,0 0-8 15,-39-62 18-15,36 58-4 16,1 2-33-16,0-2-6 15,2 0 16-15,-3 2-6 16,3 0 4-16,0 2-24 16,0 0 2-16,-2 0-5 15,2-2-13-15,0 2 6 16,0 0-9-16,0 0-9 16,-2 0 9-16,2 0-28 15,-2 0 8-15,-3 8-17 16,1 14 0-16,-5 12 18 15,-5 17 9-15,-1 13-14 0,-12 28 21 16,-20 38-13-16,-17 39 1 16,-10 11-1-16,0-4 22 15,3-17-14-15,7-25-22 16,10-26 1-16,8-21 11 16,15-27-19-16,6-14 3 15,2 2-3-15,4 2-1 16,1-2 0-16,7-8 2 15,1-9-1-15,8-8 5 16,0-5-5-16,2-3 0 16,0-5-1-16,0-4-2 15,-2 0 3-15,2-4 1 0,0 0 0 16,-2-2 7-16,0 2-7 16,2-2-2-16,0 2 1 15,0-2 0 1,0 2 1-16,0 0 0 0,0-2-1 15,0 0 0-15,0 2-5 16,0-2 5-16,0 0 6 16,0 0-6-16,0 0 5 15,0 0-4-15,0 0-1 16,0 0 0-16,0 0 1 16,0 0 9-16,0 0-9 15,0 0 6-15,0 0-7 0,0 0 7 16,0 0-7-16,0 0 2 15,0 0-2-15,0 0 10 16,0 0-9-16,0 0 9 16,0 0-9-16,0 0 0 15,0 0 6-15,0 0-6 16,0 0-1-16,0 0 11 16,0 0-11-16,0 0 0 15,0 0 3-15,0 0-1 16,0 0 2-16,0 0 7 15,0 0-11-15,0 0 16 16,0 0-16-16,0 0 0 16,0 0-1-16,0 0 1 15,0 0 0-15,0 0 0 16,0 0 6-16,0 0-12 16,0-2-3-16,0-4-21 0,0-2 2 15,8 0-47-15,4-4-86 16,3-18-64-16,-1 2-288 15,-12-2-438-15</inkml:trace>
  <inkml:trace contextRef="#ctx0" brushRef="#br0" timeOffset="43168.46">24136 6918 332 0,'0'0'410'0,"0"0"-91"0,0 0-67 0,0 0 3 0,0 0-10 0,0 0-85 0,0 0-46 16,-24-20-24-16,8 18-32 16,-2 2 4-1,-4-2-7-15,-5-2-15 0,-2 0 0 16,-4 0-31-16,-3-4 7 16,-2-1 6-16,1 2-16 15,-6-1 21-15,1 1 4 16,-3 2 3-16,-4 5-5 15,0 0-29-15,-2 0 6 16,2 0-6-16,0 0 0 16,0 8 14-16,-2 0-13 0,-5 3 6 15,-5 4-7 1,-3 1 0-16,-7 4 0 0,-5 2 0 16,0 0 2-16,-2 0 4 15,5-2-6-15,4-2 0 16,7 0 15-16,3-2-15 15,10 0 10-15,3-2 5 16,8 1-14-16,0-4 10 16,-2 3-11-16,-4-2-7 15,-10 5 5-15,-4 2 4 16,-7 2 5-16,1 1-6 16,-1 0 7-16,-1-2-7 15,3 2-1-15,3-2 0 16,4-2 7-16,7 2-5 15,5-2 11-15,1 2-10 0,5 2 5 16,-2 2-16-16,0 7 5 16,2 0 2-16,0 3 0 15,0 2 2-15,1 3 4 16,-2 1-5-16,-1 0 1 16,5 2-2-16,2 2 1 15,6 2 0-15,4 2-2 16,8 4 3-16,1 5-2 15,5 1 1-15,1-2-4 16,0-2 2-16,4-8 2 16,2-6 0-16,2-4 0 15,0-4-8-15,9 3 8 16,9 3 0-16,4 0-14 0,3 2 14 16,6 0 0-16,3 0 0 15,1-2 3-15,7 2-3 16,5-1-1-16,4-6-6 15,5-1-12-15,2-7 10 16,2-10 7-16,4-2 2 16,3-5 13-16,1-7-7 15,-1-1-11-15,-1 0 5 16,-6 0-1-16,-4-1-7 16,-5-5 9-16,-6-2-1 15,-3 1 0-15,1-3-3 16,3-1-5-16,8-5 5 15,6-2 3-15,2-5 12 0,7 1-12 16,-2 0 0-16,0 3 0 16,2-2-4-1,-4 1 4-15,2 2 0 0,-5 0 1 16,-2 0 8-16,-4 0-9 16,-5-2-5-16,-2 2 4 15,-3-4-3-15,4 0 4 16,-1-4 1-16,2-2 8 15,3-3 1-15,1 1-9 16,1 1-1-16,1-4 0 16,1 1 0-16,0-2 8 15,3 0-6-15,-5 0 2 16,-3 2-4-16,-6 1 2 16,-4 4-2-16,-10 0 1 0,-2 2 8 15,-4-4 16-15,-1 1-14 16,3-4-2-16,2 1 4 15,-2-4-12-15,0 1 5 16,-2 2 4-16,0-2-9 16,0 2 15-16,-3-2-16 15,1 1 0-15,-1 0 5 16,-4-2-5-16,-5 2 18 16,1 0 8-16,-5 1-25 15,-1 2 23-15,1 0-22 0,-5 4 5 16,4 4-1-16,-4 2-6 15,-2 2 12-15,1 2-6 16,-3-2-5-16,0 0-2 16,2-4 1-16,-1-3 0 15,2-4 5-15,-1-4-4 16,-2-1 4-16,0 4-5 16,-2 2 6-16,0 4-6 15,0 4 0-15,0 2 2 16,0 2 22-16,-6 2-18 15,-6 0 12-15,-1 0-9 16,-1 0-3-16,1-2 6 16,-3 2-12-16,3 0 1 15,0 0 11-15,2 2-4 16,0 2-10-16,2-1 2 16,-3 4 0-16,4-1 0 15,-6-1 6-15,1 4 0 0,-2-2 9 16,1 5-8-16,-1 1-7 15,-1 1 0-15,3 0-1 16,-3 0 1-16,1 0 1 16,1 0 0-16,1 0 7 15,-1 0-1-15,1 0-13 16,-1 0 6-16,-3 0 0 16,-1 0 0-16,-4 7 0 15,-1 1 0-15,-1 1 0 16,-3 3-4-16,2-2 3 15,4-2 1-15,2-1 0 16,6 0 1-16,4-1 0 16,2-4-1-16,3 0 0 15,0-1-9-15,4-1 9 16,-2 3 0-16,-3-2 0 0,0 2 0 16,1 1-1-16,-3 0 1 15,3 0-1-15,-1-1 1 16,-1 0-1-16,1 1 1 15,0 0 0-15,1 0 0 16,2 0-10-16,-2 0 10 16,-1 2-1-16,1 0-2 15,-3 0-5-15,0 2 9 16,3 0-1-16,-3 2 0 16,3-4-11-16,2 2 9 15,0-4-7-15,-2 0-15 0,4 0 2 16,0 2-43-16,0 2-30 15,0 2-18-15,21 12-191 16,-3-4-240-16,-5-4-436 0</inkml:trace>
  <inkml:trace contextRef="#ctx0" brushRef="#br0" timeOffset="50158.26">5022 11049 377 0,'0'0'304'0,"0"0"-77"0,0 0-127 0,0 0 7 0,0 0 24 0,0 0-63 0,-9-5-31 0,9 4-13 0,0 1 14 16,0 0 51-16,0 0-5 16,0 0 8-16,0 0 4 15,0 0-27-15,0 0 11 16,-2 0-28-16,2 0-25 15,0 0 4-15,0 0-22 16,0 0-8-16,0 0-1 16,0 0-20-16,0 0 20 15,8 0 0-15,5 0 4 16,6 1-3-16,1 6-1 16,4-1 0-16,3-2-1 0,-1 2 1 15,1 0 16 1,2-2-15-16,-2 0 7 0,4-4-8 15,0 0-23 1,3 0 23-16,3 0 0 0,-1 0 6 16,3-2 13-16,-6 0-19 15,-2 0 0-15,-4 2-1 16,1 0-1-16,-1 0 2 16,0 0 6-16,2 0-4 15,2 0-1-15,0-4-1 16,2 2 0-16,3 0 5 15,-2 0-4-15,-3 2 9 16,-2-2-4-16,-5 2-5 16,-1 0 0-16,-3 0-1 15,0 0-3-15,0 0 2 16,5 0 2-16,-1 0 4 0,2-4-5 16,1 2-1-16,2-2 0 15,-2 2 1-15,2 0 0 16,2 2 0-16,3-2 0 15,3 2 9-15,4-3-9 16,-1 2 1-16,0-1-2 16,0 0 1-16,-2 0-8 15,-2 0 8-15,1-3 6 16,-3 5-6-16,1-4 0 16,4 3 2-16,1-3 1 15,6-2 4-15,3-2 2 16,9 0 10-16,2-1-19 0,5-1 6 15,2 1-6 1,-1 0-6-16,2 4 4 0,-9 2 3 16,-3 3-1-16,-4 0 6 15,-8 0-5-15,-6 0-1 16,0 0 0-16,0 0-4 16,-1 0 4-16,8 0 6 15,4 0-4-15,5 0 10 16,6-8-12-16,2-2 0 15,5-1-1-15,0 0-8 16,-3 1 9-16,-1 0 2 16,-6 1 4-16,-1-2-6 0,-2 1-1 15,-2 0 1-15,0 0 0 16,2-2 0-16,2 2 0 16,2-2 1-16,0 2-1 15,2 2 0-15,-3 2 0 16,-3 0-2-16,-2 2 2 15,-10 2 0-15,-1 2-1 16,-8-2 0-16,-2 0 1 16,0 0 0-16,0-2 1 15,3 0 4-15,1-2-5 16,3 2 10-16,-1 0-8 16,2 0-2-16,1 2 0 15,-2 2 0-15,-1 0 1 16,0 0 10-16,-2 0-11 15,3 0 0-15,-3 0 0 16,5 2-2-16,1 2 2 16,-1 0 0-16,2 0 1 0,3 0 4 15,-1-2-5-15,3 2 0 16,-3 0 0-16,-1 0-1 16,-3 0 0-16,-2 0 1 15,2 0 0-15,0-2 5 16,2 2-5-16,3-2-8 15,4 0 8-15,0 0 0 16,4 0 0-16,1 0 5 16,0 2-4-16,-1 0-2 15,-2-2 1-15,-2 2-12 16,3-2 12-16,-4-2 0 0,2 0 10 16,0 0-4-1,4 0-3-15,-2 0-6 16,-1 0 0-16,-2 0 3 0,-2 0 2 15,-5 0-2-15,-2 0 15 16,-2 2-6-16,-2-2-8 16,-1 0 6-16,1 0-7 15,4 0 2-15,3 0 35 16,5 0-14-16,6-2-1 16,4-6 0-16,0 0-15 15,2 0 16-15,-2 2-9 16,-5 2-6-16,-6 0 11 0,-7 0-18 15,-9 2 9 1,-6 0-10-16,-5 2 6 0,-5-2 43 16,3 0 0-16,0 0 0 15,0 0 1-15,2-2-31 16,0 2 6-16,-2 2-25 16,-1 0-2-16,-1 0 2 15,-3 0 1-15,1 0 9 16,-1 0 1-16,1 0-5 15,5 0-3-15,4 0 1 16,6 2-2-16,2 0 29 16,7 0-13-16,2-2 0 15,5 0 4-15,1 0-22 0,8 0 21 16,2 0-15 0,2 0-5-16,0 0 32 0,-2 0-33 15,-6-2 6-15,0-2-6 16,-8 0 7-16,-3 0-7 15,-4 0 0-15,-9 2 0 16,-4-2 2-16,-8 4-2 16,-3-2 0-16,-5 2 0 15,1 0-1-15,-3-2 1 16,-1 2 1-16,-3 0 8 16,2 0 8-16,-2 0-17 15,0 0 0-15,0 0 0 16,0 0 0-16,0 0 0 15,0 0 9-15,0 0-1 16,0 0 8-16,0 0-15 0,0 0 15 16,0 0-10-1,0 0 0-15,0 0 15 0,0 0-21 16,0 0 0-16,0 0-1 16,0 0 7-16,0 0-4 15,0 0-2-15,0 0-2 16,0 0-19-16,0 0-91 15,-13 0-233-15,-10 2-528 0</inkml:trace>
  <inkml:trace contextRef="#ctx0" brushRef="#br0" timeOffset="53176.47">23356 12521 705 0,'0'0'324'0,"0"0"-187"0,0 0-9 0,0 0 47 0,0 0 26 0,0 0-74 16,0 0-60-16,0-9-13 16,0 9-21-16,0 17 19 15,-9 7 8-15,3 8-16 16,-3 8-13-16,0 6-12 16,0 6 7-16,0 0 34 15,0-2-41-15,0-6-13 16,3-9-6-16,1-11-9 0,3-6-26 15,0-6-54-15,0-4-87 16,-6-6-74-16,2-2-144 16,-3 0-290-16</inkml:trace>
  <inkml:trace contextRef="#ctx0" brushRef="#br0" timeOffset="53473.8">23254 12264 886 0,'0'0'287'0,"0"0"-136"16,0 0 4-16,0 0 23 15,0 0-48-15,0 0-69 16,0 0-26-16,-34-14-10 15,34 14-4-15,0 0 14 16,7 8-28-16,3 2-6 16,-2 2-1-16,3-2-8 15,7 2-119-15,18-10-179 16,-3 0-208-16,-2-2 112 0</inkml:trace>
  <inkml:trace contextRef="#ctx0" brushRef="#br0" timeOffset="53705.54">23599 12200 789 0,'0'0'352'0,"0"0"-96"15,0 0-101-15,0 0-22 16,0 0 36-16,0 0-70 16,0 0 6-16,0 86-14 15,-7-28-48-15,1 10-2 16,-3 13 5-16,0 1 13 15,4-2-20-15,3-10-33 16,2-12-6-16,0-13 0 16,0-12-96-16,0-11-80 15,0-8-128-15,2-7-202 16,-2-7-18-16</inkml:trace>
  <inkml:trace contextRef="#ctx0" brushRef="#br0" timeOffset="54156.21">23432 12851 776 0,'0'0'310'0,"0"0"-121"16,0 0-119-16,0 0-9 16,0 0 4-16,0 0-46 15,0 0 35-15,38-28 30 16,0 10-30-16,11-8-13 15,5 0-29-15,1-4-1 16,3 2-10-16,-5 2 0 0,-1 4 6 16,-12 2-7-16,-7 6 0 15,-10 4-2-15,-10 6 4 16,-11 4 22-16,-2 0 95 16,0 0 4-16,-9 0-38 15,-9 0-59-15,-4 4-12 16,2 6 34-16,0 2-24 15,2 0 1-15,2-2 6 16,8 0-22-16,1 0-6 16,3 4-3-16,2 4-4 15,2 2 3-15,0 2 2 16,0-2 5-16,0 0-6 16,2-5 0-16,9-6-11 0,1-3-43 15,9-6-44 1,4 0-42-16,4 0-37 0,19-28-88 15,-7 4-118-15,-6 0-6 0</inkml:trace>
  <inkml:trace contextRef="#ctx0" brushRef="#br0" timeOffset="54737.86">24114 12593 667 0,'0'0'327'0,"0"0"-158"0,0 0-87 0,0 0 92 0,0 0 12 0,0 0-50 0,0 0-2 0,31-4-43 0,-27 14 16 16,1 4-29-16,-3 6-14 16,-2 2-8-1,0 4-37-15,0-2 5 0,-7 0-24 16,-1-2 0 0,-1-4 10-16,2-6-10 0,2-6-7 15,3-4 6-15,2-2-29 16,0 0 11-16,0 0-37 15,0-11-31-15,0-8 50 16,5-1 12-16,6 2 18 16,2 0 6-16,3 6-13 15,2 2 14-15,2 4 0 16,3 4 6-16,-2 2 29 0,-1 0-19 16,-4 0 12-16,-5 8 2 15,-4 4-20-15,-7-2 8 16,0 4 7-16,-4-2 6 15,-13 2-10-15,0-4-21 16,-1-2 0-16,3-6 0 16,5-2-6-16,4 0 4 15,6-6-54-15,0-14-3 16,4-4-1-16,19-6 0 16,3 0 12-16,6-2 7 15,1 4 11-15,0 6 30 16,1 8-2-16,-5 5 2 15,-5 9 49-15,-3 0 18 16,-8 21 14-16,-5 9-5 16,-5 4-20-16,-3 2-8 0,0-2-29 15,0-2-18-15,0-6-2 16,0-4-83-16,0-6-176 16,0-6-267-16,0-4-551 0</inkml:trace>
  <inkml:trace contextRef="#ctx0" brushRef="#br0" timeOffset="55903.11">23574 13399 669 0,'0'0'328'16,"0"0"-165"-16,0 0 23 0,0 0 88 0,0 0-21 0,0 0-92 0,0 0-70 0,-6 20-47 0,-3 10 17 0,3 10-21 0,-4 8-9 16,4 4 18-16,-1 5-30 15,3-1-3-15,-1 2 7 16,1-2-22-16,2-6-2 0,2-10 1 16,-3-7-21-16,3-14-14 15,0-6-76-15,0-12-59 16,0-2-92-16,0-20-217 15,5-5-50-15</inkml:trace>
  <inkml:trace contextRef="#ctx0" brushRef="#br0" timeOffset="56171.49">23597 13413 677 0,'0'0'213'0,"0"0"-102"16,0 0-72-16,0 0 43 15,66-122 59-15,-29 92-17 0,9-1-5 16,4 8 15-16,-4 6-5 16,-6 9-24-16,-11 8-61 15,-15 11-38-15,-12 21 39 16,-2 9 18-16,-14 8-7 16,-17 3-21-16,-5 0-26 15,-1-6 0-15,1-10-9 16,7-8-2-16,9-14-35 15,11-10-96-15,9-4-78 16,4-22-171-16,21-12-31 16,2-2-73-16</inkml:trace>
  <inkml:trace contextRef="#ctx0" brushRef="#br0" timeOffset="57652.22">24078 13214 405 0,'0'0'681'16,"0"0"-468"-16,0 0-90 15,0 0 124-15,0 0-48 16,0 0-98-16,0 0-40 16,71 117-12-16,-68-83-24 15,-3-2 9-15,0 0-27 16,-11-2-7-16,-12-2 25 16,-4-4-23-16,3-4 8 15,0-8-10-15,6-4-21 16,9-8 7-16,7 0-47 0,2-12-62 15,13-16-9 1,18-10 36-16,7-4 29 16,7-2 12-16,3 4-4 0,-3 5 51 15,-3 10 8-15,-8 7 34 16,-8 10 50-16,-7 5-5 16,-9 3 10-16,-5 0-13 15,-5 11 5-15,0 9 11 16,0 6-27-16,-2 4-27 15,-7 4-11-15,0-2-26 16,2 0 0-16,5-8-1 16,2-6-22-16,0-8 21 15,0-8-69-15,12-2 14 0,7-6 32 16,4-14-30 0,-1-6 3-16,-3 0-41 0,0-2-43 15,-5 4 19 1,-4 6-75-16,1 10 4 0,-1 8-66 15,3 2 35-15,0 24 103 16,3 10 80-16,4 4 35 16,-3 2 7-16,2-4-7 15,-6-6 10-15,-5-7-1 16,0-11 9-16,-4-13 53 16,0-1 159-16,-2-1 59 15,-2-22-79-15,0-7-54 16,0-10 0-16,0-8-35 0,0-6-83 15,0-4-12-15,-8-5-18 16,-4 1 1-16,-1 0-4 16,2 0-5-16,6 2 0 15,5 2-1-15,0 4-18 16,20 4 4-16,9 7 2 16,3 11 0-16,-1 10-8 15,0 14-6-15,-2 8 9 16,-6 8-8-16,-8 22 13 15,-9 16 13-15,-6 11 26 16,0 9 6-16,-11 2 2 16,-11 2-15-16,-7-4-3 15,-2-8-1-15,-1-7-13 16,3-11 3-16,8-10-5 0,3-10-21 16,9-10-8-1,5-8-15-15,4-2-25 0,0 0-49 16,19-18 50-16,12-2 47 15,6 0 5-15,5 0 6 16,0 3 10-16,1 7 0 16,-6 5 37-16,-6 5 28 15,-2 0-1-15,-6 0 2 16,-4 5-34-16,-5 5-23 16,-3-3 11-16,-4-3-19 15,-3-2 10-15,0-2-11 16,-4 0-28-16,3 0 16 15,-3 0-1-15,0-2 13 16,0-2 7-16,5 1 1 16,3-1 4-16,5-1-12 0,10-5 0 15,4-4-5-15,4-8 5 16,-2-7 0-16,-2-1-1 16,-5-6-13-16,-9 2 13 15,-6 0 1-15,-7 0 0 16,0 4 4-16,0 2 18 15,-9 4 13-15,-2 1 28 16,2 8-32-16,0 5-2 16,3 10 15-16,-1 0-26 15,0 14 30-15,-2 20-18 16,3 10 8-16,-1 10 0 16,2 2-29-16,3-2 16 15,2-5-25-15,0-12 0 16,0-8 0-16,9-11 0 0,4-8-16 15,1-6-19-15,1-4-5 16,3 0 32-16,4 0-2 16,3 0 10-16,2 0 10 15,4-3-10-15,4 2 0 16,3-2 0-16,3 0-4 16,-1-5 4-16,-5-4 0 15,-2-8-1-15,-1-6 1 16,-8-3-26-16,-3-3 16 15,-11-2 10-15,-5 4 0 16,-5 2 25-16,0 8 27 0,0 4-2 16,0 8 11-1,-5 8 1-15,-1 0-22 0,0 8-11 16,1 16-15-16,5 4 12 16,0 2-20-16,0-4-6 15,0-4 0-15,13-3-55 16,0-10-70-16,1-9-92 15,-5 0-264-15,-7 0-358 0</inkml:trace>
  <inkml:trace contextRef="#ctx0" brushRef="#br0" timeOffset="58086.36">25099 12811 732 0,'0'0'364'0,"0"0"-202"15,0 0 80-15,0 0 14 0,0 0-80 0,0 0-66 0,0 0-59 16,0-6-11-16,0 6 4 0,0 0-36 16,0 0-7-1,0 0-1-15,0 0-1 16,0 2-5-16,4-2 4 0,-2 0-16 16,0 0 17-16,-2 0-6 15,0 0 7-15,0 0 0 16,0-4 10-16,0-2 24 15,-4 5 3-15,-2 1-5 16,1 0-6-16,3 0-26 16,0 7-1-16,2 9-46 15,0 11-133-15,6-8-220 16,7-2-519-16</inkml:trace>
  <inkml:trace contextRef="#ctx0" brushRef="#br0" timeOffset="61150.01">25107 12398 510 0,'0'0'259'0,"0"0"-57"16,0 0-10-16,0 0 60 0,0 0-7 0,0 0-48 0,0 0-48 16,-13-50-30-16,-1 42-2 15,-1-2-46-15,-1-2-30 16,-5-2 18-16,-4-2-10 15,-4-4-1-15,-4-2-11 16,-5-2-15-16,-3-4 11 16,-3 0-14-16,-1-2-2 15,-3-2 7-15,-6-3-24 16,-4 3 9-16,-5-2-9 16,-8 6-3-16,-5 4 2 0,-8 4 1 15,-7 8 0 1,-8 4 7-16,-5 4-5 0,-3 2-4 15,0 2-2-15,2 0-1 16,4 0 4-16,1 2 1 16,7 10 0-16,4 4 5 15,5 4-4-15,1 4-2 16,-2 7 1-16,-2 5-11 16,-4 4 11-16,1 3 1 15,2 6 0-15,1 1 4 16,6 4 2-16,6 2-8 15,5 4 1-15,8 6-4 16,7 7 4-16,10 7 0 0,9 4 1 16,12 4 1-1,9 17-2-15,10 21 0 16,5 18 0-16,0 4 1 0,9-27 8 16,8-35-8-16,-1-30-1 15,5-4 0-15,8 8 1 16,11 13 1-16,10 7-2 15,8 2 0-15,12-7 0 16,5 1-2-16,8-4 1 16,4-6 1-16,-1-2 0 15,1-7 0-15,0-6 1 16,0-7 0-16,3-7-1 16,3-7-5-16,3-8 4 15,4-8 1-15,7-6 0 0,2-6 6 16,1-2-5-16,-4 0 1 15,-1-2-2 1,-5-10 0-16,-2-6 0 0,-2-2-1 16,4-6 2-16,1-6 4 15,19-12-5-15,-13-1 0 16,2-7 0-16,2-8 0 16,-17-2 0-16,13-12 10 15,-5-11-8-15,-4-1-1 16,-4-6-1-16,-14 4 0 15,-11 5 1-15,-15 10 0 16,-14 2 6-16,-7 7 3 16,-6 2-10-16,-7 0 1 15,-2 1-1-15,-9 2 0 0,-2 0 30 16,-7-1-10-16,0 0 3 16,-7 0 4-16,-13-3-27 15,-7 1 10-15,-4 0-10 16,-2 4 0-16,-5 2 2 15,-3 6-2-15,-3 4 1 16,0 4-1-16,1 6-1 16,3 7-5-16,5 5 6 15,3 6 0-15,10 4 9 16,4 4-8-16,7 4 3 16,2 2-4-16,5 2-9 15,-1 0-2-15,0 2 11 16,-3 0 0-16,-5 0 8 0,-3 0-8 15,-2 0 0-15,-4 0-6 16,-1 4-2-16,3 2 8 16,5 0 0-16,1-2 1 15,5 0 8-15,5-2-9 16,2-2-1-16,2 2-15 16,0-2-24-16,0 2 32 15,0 2-19-15,0 2-13 16,4 6-29-16,16 20-130 15,0-2-95-15,-2-2-429 0</inkml:trace>
  <inkml:trace contextRef="#ctx0" brushRef="#br0" timeOffset="62614.46">29317 12468 1174 0,'0'0'328'0,"0"0"-251"0,0 0-31 0,0 0 46 0,0 0-19 0,0 0 2 15,0 0 55-15,60 155-38 16,-43-89-31-16,1 2-16 16,0-4-3-16,-2-9-16 15,-6-12-18-15,-2-10-1 16,-6-13-7-16,-2-10 0 16,0-4 20-16,-12-6-9 15,-5 0 9-15,-8 0 0 0,0-2-20 16,-1-12 18-16,0-4-18 15,1-4 0-15,7-5 12 16,5 0-11 0,9-4 8-16,4-2 4 0,0-6-12 15,10 1-2-15,15-2-2 16,4 2 2-16,4 6-5 16,3 6 7-16,-1 6-1 15,-1 10 0-15,1 5-17 16,-1 5 16-16,-1 5 0 15,-2 15 1-15,-2 10 28 16,-4 6-6-16,-5 2-1 16,-9 2-20-16,-1-2 6 15,-8-4 1-15,0-5-7 16,0-11-1-16,2-4-27 0,1-4-125 16,11-10-159-16,-3 0-309 15,0 0-88-15</inkml:trace>
  <inkml:trace contextRef="#ctx0" brushRef="#br0" timeOffset="63002.08">29913 12715 863 0,'0'0'539'15,"0"0"-412"-15,0 0-126 0,0 0 46 0,0 0 32 0,0 0-14 0,0 0-12 0,98-12 24 0,-73 4-9 16,-5-4-27-16,-2-2-13 16,-5-2 6-16,-4 0-25 15,-7-2 3-15,-2 2 1 16,0-2-13-16,0-1 16 16,-11 4-14-16,1 3 9 15,-4 3 29-15,3 8 16 16,-1 1-18-16,1 4-9 15,-2 22-6-15,-1 10 17 16,4 6-9-16,1 6-4 0,6-2-18 16,3-6-9-16,0-6 0 15,16-10-1 1,7-7-20-16,3-12-35 16,8-5-36-16,3 0-32 0,5-22-82 15,12-16-117-15,-12 6-87 16,-11 2-161-16</inkml:trace>
  <inkml:trace contextRef="#ctx0" brushRef="#br0" timeOffset="63497.57">30314 12597 620 0,'0'0'365'15,"0"0"-95"-15,0 0 32 16,0 0-36-16,0 0-74 16,0 0-87-16,0 0-36 0,-23-10-29 15,19 30 43 1,0 4 2-16,0 4-23 0,2-2 11 15,-1 2-45 1,1-4-13-16,2-4 10 0,0-2-23 16,0-6 3-1,0-3-5-15,11-6-18 0,3-3-22 16,3 0-18-16,2 0 9 16,-4-2 28-16,1-8-16 15,-6 2 31-15,-2 4 6 16,-2 0 0-16,-3 4 0 15,1 0 1-15,5 0 6 16,4 0 23-16,7 0-23 16,5 4 4-16,4-4-11 15,0 0-18-15,0 0 9 16,0-10-28-16,-5-8-3 0,-4-2 39 16,-6-2-5-16,-6 4 6 15,-6 0 0-15,-2-2 6 16,0 2 10-16,-17-2 14 15,-3 2 2-15,-3 4 25 16,-1 4-20-16,-2 6 9 16,-3 4-23-16,0 0-22 15,0 1 21-15,4 12-22 16,9-1 0-16,7 0-9 16,9-4-138-16,0 0-39 15,34-8-144-15,5 0-288 16,2 0-33-16</inkml:trace>
  <inkml:trace contextRef="#ctx0" brushRef="#br0" timeOffset="63766.63">30834 12446 85 0,'0'0'1025'0,"0"0"-868"0,0 0-108 0,0 0 155 0,0 0-29 0,0 0-65 0,0 0 2 16,66 18 20-16,-64 16 39 15,-2 7-60-15,0-1-41 16,0-4-17-16,0-6-35 16,0-8-18-16,0-6-31 15,0-8-116-15,0-8-101 0,0 0-125 16,-4-2-354-16</inkml:trace>
  <inkml:trace contextRef="#ctx0" brushRef="#br0" timeOffset="63936.21">30865 12406 1234 0,'0'0'323'15,"0"0"-195"-15,0 0 112 16,0 0-26-16,0 0-106 0,0 0-58 15,0 0-2 1,127-14-48-16,-87 2-71 0,7-14-159 16,-10 4-405-1,-10-2-562-15</inkml:trace>
  <inkml:trace contextRef="#ctx0" brushRef="#br0" timeOffset="64181.51">31181 12005 1045 0,'0'0'357'0,"0"0"-136"16,0 0 27-16,0 0-7 15,0 0-86-15,0 0-61 16,0 0 27-16,0 100-46 16,0-43-33-16,7 5 37 0,4 4-51 15,0-2-12-15,1-8-16 16,1-8-23-16,-5-9-50 15,-2-11-166-15,-6-10-235 16,0-8-212-16,-10-6-418 0</inkml:trace>
  <inkml:trace contextRef="#ctx0" brushRef="#br0" timeOffset="64512.9">31066 12535 948 0,'0'0'358'15,"0"0"-270"-15,0 0 62 16,0 0 43-16,0 0-96 16,140-74-53-16,-89 43-35 15,3-3-9-15,-6-2 12 0,-7 2-12 16,-10 4-11-16,-11 4-4 16,-11 6-16-16,-9 2 22 15,0 6 9-15,0 0 15 16,-5 6 46-16,-4 4 34 15,5 2 5-15,-2 0-22 16,-4 4-40-16,4 12 19 16,-3 8-1-16,2 4-10 0,0 2-21 15,3 2-13 1,4-2 9-16,0-6-21 16,0-6 0-16,0-6-1 15,11-6-78-15,2-4-94 16,12-2-117-16,-5-5-302 0,-2-10-164 0</inkml:trace>
  <inkml:trace contextRef="#ctx0" brushRef="#br0" timeOffset="65179">31647 12180 677 0,'0'0'593'15,"0"0"-452"-15,0 0-42 16,0 0 125-16,0 0-15 15,0 0-81-15,0 0-30 0,86 26-3 16,-76 0-12-16,-6 4-3 16,-1 4 9-1,-3 0-39-15,0-4-9 0,0-4-19 16,0-8-21-16,0-6 8 16,0-6-9-16,0-4 0 15,0-2 0-15,0 0 0 16,0 0-24-16,0-12-10 15,0-4-18-15,0-6 32 16,0-4-6-16,0 2-1 16,0 2 27-16,0 6 0 15,0 6 5-15,2 4-5 16,2 4-3-16,0 2 3 16,4 0 0-16,0 0 12 15,3 0 14-15,-2 4-26 0,3 2 12 16,-4-4-12-16,-1 0-5 15,-3-2 5-15,1 0 8 16,-3 0-7-16,-2 0 2 16,0 0-3-16,0-2-7 15,0-8-5-15,0-4 0 16,3-2 3-16,1-2-4 16,2 0 7-16,3 0 4 15,3 1-14-15,3 3 16 16,1 5-1-16,-1-1 1 15,3 3 3-15,-5 6-3 16,-1-1 9-16,-1 2 6 16,-5 0-8-16,1 0 27 0,2 15-7 15,-2 10 1-15,4 5 35 16,0 4-30-16,-2 0 1 16,2 2 2-16,-2-6-21 15,0-6 4-15,-5-4-11 16,-1-8-2-16,-3-2-6 15,0-3-30-15,0-2-67 16,-7 1-89-16,-18 4-107 16,3-4-303-16,-2 0-234 0</inkml:trace>
  <inkml:trace contextRef="#ctx0" brushRef="#br0" timeOffset="66229.23">28588 12715 819 0,'0'0'404'0,"0"0"-225"0,0 0 29 0,0 0 4 0,0 0-20 0,-103-106-51 0,77 84-44 16,-6-4-4-16,1 2-34 16,-6-2-10-16,-6 0-17 15,-6-1-23-15,-9 1 16 16,-11 2-24-16,-7 4 0 15,-8 4-1-15,-10 8 0 16,-6 4 0-16,-3 4 0 16,-2 0-11-16,-4 16 10 15,2 4-9-15,-2 6 9 16,2 0 1-16,5 2-7 16,2 3 7-16,6-5 0 15,7 2 1-15,2 0 11 16,6 2-12-16,0 2 1 15,4 2-1-15,-4 2 6 0,4 2-5 16,-1 2 8-16,-2 2-9 16,0 0 14-16,3-2-14 15,0-1 0-15,7-7 6 16,7-2-6-16,10-8 6 16,13-6 12-16,11-6 3 15,12-6 4-15,3-2-25 16,6 0 0-16,2-2-2 15,-1 0 3-15,1 0-1 16,4 0 3-16,0 0-3 16,0 0-9-16,0-2-31 15,0-10-67-15,0-4-22 16,2 0-60-16,13-8-142 0,-3 2-218 16,-3 4-6-16</inkml:trace>
  <inkml:trace contextRef="#ctx0" brushRef="#br0" timeOffset="66479.36">25736 12779 428 0,'0'0'284'0,"0"0"-99"0,0 0-41 0,0 0 108 0,0 0-12 0,0 0-69 0,0 0-51 0,-62 12-4 16,39 20 32-16,-8 10-41 15,-2 9 18-15,2 3-22 0,4 2-34 16,9-4-6 0,15-6-40-16,3-10-13 0,32-10-10 15,23-12-1-15,43-14-16 16,45-32-109 0,40-36-145-16,-25 4-107 0,-37 6-554 0</inkml:trace>
  <inkml:trace contextRef="#ctx0" brushRef="#br0" timeOffset="70075.39">6341 10112 243 0,'0'0'261'0,"0"0"-82"0,0 0 10 0,0 0 30 0,0 0 16 15,0 0-14 1,0 0-9-16,-25 0-58 0,25 0-37 15,0 0-30-15,0 0-37 16,0 0-1-16,0 0-17 16,0 0 4-16,4 5 30 15,1 0-23-15,2 1-3 16,0 2-13-16,-1-2-27 16,0-2 15-16,8-1-15 15,8-3-9-15,9 0 9 0,16-21 7 16,14-15 11-16,7-12 7 15,9-8-23-15,-2-6-2 16,3-4-12-16,-4 2-43 16,-6 1 54-16,-7 5-25 15,-10 10 25-15,-11 10 1 16,-11 10 0-16,-9 10 14 16,-9 8-13-16,-6 8 10 15,-5 2 2-15,0 0-11 16,0 0-2-16,0 0 7 15,-5 8-7-15,-3 4 7 16,1 2-7-16,-2 0-68 16,2 4-51-16,-8 12-84 15,3-4-153-15,-3-2-473 0</inkml:trace>
  <inkml:trace contextRef="#ctx0" brushRef="#br0" timeOffset="118937.39">5119 12046 370 0,'0'0'121'0,"0"0"-50"0,0 0-29 0,0 0-21 0,0 0-13 0,0 0-6 16,0 0-2-16,-15-43 0 15,15 41 8-15,-2 2 19 16,-2 0 42-16,1 0 21 16,0 0 5-16,3 0 6 15,0-2-5-15,0 2-22 16,0-2-14-16,0 2-22 0,0-2-37 16,0-2 6-1,6-2 80-15,7-4 32 0,11-4-33 16,8-2-8-16,7-2-12 15,13-2-24-15,4 0-17 16,8 0-15-16,3 0-8 16,2 0 2-16,-2 2-3 15,-7 3 0-15,-4 1 6 16,-12 5-7-16,-6 3 0 16,-9 2-1-16,-7 1-2 15,-4 3 3-15,-3 0 0 16,-1 0 7-16,1 0 0 15,6 0-6-15,6 0 4 0,4 0 5 16,6 0-10 0,9 0 13-16,2 0-4 0,1 0-3 15,0 0-2-15,0-4-3 16,-7 3-2-16,-1-1 1 16,-8 2 0-16,-1 0 1 15,-6 0-1-15,2 0 0 16,-1 0 0-16,5 0 0 15,-3 0 1-15,2 0-1 16,-2 0 0-16,0 2 2 16,0 2-2-16,-2 0 0 15,0 2 0-15,-1-2-7 16,3 0 7-16,5 0 0 0,1-3 2 16,5 2 3-1,5-3-5-15,1 0 0 0,4 0-2 16,-2 0-2-16,0 2 3 15,-2-2 2-15,1 2 5 16,-5-2-6-16,-1 2 0 16,-3 2 0-16,-3-3-2 15,1 3 2-15,-1 1 0 16,0-3 2-16,2 0-1 16,1 2 3-16,4-3-4 15,1 2 0-15,1-1-2 16,1-2 2-16,-1 0-1 15,-4 0 2-15,0 0-1 0,-2 0 0 16,-2 0-1-16,-1 0 1 16,-4-2-1-16,3-1 1 15,-3 2 5-15,0-1-5 16,2 0-1-16,3 2 1 16,0-2-1-16,0 0 1 15,-1 2 0-15,1 0 0 16,1 0 0-16,0 0 0 15,-2 0-1-15,1 0 0 16,-3 0-6-16,3 6 7 16,-3-3 7-16,5 0-7 15,-2 1 0-15,4-2-1 16,0 0-3-16,3-2 4 16,-1 2 0-16,2-2 0 15,1 2 1-15,-1 0-1 0,3 0 2 16,0 0-2-16,-2-2-2 15,-1 0 1-15,1 0 2 16,-5 0-1-16,0 0 7 16,-5 0-7-16,2 0 0 15,-6 0-2-15,0 0-7 16,-5 0 9-16,1 0 1 16,-3 0 0-16,3 0 5 15,0 2-6-15,2 0 0 16,2-2 0-16,3 2-2 15,1-2 2-15,3 2 0 16,-3-2 1-16,-4 0-1 16,1 2-1-16,-5 0 1 15,-3 2-2-15,-1 0 2 0,4 2 2 16,0 0-1-16,4-2 0 16,2 0-1-16,5 0-2 15,1-4 2-15,4 0 0 16,-1 0 0-16,0 0 0 15,-3 0 0-15,-1 0 0 16,-3 4-2-16,1-2-9 16,1 2 11-16,-1 0 1 15,5 0 1-15,-2 0-2 16,1-2-3-16,5 2 2 16,-1-2-9-16,4-2 1 15,0 0 8-15,6 0 1 16,2 0 0-16,-3-10 5 0,2-2-5 15,3 0 0 1,-2 0-1-16,0 0-6 0,2 0 7 16,-2 2 1-16,-1 0-1 15,-1 0 8-15,-5 1-8 16,-5 2 0-16,-6-1-6 16,-7 1 2-16,-2 4 4 15,-4-1 0-15,-5 0 0 16,1 0 0-16,-4 1 1 15,1-1 4-15,4 1-5 16,0-4 1-16,3 2 7 0,-2 1-8 16,-6-1 2-16,-1 1-2 15,-3 3-2-15,-7-2 2 16,2 2 0-16,-4-2 0 16,0 3 2-16,-4 0-2 15,0 0 0 1,0 0 0-16,3 0 1 0,-3 0-1 15,0 0 8-15,0 0-7 16,0 0-1-16,0 0-28 16,0 4-127-16,0 9-118 15,0-4-323-15</inkml:trace>
  <inkml:trace contextRef="#ctx0" brushRef="#br0" timeOffset="138315.69">13711 11823 314 0,'0'0'288'0,"0"0"-129"0,0 0-75 0,0 0-3 0,0 0 26 16,0 0-8-16,0 0-44 0,0 0-33 15,0 0 17-15,0 0 51 16,0-2 30-16,0 2-9 16,0 0-30-16,0 0-9 15,0 0-6-15,0 0 7 16,0 0-18-16,0 0-22 16,0 0-7-16,0 0-26 0,0 0 1 15,0 0-2-15,12 0 1 16,5 6 0-16,8 0 10 15,8 0-3-15,5 0 3 16,7-2-9-16,3 0-1 16,8-2 2-16,6 0-1 15,7-2-1-15,7 0 8 16,0 0-8-16,0 0 0 16,-7 0 0-16,-5 2-1 15,-6 0 0-15,-4 0 1 0,-5-2-5 16,0 0 4-1,-5 0 0-15,-1 0-10 0,-3 0 10 16,0 0 1-16,-2 0 1 16,2 0 5-16,0 0-6 15,3 0 0-15,3-2-5 16,6-2 4-16,1 0 1 16,2-4 0-16,1 2 0 15,0 0 5-15,-4 2-4 16,-6 2-2-16,-4 2-4 15,-3 0-4-15,-6 0 8 16,-4 0 1-16,0 0 0 16,0 0 0-16,0 0-5 15,4 0 4-15,3 0-5 16,4-2 1-16,0-2 5 0,5 2 1 16,1 0 5-1,5 2-6-15,5 0 0 0,0 0 0 16,4 0-10-16,3-2-6 15,4-2 10-15,1-2-7 16,1-1 12-16,3 2-14 16,-5 1 7-16,2 2 8 15,-5-2-6-15,3 1 0 16,-3-1 5-16,4-1-6 16,-3-1 7-16,3-2 0 15,1-1-7-15,0 0 7 16,5-4 1-16,4 4-1 15,0-4 0-15,0 5 0 16,2 1-21-16,-2 3-1 16,-4 1-7-16,-5 3 12 0,-5-2-5 15,-4 2 10-15,-2-2 11 16,-4 0-7-16,2 0 7 16,-3-1 1-16,3-1-3 15,-1-1 3-15,3 1 0 16,-2 2 2-16,-3-1 4 15,-1 0-6-15,-3 1 0 16,-3 0-1-16,4-2-4 16,-4 0 5-16,4 1 1 15,-2-6 0-15,4 3 0 16,-1-2-1-16,2 0 0 16,1 0-1-16,1 0-12 15,6 2 13-15,-1-2 0 0,4 4-1 16,1 0 0-16,-5 2-6 15,-2 2 6-15,-4 0 0 16,-6 0-7-16,-5 2 7 16,-3 6 1-16,-2-2-2 15,-3 0-4-15,2 0-3 16,0-2 9-16,5-2 0 16,0 2 0-16,6-2 0 15,3-2 0-15,4 0 0 16,3 0 0-16,2 0-1 15,3 0 0-15,1 0-10 16,2-2-5-16,-4-6-19 0,0 2-4 16,1-2 8-16,-1 0 17 15,-4 2 7-15,-1 0 7 16,-1 2 0-16,-2 2 9 16,-8 0-9-16,1 2 0 15,-7 0 0-15,-4 0 1 16,0 0-1-16,-5 0 7 15,3 0-7-15,1 0 2 16,3 0-1-16,2 0-1 16,3 0 0-16,1 0 1 15,-1 0 0-15,-1-2 0 16,-5 2 1-16,-3 0 0 16,-5 0-2-16,-5 0 0 15,-3 0 0-15,-4 0 2 16,-1 0-2-16,-1 0 16 0,1 0-14 15,4 0 11-15,2 0-3 16,3-4-8-16,2 0 6 16,0 2-7-16,4 2 0 15,0-2 4-15,0 2-5 16,0 0 0-16,-2 0 0 16,-5 0 0-16,-1 0 7 15,-3 0-6-15,-3 0 0 16,4 0 8-16,-3 0-7 15,1 0 4-15,4 0 16 16,0 0-12-16,1 0 1 0,2 0-10 16,1 2 0-1,0 0 1-15,2 0-2 0,0-2 1 16,-2 0-1-16,0 0 1 16,-1 0 5-1,-2 0-5-15,1 0-1 0,-3 0 6 16,3 0 6-16,0 0 11 15,-4-2 9-15,0-2-3 16,-4 0 5-16,-1 0-3 16,-3 0-5-16,-1 0 31 15,-3 2-18-15,-1 0-8 16,2-2-1-16,-4 2-13 16,1 0 1-16,-1 0-12 0,2 0-5 15,-4 2 4-15,0-2-5 16,1 2 0-16,-1 0 0 15,2 0-54-15,2 0-48 16,5 0-62-16,-2 0-118 16,-2 0-325-16</inkml:trace>
  <inkml:trace contextRef="#ctx0" brushRef="#br0" timeOffset="140536.98">25092 12685 462 0,'0'0'374'15,"0"0"-156"-15,0 0-116 0,0 0 31 0,0 0 41 0,0 0-36 0,0 0-52 0,-78-42-28 0,71 36-18 16,1 0 2-16,-1-2-27 16,0 0-5-16,-2-2 10 15,1-4 4-15,-4 2 20 16,-1-5-5-16,-3 2-6 15,1-3 16-15,-1 0-19 16,3 0-11-16,0 0 16 16,-1 0-8-16,3 1-4 15,-3 1 1-15,-1 2-6 16,-3 2 13-16,-2 2 1 0,-2 0-12 16,-3 0-4-16,-2 0-16 15,0 0 9 1,-2 0-8-16,-2-2-1 0,0 0 9 15,0-2-8-15,-2-2 7 16,1 0 0-16,3 0-7 16,-2 2 6-16,2 2 2 15,0 0-8-15,1 2 11 16,-3 2-3-16,2-1-3 16,-2 2-5-16,2 0-1 15,-2 3 1-15,1-1-1 16,-3-1 1-16,2 2 5 15,0 0-6-15,-4 1 1 16,2 3-1-16,-2 0 1 16,-3 0-1-16,0 0 0 0,-7 0 2 15,-1 0 8-15,-6 0-10 16,-1 0 0-16,0 0 0 16,1 0 0-1,5 4 27-15,1 0-21 0,2 3-6 16,-1-1 8-16,0 2-8 15,2 0-3-15,6 2 2 16,3 2 1-16,3 2 0 16,0 4-1-16,0 4 2 15,0 2-2-15,4 2 1 16,0 0-2-16,4 2 2 0,4 2-1 16,-3 4 1-1,-1 6 5-15,-1 8-4 0,-5 11 0 16,-2 3-1-16,-3 6 0 15,0-2 6-15,8-4-6 16,6-4 11-16,6-3-10 16,8-5 0-16,6-4-1 15,0 2 0-15,0 2-3 16,16 0 2-16,5 0 1 16,11 3 0-16,4-5 0 15,6 0-5-15,5 0 4 16,2-2 0-16,2-2 1 15,0 0 1-15,3-1-1 16,-1-6-6-16,1-1-6 16,-1-1-3-16,3-5 14 0,-3-4-9 15,5-4 9-15,0-6 1 16,7-4-6-16,6-4 6 16,7-6-6-16,4-2 5 15,7 0 1-15,3-2 6 16,-1-10-5-16,3-2 0 15,-5-2-1-15,-2-2 0 16,-6-4 0-16,-6 0-12 16,-6-6 12-16,-3-3 1 15,-3-5 8-15,-5-4-3 16,-2-4-6-16,-3-4 6 16,-4 2-6-16,-6 0-1 0,-5 4 1 15,-5 0 1-15,-6 4 8 16,-7-2 2-16,-3 1-10 15,-3-1-1-15,-7 0 0 16,-7-2 1-16,0 4 17 16,-2 0-2-16,-17 2-4 15,-5 4 1-15,0 2-4 16,-1 5-1-16,3 7-8 16,1 4 0-16,6 5 4 15,4 2-4-15,4 5 0 16,5 2-1-16,2 0-57 15,0 10-46-15,16 35-47 16,3-4-193-16,4-2-494 0</inkml:trace>
  <inkml:trace contextRef="#ctx0" brushRef="#br0" timeOffset="141387.85">25662 14193 925 0,'0'0'362'0,"0"0"-158"0,0 0-26 0,0 0-44 0,0 0-72 0,0 0-40 0,0 0 54 0,-8 46 13 16,18-10-29-16,2 4 7 15,3 0 40-15,1 0-53 16,4 1-32-16,2-9-12 15,1-6 5-15,1-4-14 16,2-8 0-16,1-4 0 0,0-8 0 16,0-2 0-16,0 0 0 15,0-8-1 1,0-8-7-16,-4-8-13 0,0-2 12 16,-7-5 2-16,-7-1 4 15,-7-4 2-15,-2 0 0 16,0 0 1-16,-15-2 11 15,-6 4-11-15,3 8 0 16,-1 0-1-16,2 8 0 16,7 6 6-16,1 4-5 15,4 4-1-15,3 0 0 16,-1 4-1-16,3 0-1 0,0 0-29 16,0 4-63-16,0 10-26 15,0 6-100-15,7 8-105 16,3-4-238-16,0-10-92 15</inkml:trace>
  <inkml:trace contextRef="#ctx0" brushRef="#br0" timeOffset="142416.29">26304 14008 796 0,'0'0'314'0,"0"0"-178"0,0 0 83 0,0 0-35 0,0 0-90 0,0 0-23 0,0 0-19 15,-98 13-16-15,71 9 7 16,3 0 2-16,4 2 8 16,6-2-17-16,12-2-28 15,2-4-8-15,2 0-1 16,21-2-15-16,8-6-17 15,4 0 0-15,5-2 26 16,3 0 7-16,-3 0-8 16,-5 2 8-16,-5 0 0 15,-12 0-1-15,-10 2 0 16,-8 2 2-16,0 6 14 16,-16 0-6-16,-12 4-9 0,-8 0 0 15,-6 2-16-15,0-3-33 16,1-3 8-16,8-9 12 15,11 0 11-15,13-8 2 16,9-1-10-16,0 0-88 16,22-14 40-16,20-14 68 15,16-4 4-15,7-6 2 16,4-2 0-16,-4 2 0 16,-10 2 0-16,-10 4 0 15,-14 6 13-15,-10 6 4 16,-13 7 10-16,-6 4 35 15,-2 0-24-15,0 4 2 16,-13-1-23-16,-5 2 4 0,-2 0 7 16,3 1 38-16,-2 3 4 15,2 0-28-15,3 0-8 16,1 0 1-16,1 13-8 16,-1 5-8-16,-1 4 3 15,2 4-5-15,1 0 11 16,1 0-3-16,8-6-18 15,2-4-6-15,7-6 0 16,19-6-2-16,13-4 2 16,5 0 8-16,8-8-9 15,0-8-66-15,0 2-43 16,-9 2-96-16,-10 6-80 0,-11 2-95 16,-10 2 0-16,-10 2 91 15,-2-2 185-15,0 2 104 16,-5-2 66-16,-4-4 37 15,0 0 43-15,3 0 8 16,1 0-37-16,5-2 24 16,0 0 8-16,0 2-4 15,0-2-1-15,9 0-3 16,4 0-3-16,3 3-15 16,-1 5-33-16,-1 0-33 15,1 0-1-15,-1 3-28 16,-3 11-6-16,-2-4-5 15,-4 2-7-15,-1-6 3 16,-2 0-13-16,-2-4-7 16,2-2 5-16,1 0-30 0,1 0-14 15,10-14 2-15,3-16 23 16,12-12 15-16,7-11-20 16,3-6-51-16,4-4-34 15,-1 5 33-15,-4 10 34 16,-9 14 5-16,-6 12-62 15,-23 22-145-15,0 0-161 16,-5 12-561-16</inkml:trace>
  <inkml:trace contextRef="#ctx0" brushRef="#br0" timeOffset="143298.34">25834 14949 901 0,'0'0'581'0,"0"0"-338"0,0 0-40 0,0 0 2 0,0 0-30 0,0 0-92 0,0 0-24 16,4 94-23-16,19-48-14 16,6 10 17-16,7 3-20 15,1-5-13-15,1 4 5 16,-3-10-11-16,-4-2 0 16,-4-10-6-16,-8-6-37 15,-9-6-18-15,-7-8-40 16,-3-6-48-16,0-6-25 0,-9-4-60 15,-12 0-84-15,-12-32-46 16,4-2 19 0,2-4-27-16</inkml:trace>
  <inkml:trace contextRef="#ctx0" brushRef="#br0" timeOffset="143584.18">25894 15071 218 0,'0'0'317'15,"0"0"-159"-15,0 0-40 16,5-108 41-16,5 78-10 15,7 6-36-15,0-2-13 16,1 8 29-16,0 0 19 16,-1 8-2-16,0 10-42 15,-7 0-21-15,-1 18-20 16,-5 20 21-16,-4 8-15 16,0 4-38-16,0-4-6 0,-4-6-10 15,-7-8-9-15,0-7-6 16,0-7-5-16,-2-9-45 15,1 0-62-15,3-8-36 16,5-1-27-16,4 0-13 16,0-4-100-16,13-24-59 15,9 2 80-15,3 2-79 0</inkml:trace>
  <inkml:trace contextRef="#ctx0" brushRef="#br0" timeOffset="143902.45">26155 14937 439 0,'0'0'273'0,"0"0"-12"0,0 0-9 0,0 0-14 15,0 0-16-15,0 0 2 16,145-50-60-16,-114 50-83 16,-6 12-46-16,-8 12-18 15,-8 2 5 1,-9 6-9-16,0 2-1 0,-7-2-3 16,-12-2-9-16,-4-6-15 15,0-6-35-15,6-14-18 16,5-4 30-16,6 0-1 15,6-22-4-15,0-10-32 16,16-6 22-16,8-4 30 16,5 2 13-16,4 0 5 15,4 4 5-15,-2 6 0 16,1 7 7-16,-5 10-7 0,-2 7-8 16,-4 6 0-16,-4 0-5 15,-3 15-44-15,3 8-51 16,0 7-66-16,20 10-73 15,-5-8-62 1,-3-4-71-16</inkml:trace>
  <inkml:trace contextRef="#ctx0" brushRef="#br0" timeOffset="144781.29">26930 15055 544 0,'0'0'359'16,"0"0"-133"-16,0 0 60 15,0 0 49-15,0 0-50 16,0 0-105-16,0 0-78 0,5-60-9 15,-12 32-23 1,-9-6-28-16,-2-2-26 0,-3-9-14 16,-8 0 3-16,-3-4-5 15,-6-1-1-15,0-2-11 16,5 6-11-16,4 0 6 16,8 10 5-16,13 10-3 15,8 8-9-15,0 6-40 16,14 12-17-16,9 0 50 15,6 4 0-15,0 28 20 16,-2 12 10-16,-8 14-5 16,-9 6 6-16,-7 5 7 15,-3-1-5-15,-3-9 10 0,-12-6-11 16,-1-17 14 0,5-10-9-16,5-12-6 0,6-10-13 15,0-4-45-15,2-4-60 16,20-18 42-16,7-4 23 15,6-2 5-15,6 0 13 16,-3 8 22-16,-1 4 12 16,-6 9-7-16,-4 7 8 15,-2 0 28-15,-6 13 35 16,2 1 1-16,-1 2-1 16,3 0-35-16,1-4-8 15,2-8-9-15,1-4-5 16,4 0 1-16,-4-22-7 15,-2-10-1-15,-8-7-17 16,-5-2-4-16,-10-4 13 0,-2-3 7 16,0-2 2-16,-18 0-1 15,-5 2 2-15,2 2 1 16,-2 6 7-16,5 10 10 16,7 8 12-16,5 12 3 15,4 7-6-15,2 3-28 16,0 8 6-16,0 19-6 15,10 9 9-15,4 4-8 16,-1 4 8-16,2 0-8 16,-1 0 17-16,1-4 0 15,1-10-18-15,-3-5-2 16,4-12-48-16,-2-11-31 16,3-2 10-16,2-2 10 0,2-18 42 15,-2-4 18-15,1 0-2 16,-4 4 3-16,-1 6 13 15,-5 2 14-15,0 8 16 16,-2 4-12-16,0 0 9 16,7 2-3-16,1 8-22 15,6-4 5-15,6-4-12 16,2-2-7-16,2-2 9 16,-2-16-10-16,-2-6-37 15,-9 0-34-15,-8 0-46 16,-12 2-18-16,0 2-46 15,-36 0-51-15,1 4-2 0,-4 8-129 16</inkml:trace>
  <inkml:trace contextRef="#ctx0" brushRef="#br0" timeOffset="145014.37">27137 14440 527 0,'0'0'693'0,"0"0"-443"0,0 0-66 0,0 0 47 0,0 0-42 0,0 0-114 0,0 0-62 16,0-13-5-16,14 13-8 15,3 0-107-15,12 14-129 0,-2 4-122 16,-6 0-301-16</inkml:trace>
  <inkml:trace contextRef="#ctx0" brushRef="#br0" timeOffset="145463.92">28091 14636 603 0,'0'0'157'0,"0"0"-115"16,0 0 98-1,0 0 80-15,0 0-91 0,0 0-51 16,0 0-7-16,-46 22 5 15,32-12 25-15,1-2-9 16,-1 0-36-16,-1 2 4 16,-6 4-9-16,-3 4-16 15,-12 8-1-15,-14 11-11 0,-16 7 8 16,-32 20 5 0,-46 20-12-16,-53 22 4 0,-14-3-16 15,15-9-11 1,49-30 18-16,64-28 53 0,32-14 1 15,20-6-29-15,2 2-32 16,6-4-12-16,8-2-22 16,15-2-73-16,0-6-77 15,42-4-78-15,2-12-142 16,-1-6-152-16</inkml:trace>
  <inkml:trace contextRef="#ctx0" brushRef="#br0" timeOffset="157287.39">25886 12041 78 0,'0'0'120'0,"0"0"-38"0,0 0-21 0,0 0-15 0,0 0 115 0,0 0-64 0,-37-10-23 0,29 8-25 15,-1 1-13-15,-5-2 23 16,3 1 25-16,0-2 14 15,0 0 12-15,2 0 4 16,3-2 2-16,-1 2-14 0,2-2 3 16,-2-2-3-1,1 2-32-15,-1 0 0 0,-4-2 10 16,0 2-31-16,0 0-7 16,-3 0 3-16,3 0-2 15,1 2 12-15,2 0-5 16,2 0-6-16,4 2-2 15,2 2-17-15,0-2-8 16,0 2-17-16,0 0-10 16,6 0 9-16,14 0 1 15,7 0 2-15,11 0 30 16,11 0-26-16,8-2 6 16,9 0 4-16,3-2-15 15,2 2 11-15,-2 2-12 0,-5 0-1 16,-4 0 0-1,-6 4 0-15,-7 8-10 0,0-2 10 16,-5 0-7-16,-2 0 8 16,2-4-1-16,-2 0-5 15,3-2 6-15,3 0-2 16,2 0 1-16,1 0 1 16,-1 0 0-16,2 0 5 15,-6 0-5-15,1 0-7 16,-5 0 7-16,0 0 0 15,-1 0 7-15,0-4-5 0,-1 2-2 16,-3-2 0 0,-4 0-7-16,1 0 2 0,-3 0 5 15,0 0 0 1,0 0 7-16,4 0-6 0,0 0 0 16,7 0-1-1,1 0 0-15,3 0-8 0,3 0 7 16,0 0 2-16,0 0 1 15,-1 0 3-15,1 0-5 16,2 0 0-16,2 0-2 16,1 0 1-16,-1 0 0 15,4-6 1-15,4 1-1 16,1-2 1-16,2-1-2 16,3 0 1-16,-3-2 1 15,2 0 0-15,-3 0 1 0,-5 2-1 16,-3 0 2-16,-4 2-2 15,-2 2-6-15,-5-2 6 16,1 2 0-16,-1-4 1 16,2 0 6-16,-1-2-7 15,1 0 1-15,3-2-1 16,0-2-6-16,2 2 6 16,-1-2 0-16,4 2 0 15,-3 0 8-15,-4 1-8 16,-2 4 0-16,-4 1-1 15,-3 1-11-15,-5 1 12 16,2 3 1-16,-1-3 1 0,1 0 5 16,2-2-6-16,4-1-2 15,-1 1 1-15,1-2-7 16,-1 3 7-16,1 0 1 16,-2 4 0-16,1-2 0 15,0 3-1-15,3 0 0 16,0 0 0-16,4 0-5 15,0 0 5-15,3 0 0 16,4 0 0-16,1 0 7 16,-2-1-7-16,3 1-2 15,-5 0 1-15,-5 0-11 16,-5 0 12-16,-6 0-18 16,-4 0 2-16,-5 1 0 0,-1 3-2 15,-1 1 11 1,3-1-4-16,-1 0 11 15,2 1 0-15,3 0 1 0,-2-4 0 16,0 3-1-16,-2-1-1 16,-6-2 1-16,-3-1-1 15,-7 3 1-15,-7-3 5 16,-2 0 1-16,0 0 10 16,0 0-5-16,0 0-11 15,-2 0 20-15,-4 0-19 16,1 0-1-16,1 0 0 15,-4 0-58-15,4 4-188 16,-4 0-480-16</inkml:trace>
  <inkml:trace contextRef="#ctx0" brushRef="#br0" timeOffset="158938.63">28097 9210 763 0,'0'0'363'0,"0"0"-98"0,0 0-81 0,0 0-15 0,0 0-3 0,0 0-81 16,0 0-52-16,-66 14-2 16,39 22-12-16,0 6 2 15,1 6 15-15,8 1-11 16,7-4-10-16,6 4 15 0,5-5-23 16,0 0 0-1,9-4-5-15,14-4-1 0,8-8 0 16,5-8 0-1,6-6-1-15,3-8-53 0,-1-6-68 16,0 0-55-16,-3-4-37 16,9-34-63-16,-7 0-90 15,-9-4-232-15</inkml:trace>
  <inkml:trace contextRef="#ctx0" brushRef="#br0" timeOffset="159235.06">28004 9374 804 0,'0'0'337'0,"0"0"-237"15,0 0-57-15,0 0 40 16,0 0 3-16,0 0-27 15,0 0-27-15,103-54-16 16,-61 28 0-16,7-2-3 16,2-2 0-16,-2 2-12 15,-5 4-1-15,-8 6 0 16,-7 6-30-16,-15 12-127 16,-8 0-149-16,-6 8-22 0</inkml:trace>
  <inkml:trace contextRef="#ctx0" brushRef="#br0" timeOffset="159803.24">28278 9426 778 0,'0'0'355'15,"0"0"-221"-15,0 0-52 16,0 0 23-16,0 0-41 15,0 0-43-15,0 0-21 16,60-88-11-16,-42 72-17 16,2-2-4-16,0 2 5 0,5 2 21 15,2 2 0 1,2 6 6-16,4 4 0 0,-2 2 15 16,3 0 24-16,-5 16 18 15,-2 6-12-15,-10 6 23 16,-5 6-9-16,-12 6-11 15,0 2-3-15,-14 3-44 16,-13-5 34-16,-4-4-29 16,-1-8 7-16,6-8-13 15,6-12-1-15,11-8-37 16,9 0-34-16,0-18-36 16,18-14 8-16,15-8 26 0,9-4 45 15,5-3-5 1,1 5-9-16,-9 6 27 15,-7 6 16-15,-13 8 16 0,-9 10 83 16,-8 2 58-16,-2 6-24 16,-2 4-35-16,-14 0-38 15,-4 0-12-15,-2 14-4 16,1 8-12-16,2 4-1 16,5 4-11-16,7 2 2 15,5 0-13-15,2-1-9 16,0-4 0-16,17-4-1 15,12-7-8-15,8-4-32 16,5-12-91-16,27-2-89 0,-11-18-269 16,-9-6-290-16</inkml:trace>
  <inkml:trace contextRef="#ctx0" brushRef="#br0" timeOffset="160302.09">29127 9250 833 0,'0'0'402'0,"0"0"-230"0,0 0-109 0,0 0 81 0,0 0 12 0,0 0-42 0,0 0-40 16,54 22-21-16,-54 0 13 0,0 10-32 16,0 10 7-16,-3 4 18 15,-6 5-40-15,3-3-7 16,1-8-11-16,5-10-1 15,-2-10-11-15,2-10-41 16,0-6-29-16,-2-4 16 0,-2 0 33 16,-1-4-4-16,0-14 2 15,-1-8 28-15,1-4 6 16,-1-4 21-16,-4-6 21 16,2 0-20-16,-1-3 0 15,5 1 25-15,2 2-16 16,2 6-19-16,0 2-3 15,13 6-9-15,7 4-7 16,7 4 6-16,4 6 1 16,2 2 0-16,3 4-1 15,-3 4-3-15,-4 2 3 0,-6 0 1 16,-10 12 0-16,-11 10 16 16,-2 6 1-16,-9 6 22 15,-22 2 6-15,-10 0-45 16,-3 0 27-16,-5-4-21 15,2-6-6-15,8-5-77 16,2-16-130-16,16-5-147 16,4 0-338-16</inkml:trace>
  <inkml:trace contextRef="#ctx0" brushRef="#br0" timeOffset="160601.24">29375 8803 854 0,'0'0'343'0,"0"0"-187"0,0 0-86 0,0 0 10 0,0 0 32 0,0 0-64 0,0 0-27 0,12 4 22 0,-9 20 31 0,-1 10-5 0,-2 8-15 16,0 6-20-16,0 8-21 15,0 2 31-15,2-1-34 16,5-5-1-16,2-8-9 16,2-10-23-16,3-8-68 15,1-10-41-15,3-10-103 16,11-6-71-16,-6 0-19 0,-4-14-53 0</inkml:trace>
  <inkml:trace contextRef="#ctx0" brushRef="#br0" timeOffset="160983.87">29644 9114 487 0,'0'0'290'16,"0"0"-43"-16,0 0-27 16,0 0 28-16,0 0-42 15,0 0-79-15,0 0-51 16,0 0 19-16,-20 46 0 16,6-16-54-16,8 2-29 15,-1-4 4-15,7-4-14 16,0-6-4-16,0-4-8 15,13-4-3-15,7-6 13 0,7-4-1 16,5 0-12 0,1-6 13-16,-2-12-12 0,0-6-4 15,-8-2-11 1,-8-2 4-16,-13 0 22 0,-2 0 0 16,-4-2 0-1,-21 4 0-15,-6 3 0 0,-5 5 1 16,-1 9 2-16,-1 4-2 15,0 5 12-15,2 5-6 16,8 13 7-16,5 4-13 16,12 0-1-16,11 0-14 15,0-4-45-15,13-2-95 16,19-6-76-16,30-10-52 16,-6 0-14-16,-3-4-504 0</inkml:trace>
  <inkml:trace contextRef="#ctx0" brushRef="#br0" timeOffset="161190.51">29956 8989 763 0,'0'0'412'0,"0"0"-179"0,0 0-114 0,0 0-26 0,0 0-18 0,0 0-5 0,0 0 4 15,0 67-30-15,7-37-23 16,1 3 23-16,1-1-6 15,1-1-28-15,-2-5-9 16,-1-4-1-16,-3-6-134 16,-4-6-155-16,0-8-351 0</inkml:trace>
  <inkml:trace contextRef="#ctx0" brushRef="#br0" timeOffset="161350.66">29747 9017 857 0,'0'0'399'16,"0"0"-238"-16,0 0-103 16,0 0-7-16,0 0 16 15,0 0-25-15,162-42-42 16,-79 12-42-16,-17 4-266 16,-12-2-303-16</inkml:trace>
  <inkml:trace contextRef="#ctx0" brushRef="#br0" timeOffset="161570.6">30216 8528 882 0,'0'0'252'0,"0"0"-131"16,0 0 45-16,0 0-49 16,0 0-66-16,0 0 6 15,0 0 64-15,0 117 8 16,3-47-73-16,6 10-14 15,4 2 49-15,8-2-63 0,2-8-18 16,4-11-10 0,-6-13-98-16,-15-4-112 0,-6-14-190 15,0-12-249-15</inkml:trace>
  <inkml:trace contextRef="#ctx0" brushRef="#br0" timeOffset="162403.25">29949 9148 530 0,'0'0'280'16,"0"0"-135"-16,0 0-82 16,0 0 82-16,118-56-13 15,-51 33-41-15,11 0-43 16,5-4-35-16,-1 0-4 16,-4-2-9-16,-11 1 19 15,-9 2 16-15,-18 4-19 0,-14 2 3 16,-15 4 43-16,-11 2 43 15,0 2-3-15,-6 4-34 16,-14 4-23-16,-4 4 14 16,-1 0-5-16,0 8-13 15,4 12-9-15,0 4-21 16,10 4 3-16,4 0-14 16,5 2 0-16,2-4 0 15,0-4 0-15,16-6-1 16,9-7 1-16,1-5-23 15,7-4 5-15,6-3-14 16,0-15 2-16,1-6 13 16,-1-4-6-16,-6-4 5 15,-7-2 17-15,-6-4 1 16,-9-2 0-16,-6-2 7 0,-5-5 6 16,0 1 28-16,-7 2-10 15,-6 0-2-15,-3 6 1 16,3 4-7-16,2 10 7 15,4 6-11-15,5 10-9 16,0 4-10-16,2 4-1 16,0 2-16-16,0 22-3 15,0 14 15-15,0 16 5 16,0 8 1-16,9 7 6 16,8 1-7-16,8-8 0 0,0-8-1 15,0-12-5 1,-6-14-41-16,-7-10-21 15,-6-8-65-15,-6-6 38 16,0-4 40-16,-12 0 15 0,-9 0 8 16,-6-11 24-1,0-4 8-15,2-1 18 0,8-2 33 16,5 2-6-16,10-4-32 16,2-2-12-16,5-6 5 15,19 0-6-15,7-4 0 16,5 2 0-16,3 3-1 15,-2 6 1-15,-1 6 0 16,-3 11 0-16,-2 4 18 16,-4 8 4-16,-2 21 33 15,-4 9 41-15,-2 4-22 0,-6-2-34 16,-2 0-16-16,-4-8-17 16,-7-8-7-16,0-6-9 15,0-8-109 1,0-6-64-16,-13-4-94 0,-1-2-232 15,-1-12 110-15</inkml:trace>
  <inkml:trace contextRef="#ctx0" brushRef="#br0" timeOffset="162932.45">31128 8753 484 0,'0'0'287'0,"0"0"-119"0,0 0-2 0,0 0 13 0,0 0 59 0,0 0-60 0,0 0-41 0,58-85-12 15,-58 85-46-15,0 0-18 16,-2 0-16-16,-10 7-23 16,-1 8-13-16,-1 10-9 15,1 3 1-15,3 2 6 16,2 4-7-16,6-4 9 16,2-4-9-16,0-4 0 15,2-6 0-15,16-6-6 16,3-8 6-16,3-2 0 15,5-2-13-15,2-16 2 16,0-4-8-16,0-2 0 16,-6-2 18-16,-5 4-7 15,-5 2 8-15,-5 4 6 16,-6 6-5-16,-2 4 12 16,1 2-1-16,-3 4-10 0,2 0 8 15,-2 0-10-15,0 0 1 16,0 0 6-16,2 0 1 15,-2 0-7-15,2 4-1 16,2 2 0-16,1 2 0 16,4 4 0-16,2 2 1 15,7 2 8-15,2 0-8 16,9 0 0-16,0-4-1 16,4-2 0-16,-2-4 0 15,-4-2 1-15,-6-2-1 0,-6-2-18 16,-6 0-7-1,-2 0 13-15,-5 0-2 0,-2-12-35 16,0-16-62-16,-4 2-163 16,-13-2-438-16</inkml:trace>
  <inkml:trace contextRef="#ctx0" brushRef="#br0" timeOffset="163133.48">31210 8550 421 0,'0'0'877'0,"0"0"-627"0,0 0-167 0,0 0 88 0,0 0 12 16,0 0-82-16,132-16-44 0,-94 16-28 16,-3 0-29-16,-1 0-128 15,-10 0-229-15,-11 0-456 0</inkml:trace>
  <inkml:trace contextRef="#ctx0" brushRef="#br0" timeOffset="163969.35">29809 9742 522 0,'0'0'108'0,"0"0"-56"0,0 0 48 0,0 0 66 0,0 0-10 0,0 0-21 16,0 0 46-16,-2-47 14 0,13 47-35 15,2 0-30 1,9 6 3-16,9 18-30 0,12 8 14 15,8 8-52 1,7 5-43-16,2-4-8 0,2-5-7 16,-1-5-7-1,-3-13-23-15,-9-10-67 0,-9-8-103 16,-7-12-132-16,-10-12-270 16,-15-6-322-16</inkml:trace>
  <inkml:trace contextRef="#ctx0" brushRef="#br0" timeOffset="164164.56">30388 9599 616 0,'0'0'405'0,"0"0"-167"16,0 0-71-16,0 0 152 16,-111 130-57-16,62-56-73 15,0 10-57-15,7 7-83 16,7-3-27-16,14-4-22 15,19 5-115-15,2-23-204 16,0-24-592-16</inkml:trace>
  <inkml:trace contextRef="#ctx0" brushRef="#br0" timeOffset="164314.89">30684 10226 1064 0,'0'0'793'0,"0"0"-633"0,0 0-104 16,0 0-23-16,0 0-33 16,-129 17-327-16,102-3-790 0</inkml:trace>
  <inkml:trace contextRef="#ctx0" brushRef="#br0" timeOffset="166163.97">25614 7676 658 0,'0'0'261'0,"0"0"-135"0,0 0 23 0,0 0 71 0,0 0-17 0,0 0-35 15,0 0-51-15,-83-86-57 0,83 86-24 16,0 0-11-16,0 12 31 16,11 14 59-16,0 14-8 15,2 14-23-15,1 10-35 16,1 10-25-16,2 5 19 16,2-3-35-16,1-6-7 15,3-10-2-15,-4-12-2 16,0-14-82-16,-7-10-84 15,-2-12-122-15,-10-12-107 16,0-2-83-16,-7-16-148 0</inkml:trace>
  <inkml:trace contextRef="#ctx0" brushRef="#br0" timeOffset="166664.85">25558 7954 701 0,'0'0'205'15,"0"0"-96"-15,0 0 51 16,-7-120 21-16,7 88-6 15,0 0-11-15,2 0-25 16,1 0-37-16,1 2-25 16,2-2-20-16,3-2-29 15,5 2-19-15,6-3-9 16,8 3 0-16,11 0 0 16,7 5-2-16,8 4 2 15,4 5-10-15,0 10 10 16,-7 8-2-16,-8 0-5 0,-16 24-5 15,-17 12 12-15,-10 11 19 16,-13 3 21-16,-23 4-12 16,-6 0 16-16,-2-8 5 15,3-8-27-15,12-10 0 16,14-12-22-16,8-8 0 16,7-6-38-16,0-2-51 15,16 0 42-15,13 0 15 16,8-2-26-16,4-2 4 15,3 4 35-15,-4 0 3 16,-7 8-6-16,-10 18-19 16,-11 10 18-16,-12 7 2 0,0 2 21 15,-16 0 1-15,-18 1 6 16,-11-6 38-16,-5-2-6 16,-4-6-25-16,4-8 8 15,6-8-22-15,11-8 2 16,12-6-4-16,15-2-12 15,6-8-105-15,49-48-202 16,9 2-172-16,5-2-156 0</inkml:trace>
  <inkml:trace contextRef="#ctx0" brushRef="#br0" timeOffset="167247.85">26514 7740 1000 0,'0'0'336'0,"0"0"-167"0,0 0 10 0,0 0-12 0,0 0-57 0,0 0-24 0,0 0-26 15,-81-32-32-15,50 32-4 16,-7 12-5-16,-4 12 6 16,-5 6 8-16,1 2-2 15,5 4-2-15,10-1-2 16,11-8-17-16,11-3-10 15,9-7-16-15,2-8-1 16,25-6-14-16,8-3-1 16,8 0-1-16,6-17-7 15,0-2-7-15,-2 1 18 0,-5 3 5 16,-4 5 17-16,-7 6 6 16,-4 4 1-1,-5 0 0-15,-4 0 2 0,0-2-2 16,0-6 1-16,-1-6-1 15,0-9 6-15,-7-12-6 16,-1-5-58-16,-9-6-93 16,0-4 27-16,-7 4 16 15,-17 1 95-15,-5 9 13 16,0 4 28-16,0 9 10 16,7 2-5-16,6 7-5 15,7 4-8-15,5 6-5 16,4 2-15-16,0 2-7 15,0 0 7-15,2 0 1 16,9 16 31-16,3 4 6 0,-1 9-7 16,3 7-5-1,-3 5-1-15,2 8 24 0,-1 3-30 16,-1 2-19-16,3-4-101 16,-1-6-73-16,10-4-123 15,0-13-114-15,-3-12-541 0</inkml:trace>
  <inkml:trace contextRef="#ctx0" brushRef="#br0" timeOffset="167928.57">26950 7646 586 0,'0'0'663'0,"0"0"-468"15,0 0 3-15,0 0 7 0,0 0-38 0,0 0-54 0,0 0-46 0,-54-72-24 0,46 72-18 0,-5 0-5 16,-5 16 9-16,-7 9-13 16,3 10-4-16,2-1-12 15,6 0-6-15,10-6 6 16,4-6-37-16,0-8-31 16,20-8-10-16,7-6-25 15,8-2-23-15,7-22-28 16,1-8 30-16,-3-4 11 15,-4 0 33-15,-9 2 48 16,-5 6 32-16,-9 6 8 0,-3 8 34 16,-6 7 32-16,-2 6 2 15,0 1-25-15,-2 1-10 16,0 18 57-16,0 1-6 16,5 0-69-16,1-2-6 15,6-6-17-15,5-4-14 16,6-8-10-16,6 0-53 15,2-12-17-15,2-11-14 16,-2 0-20-16,-4 1 67 16,-7 4 38-16,-6 5 22 15,-6 7 1-15,-4 5 66 16,1 1 61-16,2 0-27 0,2 0-40 16,6 0 3-1,3 0-35-15,5 0-22 16,-2-8 14-16,2-6-20 0,-5-7-51 15,-5-1-21-15,-9 0 0 16,-4 0 23-16,0 2 36 16,-17 2 13-16,-5 4 88 15,-1 4 1-15,6 4-7 16,1 4 3-16,3 2-18 16,-1 0-23-16,1 16-10 15,-1 14-2-15,3 6 12 16,5 6-32-16,6 1-1 15,0-7-11-15,10-6-49 16,33-19-113-16,-3-8-181 0,-2-3-407 16</inkml:trace>
  <inkml:trace contextRef="#ctx0" brushRef="#br0" timeOffset="168347.51">28269 6938 707 0,'0'0'366'16,"0"0"-216"-16,0 0 20 0,0 0 42 0,0 0-20 0,0 0-38 0,-85 136-53 15,72-88-30-15,7 1-23 16,6-3-21-16,0-6-20 16,24-8-7-16,14-10-6 0,9-12-21 15,4-10-66-15,5 0-43 16,11-42-73-16,-14 3-126 16,-13-1-177-16</inkml:trace>
  <inkml:trace contextRef="#ctx0" brushRef="#br0" timeOffset="168562.3">28158 7062 1174 0,'0'0'365'0,"0"0"-276"16,0 0-60-16,0 0 18 15,0 0 84-15,0 0-60 0,155-66-39 16,-94 40-32-16,5 2-106 16,-16 8-432-16,-19 8-215 0</inkml:trace>
  <inkml:trace contextRef="#ctx0" brushRef="#br0" timeOffset="168961.72">28541 7060 760 0,'0'0'296'0,"0"0"-216"16,0 0-8-16,0 0 79 0,0 0 16 15,0 0-49-15,0 0-57 16,80 49-16-16,-80-18 31 16,-22 6 27-16,-2 1-30 15,-3-8-40-15,6-6-12 16,8-10-20-16,9-10-1 15,4-4-43-15,4 0-113 16,23-16 77-16,9-12-1 16,8-6-61-16,3-7-74 15,-7 1 3-15,-7 2 127 0,-10 4 85 16,-10 6 39 0,-11 4 120-16,-2 6 69 0,0 6-26 15,-2 2 7 1,-7 6-61-16,3 4-36 0,-1 0-52 15,-2 8-33-15,0 14-18 16,0 10-9-16,5 2-6 16,2 2 0-16,2-4-31 15,2 1-72-15,13-12-210 16,1-9-420-16</inkml:trace>
  <inkml:trace contextRef="#ctx0" brushRef="#br0" timeOffset="169377.85">28957 6992 1164 0,'0'0'168'0,"0"0"-120"0,0 0 53 0,34 104 129 0,-22-47-117 0,-2 3-69 15,-8 2-8-15,-2-4 1 0,0-4-3 16,-19-8-17-16,-10-8-17 15,-5-7-110-15,-4-13-67 16,-2-10-59-16,3-8 82 16,5-3 86-16,6-23 52 15,5-6 16-15,13-8 25 16,8-6 53-16,0-8-43 16,20-10-35-16,18-10-41 15,10-6-50-15,8-1-41 16,4 1-31-16,-2 8 43 0,-6 11 45 15,-12 17 75-15,-11 16 36 16,-14 19 75-16,-10 9-24 16,-5 11-18-16,-7 29 166 15,-23 17-61-15,-5 11-96 16,-3 4 46-16,3-8-76 16,4-8-48-16,8-19-62 15,10-16-309-15,6-14-678 0</inkml:trace>
  <inkml:trace contextRef="#ctx0" brushRef="#br0" timeOffset="170076.24">29243 6555 1038 0,'0'0'305'15,"0"0"-258"-15,0 0 86 0,0 0 25 16,0 0-56-16,0 124-42 16,0-72-22-16,0 9 133 15,0 1-99-15,3 0-53 16,1-8-8-16,4-10-10 16,1-10-1-16,3-12-68 15,1-10-116-15,3-10-28 16,3-2-62-16,4-12-40 0,4-12-23 15,-3-6-41-15,-4 2 319 16,-4 2 59-16,-3 4 199 16,-7 8 49-16,0 4 112 15,-4 4-44-15,-2 6-89 16,0 0-52-16,0 0-76 16,0 4-35-16,0 12 3 15,0 4-8-15,0 2-35 16,0-2-18-16,4-4-5 15,7-6 7-15,1-4-8 16,3-6-14-16,1 0-27 16,1-2-18-16,-1-12 5 15,-3-6-19-15,-6 2 8 0,-5-2 51 16,-2 2 13-16,0 0-7 16,-7 0-6-1,-8 4 14-15,-1 6 0 0,1 2 25 16,-1 6 5-16,3 0 11 15,-1 0-1-15,5 12-3 16,5 0-18-16,4-2-18 16,0-4-2-16,0-2-15 15,17-4 16-15,10 0 14 16,7-2 0-16,4-12-14 16,4-4-6-16,4 0-4 15,0 3 10-15,-2 4 9 16,-8 7 28-16,-10 4 22 15,-6 0-10-15,-7 0-1 16,-5 11-6-16,-6 8-30 0,-2 1-12 16,-12 22-18-16,-14-4-200 15,-14-2-546-15</inkml:trace>
  <inkml:trace contextRef="#ctx0" brushRef="#br0" timeOffset="170527.27">29107 7918 719 0,'0'0'231'0,"0"0"19"0,0 0 81 0,0 0 23 0,0 0-90 0,0 0-119 16,0 0-68-16,-7 0-25 0,-13 47 41 16,-2 11-30-16,0 4-45 15,8-2-5-15,10-8-12 16,4-10-1-16,18-11-6 16,24-18-59-16,16-13-30 15,13-1-26-15,12-32-71 16,2-11-69-16,8-28-51 15,-22 10-232-15,-24 8-471 0</inkml:trace>
  <inkml:trace contextRef="#ctx0" brushRef="#br0" timeOffset="170743.21">29009 7965 616 0,'0'0'774'0,"0"0"-534"15,0 0-81-15,0 0 17 16,0 0-19-16,0 0-57 16,0 0 14-16,141-69-18 15,-77 40-62-15,1 0-34 16,-5 3-3-16,-9 10-138 16,-8 14-181-16,-14 2-397 15,-16 0-438-15</inkml:trace>
  <inkml:trace contextRef="#ctx0" brushRef="#br0" timeOffset="171129.81">29477 7981 960 0,'0'0'250'16,"0"0"-191"-16,0 0-31 15,120-60 69-15,-91 53 24 16,-6 7-49-16,-10 0-40 15,-9 17 0-15,-4 9 85 16,0 6 56-16,-15 0-47 16,-3-2-59-16,0-4-46 15,7-10-21-15,6-8-35 16,5-8-129-16,5 0-96 16,21-22-11-16,10-10-6 15,3-4 73-15,-2-4 28 0,-6 0 95 16,-6 5 81-16,-12 6 60 15,-9 7 122-15,-4 7 134 16,0 7 40-16,0 8-90 16,-10 0-103-16,-4 10-83 15,-1 16-29-15,1 6-6 16,5 0-23-16,7-1-14 16,2-9-8-16,2-8-59 15,14-6-192-15,-1-8-328 0</inkml:trace>
  <inkml:trace contextRef="#ctx0" brushRef="#br0" timeOffset="171542.56">30002 7854 1386 0,'0'0'183'0,"0"0"-151"15,0 0 21-15,0 0 107 16,0 0-67-16,112 117-44 15,-112-75-32-15,-2 0 5 16,-18-4 30-16,-3-8-8 16,2-6-13-16,-2-8-10 15,0-8-16-15,4-6-5 16,-3-2-28-16,-1-2-25 16,0-18-18-16,0-6 3 0,2-4 18 15,1-8 27-15,9-4 2 16,9-6 20-1,2-6-15-15,17-9-31 0,22-3-10 16,9 0-6-16,6 4-25 16,2 10-2-16,-8 12 34 15,-7 15 33-15,-12 14 9 16,-14 11 14-16,-10 4 55 16,-5 28 65-16,-18 12 92 15,-13 10-41-15,-4 6-51 16,-2-6-39-16,8-6-49 15,8-14-32-15,13-20-84 16,6-9-259-16,2-5-446 0</inkml:trace>
  <inkml:trace contextRef="#ctx0" brushRef="#br0" timeOffset="172776.38">30353 7317 827 0,'0'0'391'0,"0"0"-246"0,0 0-60 0,0 0 103 0,0 0 67 15,0 0-86-15,9 148-41 16,-21-85-23-16,1 1-40 16,0-2-10-16,5-8-39 15,3-8-16-15,0-10-79 16,3-14-119-16,0-10-133 0,10-12-216 15,9 0 236 1,4-10 107-16,2-12 42 0,-1 0 69 16,-6 2 93-1,-4 6 183-15,-8 6 91 0,-2 4 24 16,-1 4-6-16,-3 0-87 16,0 6-76-16,2 12 32 15,0 2-58-15,4 2-67 16,4-6-21-16,3-4-15 15,1-8 0-15,5-4 1 16,4 0-1-16,-1-18-56 16,3-6-16-16,-6-4-38 0,-5 0 25 15,-9 0 31 1,-5 2 26-16,0 2 26 0,-16 2-16 16,-6 4 18-16,-1 4 24 15,3 5 14-15,5 8-16 16,1 1-16-16,5 0-6 15,9 0-2-15,0 0-94 16,3 0-79-16,19 0-74 16,9 0-32-16,7-12 7 15,0-6 17-15,1 1 111 16,-2 2 146-16,-8 5 103 16,-3 3 123-16,-4 7 44 15,-3 0 20-15,0 8-28 0,-3 13-90 16,-1 7-7-1,-3 0-41-15,-6-1-48 0,-1-4-32 16,-3-7-18-16,-2-6-21 16,0-6-5-16,0-4-13 15,2 0-56-15,6-2-31 16,0-18-55-16,3-4 32 16,3-5 80-16,-3 4 18 15,-1 0 10-15,-2 6 15 16,-4 8 21-16,-4 5 72 15,0 6 14-15,0 0-39 16,0 3-12-16,0 15-2 16,0 0-20-16,0 1-12 15,5-2-15-15,12-7-5 16,7-6 5-16,10-4-6 0,1-3-1 16,6-16-82-16,-3-8-135 15,-3-3-3-15,-8-4 75 16,-4 3 12-16,-13-4 76 15,-7 3 57-15,-3 0 6 16,0 2 27-16,-15 0 28 16,-2-2 19-16,0 0 14 15,3 0 8-15,3 3-23 16,5 10-15-16,1 5 6 16,0 7 5-16,5 7-56 0,0 0-19 15,0 25 0 1,-2 8 16-16,0 12 6 0,2 7 22 15,0 2 1-15,0-4-22 16,0-8-2-16,14-8-12 16,3-12-9-1,4-10 0-15,0-6 0 0,4-6-9 16,6 0 9-16,5-18 0 16,0-4 0-16,-3 0 0 15,-6 2 0-15,-7 4-1 16,-6 6 1-16,-6 4 0 15,-6 4 25-15,1 2 18 16,1 0 3-16,0 0-32 16,6 0-13-16,3 0 4 15,3 4-4-15,1-2-1 0,-1-2 0 16,1 0-38-16,-3 0-48 16,-1 0-68-16,-4-8-28 15,1-2 26-15,-4 2 47 16,0 0 11-16,11-4-35 15,-2 4-71-15,1-2-105 0</inkml:trace>
  <inkml:trace contextRef="#ctx0" brushRef="#br0" timeOffset="172925.45">31801 7283 1018 0,'0'0'579'0,"0"0"-481"0,0 0 32 0,0 0 136 0,0 0-99 0,0 0-117 0,0 0-50 0,-16 6-78 16,-11 4-401-16</inkml:trace>
  <inkml:trace contextRef="#ctx0" brushRef="#br0" timeOffset="174427.32">28234 7784 662 0,'0'0'328'0,"0"0"-143"0,0 0-14 0,0 0 41 0,0 0-24 0,0 0-40 16,0 0-47-16,-98 2 9 0,98-2-35 16,0 0-35-1,6 0-24-15,23-8-10 0,20-10 36 16,40-16-4-16,58-20-14 16,59-16 11-16,27-11-20 15,1 3 3-15,-17 8-5 16,-35 8-11-16,-11 2 2 15,-15 2-4-15,-31 5-1 16,-31 13-1-16,-31 10 2 16,-17 8 6-16,-4 2-5 15,-8 2 0-15,-6 2 13 16,-14 8 14-16,-9 4 52 16,-5 4-7-16,0 0-31 15,0-2-2-15,0 2-8 16,0 0-11-16,0 0-1 15,0-2-6-15,0 2-7 0,0 0 8 16,0-2-15 0,0 0-1-16,-5 0 1 0,1 0-1 15,2 2 1-15,0 0-1 16,2 0 0-16,0 0-5 16,0 0-33-16,0 0-19 15,0 0-2-15,0 0-8 16,-2 0-4-16,2 0 13 15,0 0-14-15,0 0 4 16,0 0-66-16,-6 0-153 16,4 0-293-16,-2-8-494 0</inkml:trace>
  <inkml:trace contextRef="#ctx0" brushRef="#br0" timeOffset="196304.7">648 6735 59 0,'0'0'23'0,"0"0"-7"0,0 0 26 0,0 0 19 0,-63-76 11 0,53 58-3 16,-2 2-13-16,3 0 19 0,1-2 6 0,-2 2-38 15,1 2-1-15,-1 0-16 16,-2 4 12-16,-1 0-22 15,-3 2-15-15,1 0 0 16,-1 2 18-16,3 0-5 16,0-2 1-16,1 0-4 0,3 2-10 15,3-4 4 1,2 0-5-16,4-2-13 0,0-6 13 16,6-5-19-16,19-7-3 15,8-6 3-15,9-6-1 16,7-4 7-16,6-6 3 15,6 0 9 1,6-2 1-16,0 0 2 0,4 4 5 16,2-3-2-16,3 3-4 15,7-2-1-15,3-4 2 16,6 0-1-16,1-2 28 16,-6-1-27-16,-2 3-1 15,-4 2 0-15,-6 0 6 16,-2 4-1-16,-5 2-5 0,-4 2 0 15,-6 3 12-15,-7 1-10 16,-6 4 11-16,-5 4 2 16,-9 4 4-16,-6 2 9 15,-8 4 5 1,-3 2 23-16,-3 6 3 0,-3 0-16 16,4 2-13-16,-1 2-12 15,1 0-11-15,-2 0 5 16,1 2-6-16,1-2 5 15,-1 4 7-15,0-1-12 16,-4 4 8-16,0-1 3 16,-3 2-2-16,0 1 3 15,-4 2 1-15,0 1 1 16,0-3 0-16,0 3 10 16,0 0 4-16,0-1-12 0,0 1-4 15,0 0-8-15,2 0-11 16,0 0 0-16,8 0-43 15,1 0-44-15,9 18-78 16,0 0-101-16,-4-2-278 16</inkml:trace>
  <inkml:trace contextRef="#ctx0" brushRef="#br0" timeOffset="199153.59">4302 14145 373 0,'0'0'94'0,"0"0"-62"0,0 0 23 0,0 0 46 0,0 0 13 0,0 0-28 0,0 0-15 0,-25-26-9 16,23 20 18-16,0 0 12 15,0 1-13-15,0 0-13 16,-3 1-2-16,2 0 19 16,-1-2 13-16,2 2-8 15,-2-2-18-15,1 2-17 16,1 0 16-16,-2 0-1 16,2 4-15-16,-6-4 7 15,4 2-7-15,-2 2-5 0,-3 0-17 16,3 0-6-1,-4 0-7-15,-1 0-18 16,-3 6-1-16,-1 10 1 0,-5 4 16 16,0 4-5-16,0 6-7 15,-1 2-3-15,2 4-2 16,-1 4 1-16,-3 4 0 16,2 3 1-16,0-6-1 15,3 0 0-15,5-7 0 16,0-5-6-16,3-2 6 15,4-3 0-15,-1 0 0 16,5-6-1-16,0 0-6 0,2 2 6 16,0 0-5-1,0 2 5-15,0 0 1 0,7 0-7 16,3-4-2 0,7 0 9-16,0 0-8 15,3-5 7-15,3 2 1 16,-2 3-1-16,2 0 0 0,-3 4 0 15,-5 3 0-15,-3 3 0 16,-8-2-11-16,-4 2 12 16,0 4-6-16,-8 2 1 15,-15 2 5-15,-6 0 0 16,-4 3 2-16,0-3 8 16,4 0-9-16,-1-4 9 15,10-4-9-15,7-4 0 16,7-4 7-16,6-4-8 0,0 0-2 15,0 0 2-15,13-2-2 16,2 2 1-16,5 0 0 16,3 0-13-16,-1 2 14 15,4 0 1-15,1 0 6 16,2 4-6-16,0 5 0 16,0 5 1-16,-4 4-2 15,-1 8 0-15,-6-4 6 16,-2 4 0-16,-8 2-5 15,-5-2 9-15,-3 0-10 16,0-2 9-16,0 2-9 16,-11-4 1-16,-3-3 17 15,5-3-10-15,3-6 0 16,-1 2-7-16,7-6 0 0,0 6-1 16,0-8 0-16,0 4-8 15,5-4 2 1,12-2 5-16,1 2 1 0,3-5-1 15,-4 1-11-15,-3 0 11 16,-1 1-1-16,-5 3 1 16,0 5 0-16,-6-1 1 15,0 6 0-15,-2-6 0 16,0 2 1-16,0 2-2 16,0-4 1-16,2-2 0 15,2 2 0-15,3 0-6 16,4-2 5-16,1 2-5 15,-2 1 6-15,4 0-2 0,-3 4 2 16,-2-5-15-16,-3-2 3 16,-1-2 1-16,-5 0 5 15,0 0-2-15,0 4 4 16,0-4 4-16,0 6 6 16,-9-6 4-16,-2 0 9 15,0 0-8-15,-1-4 2 16,4-4-7-16,1-1-5 15,3-4 10-15,-1-4-10 16,5-1-2-16,0-3 1 16,0 7-6-16,0 1 5 15,0 0 0-15,0 0 0 0,0 1 0 16,0-6 1 0,0 0 0-16,0-4 0 15,0 4-13-15,0 2-7 16,0-2-46-16,0 4-114 15,0-2-130-15,0-6-415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34:49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12316 3804 474 0,'0'0'316'0,"0"0"-104"0,0 0-53 15,0 0 4-15,0 0 40 0,-2-16-1 0,2 12-31 0,0 4-42 16,0 0-38-16,0 0-42 15,0 0-30-15,0 0 25 0,0 0 5 16,0 0-26-16,4 20-22 16,13 10 23-16,6 10 16 15,8 4-26-15,8 6-4 16,1 0-3-16,2 0-6 16,-1-1 2-16,-4-7-3 15,-5-6 0-15,-3-10-2 16,-8-6-4-16,-3-10 6 15,-7-6-8-15,1-4-5 16,-1-4 13-16,-3-24 0 16,6-13-1-16,-3-10 0 15,-2-14-6-15,-2-5 6 0,-3-2 1 16,-4 4-2-16,0 1-5 16,0 9-21-16,0 8 13 15,0 10 15-15,-4 10 0 16,-3 8 0-16,2 8 13 15,3 6-13-15,2 2 0 16,0 6-3-16,0 0-23 16,0 0-35-16,0 0-58 15,0 8-54-15,0 12 15 16,25 10-135-16,-3-6-226 16,3-5-160-16</inkml:trace>
  <inkml:trace contextRef="#ctx0" brushRef="#br0" timeOffset="383.13">13176 3503 1016 0,'0'0'375'0,"0"0"-243"0,0 0-8 0,0 0-26 0,0 0 33 0,0 0-24 0,0 0-56 16,-91-30-51-16,58 66 1 15,-10 12 9-15,-1 8 3 16,4 4 15-16,9-2 25 16,10-1-32-16,19-9-21 15,2-6-2-15,25-12-18 0,23-12 7 16,15-12-17-16,11-6 4 16,5 0-14-16,-5-12 4 15,-7 4 27 1,-15 6 8-16,-21 2-24 0,-20 12 24 15,-11 16 1-15,-27 10 36 16,-25 4 50-16,-5 2-39 16,-8-1-10-16,8-7-19 15,12-10-17-15,13-10-2 16,22-12-88-16,18-26-129 16,23-18-386-16,7-10-331 0</inkml:trace>
  <inkml:trace contextRef="#ctx0" brushRef="#br0" timeOffset="682.56">13600 3793 117 0,'0'0'1385'16,"0"0"-1123"-16,0 0-202 16,0 0-50-16,0 0 22 15,0 0 5-15,0 0-37 16,51-87 25-16,-42 70-25 15,-7 5 10-15,-2 4 24 16,0 6-33-16,-16 2 38 16,-8 0 8-16,-3 13-27 15,-7 14 35-15,3 9-14 16,2 7 11-16,8-1-11 16,7-2-30-16,12-8-11 15,2-4 0-15,24-10-20 0,24-12 9 16,11-6-1-16,15-18-53 15,26-42-97-15,-17 4-235 16,-21 2-383-16</inkml:trace>
  <inkml:trace contextRef="#ctx0" brushRef="#br0" timeOffset="932.89">13929 3675 1162 0,'0'0'184'15,"0"0"-136"-15,0 0 17 16,0 0 12-16,0 0 46 16,101 113-26-16,-90-99-28 0,-7-4-41 15,-4-4-5-15,0-4 29 16,0-2 15-16,-8 0-20 16,-4-10-47-16,5-14-23 15,7-13-54-15,2-10-100 16,27-12-76-16,27-27 6 15,-6 16-64-15,-4 10-223 0</inkml:trace>
  <inkml:trace contextRef="#ctx0" brushRef="#br0" timeOffset="1397.61">14818 3407 1525 0,'0'0'379'0,"0"0"-314"15,0 0-64-15,0 0-1 16,0 0 60-16,27 106-4 16,-18-64-9-16,-2 0-25 15,0 0-22-15,-5-8 3 16,0-8-3-16,-2-8-14 15,0-5-45-15,0-12-30 16,0-1 77-16,0-4 2 0,0-21-56 16,-7-11 10-16,3-11 56 15,1-7 6-15,3-4 57 16,0-2-63-16,3 0-5 16,10 5-5-16,-2 7 10 15,3 6 1-15,-3 10 0 16,3 10 1-16,-2 8 12 15,-1 12-8-15,5 2 3 16,-1 14 32-16,6 20 23 16,1 15 32-16,0 13-11 15,3 3-37-15,-1 2-16 16,1-7-32-16,-2-10-4 16,-2-12-52-16,-5-18-172 0,-5-12-349 15,-9-8-182-15</inkml:trace>
  <inkml:trace contextRef="#ctx0" brushRef="#br0" timeOffset="1581.65">14662 3684 1787 0,'0'0'397'0,"0"0"-329"0,0 0-59 0,139-65-8 0,-55 21 24 0,41-26-25 0,-20 10-174 16,-25 10-447-16</inkml:trace>
  <inkml:trace contextRef="#ctx0" brushRef="#br0" timeOffset="1999.18">15928 3224 992 0,'0'0'389'16,"0"0"-327"-16,0 0-35 16,0 0 25-16,131-28 3 15,-61 14 30-15,30-10-47 16,33-12-17-16,31-8-1 15,4-4-19-15,-29 10 3 16,-43 12-4-16,-38 13 0 16,-21 1 4-16,-1 5-3 0,-5 0 0 15,-6 1-1 1,-17 6-9-16,-8 0-45 0,-6 6-196 16,-12 6-384-16</inkml:trace>
  <inkml:trace contextRef="#ctx0" brushRef="#br0" timeOffset="2430.76">17075 2697 1064 0,'0'0'215'0,"0"0"-207"0,0 0 10 0,0 0 44 0,0 0 31 0,0 0-4 0,118-2-37 0,-82 2-3 0,0 12-11 16,-7 14 12 0,-7 8 49-16,-8 10 2 0,-8 6-14 15,-6 5-32-15,0-4-40 16,-6-2 3-16,-33 7-18 15,6-14-187-15,-7-10-397 0</inkml:trace>
  <inkml:trace contextRef="#ctx0" brushRef="#br0" timeOffset="2782.09">16224 3952 1107 0,'0'0'206'0,"0"0"-148"15,152-76 73-15,-50 32 18 16,37-14-36-16,23-7-4 16,-10 7-24-16,-32 12-33 15,-42 16-42-15,-33 14 0 16,-3-2-10-16,-7 6 0 0,-8 0-50 16,-20 8-30-16,-7 4-11 15,-32 0-227-15,-3 10-178 16,-1 2 93-16</inkml:trace>
  <inkml:trace contextRef="#ctx0" brushRef="#br0" timeOffset="3097.52">16316 3709 1098 0,'0'0'483'15,"0"0"-335"-15,0 0-37 0,0 0 11 16,0 0 42 0,0 0-10-16,0 0-60 0,-83 66-33 15,61-17 12-15,0 3-18 16,4 4-4-16,7 0 1 16,11-6-17-16,0-6-23 15,17-12-12-15,26-14-13 16,17-13 7-16,38-11-3 15,38-48-37-15,40-33-87 16,2-7-49-16,-30 10-16 16,-40 11-76-16,-54 33-365 15,-27 12-338-15</inkml:trace>
  <inkml:trace contextRef="#ctx0" brushRef="#br0" timeOffset="4164.18">17935 3112 738 0,'0'0'307'0,"0"0"-190"0,0 0 77 0,0 0 5 0,0 0-61 0,0 0 11 0,0 0-1 0,0-34-34 15,5 34-37 1,4 10-16-16,6 16 48 0,8 8 2 16,4 12-48-16,4 8-35 15,2 0 3-15,3-4-31 16,-1-6 0-16,4-8 0 16,-6-11-9-16,-2-9 8 15,-7-12-27-15,-6-4 10 16,-2-8 18-16,-7-18 1 15,-3-10 15-15,-1-11-15 16,-5-3 0-16,0 0 4 16,-5 0-5-16,-8 6 0 15,-3 8 0-15,3 10-5 0,2 10 5 16,6 8 0 0,3 8-22-16,2 0-84 0,0 2-123 15,47 24 6-15,-2-2-99 16,2-6-328-16</inkml:trace>
  <inkml:trace contextRef="#ctx0" brushRef="#br0" timeOffset="4779.18">18745 3050 814 0,'0'0'743'15,"0"0"-506"-15,0 0-128 0,0 0 19 16,0 0 0-16,0 0-20 15,0 0-35-15,-104-62-63 16,85 66-2-16,-6 16-8 16,-2 4 17-16,5 4 13 15,2 0 3-15,9-2-5 16,9-2-28-16,2-4 0 16,11 0-8-16,23-2-4 15,8-2 11-15,7-4-5 16,4 0 6-16,-2-2 0 15,-7 2-17-15,-12 2 17 16,-16 2-13-16,-16 6-9 16,0 2 20-16,-36 7 2 0,-15 3 3 15,-5-5 22 1,3-2-14-16,8-9-1 0,16-10-10 16,14-6-17-16,15-2-6 15,0 0-69-15,31-18 33 16,17-8 58-16,17-10 1 15,9-7 0 1,6-1-1-16,-2 0-7 0,-7 2 8 16,-11 4 1-16,-15 6 24 15,-13 4 5-15,-17 4-15 16,-13 2 40-16,-2 2-18 16,-7 2-36-16,-13 0 61 15,-2 4-30-15,0 1-12 16,4 8-15-16,5 2-4 15,4 3-2-15,2 0 0 0,2 11-8 16,3 13 8-16,2 10 2 16,0 4 4-16,0 4-5 15,12-6-10-15,5-8 8 16,4-6-21-16,5-10-75 16,1-8-38-16,1-4-114 15,4-10-116-15,-8-12-218 16,-8-2-38-16</inkml:trace>
  <inkml:trace contextRef="#ctx0" brushRef="#br0" timeOffset="5046.78">19308 3076 713 0,'0'0'405'0,"0"0"-252"0,0 0 4 0,0 0 9 0,127-6-5 0,-92 14-16 15,-3 8-42-15,-10 2-23 0,-7-2-40 16,-7-2 0-16,-8-4-14 15,0-4 11-15,0 0 6 16,-16-2-3-16,-7-4-7 16,-3 0-20-16,-3-2-4 15,4-18 18-15,9-12 54 16,10-6-18-16,6-6-63 16,14-4-3-16,19-1-42 15,9 8-1-15,5 6-27 16,4 13-60-16,18 22-106 15,-13 0-131-15,-9 8-455 0</inkml:trace>
  <inkml:trace contextRef="#ctx0" brushRef="#br0" timeOffset="5645.39">20027 2923 188 0,'0'0'1704'16,"0"0"-1366"-16,0 0-224 15,0 0 15-15,0 0-27 16,0 0-18-16,0 0-75 16,14-36 3-16,11 61 4 15,-1 7-3-15,-2 5-5 16,-4 6 5-16,-7-1-11 16,-2-4-4-16,-7-2-10 0,-2-8-93 15,0-8-29 1,0-8-9-16,-2-10 89 0,-13-2 54 15,-6-6-9-15,-3-18 9 16,-3-10 44-16,-1-6 24 16,3-6 26-16,7-3-57 15,9-1-36-15,7-2-1 16,2-2 0-16,2 0 0 16,21 2 0-16,10 4-13 15,7 8 12-15,9 10-9 16,2 6-1-16,0 9 10 15,-4 13-22-15,-4 2 23 16,-8 6-1-16,-6 19 1 0,-8 3 2 16,-13 6-1-16,-3 2-1 15,-5-2 8-15,0 0-7 16,0-6 7-16,-5-6-8 16,5-4 0-16,0-4-46 15,0-4-19-15,15 0-3 16,12 0 10-16,2 4 21 15,0 0 37-15,-4 8-10 16,-10 4 10-16,-13 5 27 16,-2 3 62-16,-26 0 60 15,-21 0 3-15,-13 0-54 16,-5-6-20-16,1-2-42 0,6-6-29 16,12-2-7-16,-18 8-162 15,16-4-346-15,-2-4-528 0</inkml:trace>
  <inkml:trace contextRef="#ctx0" brushRef="#br0" timeOffset="7493.06">14045 4383 1164 0,'0'0'575'0,"0"0"-437"0,0 0-84 0,0 0-28 0,0 0 111 0,0 0-6 0,0 0-50 0,150 138-11 0,-102-79-49 16,1 5 20-16,5 4-14 0,2 4-11 0,2-1 30 0,-1-1-29 0,6-8-4 15,4-8 2-15,4-10-15 16,25-10 5-16,35-16-5 16,37-16-3-16,19-2 3 15,0-12 1-15,-11-8 5 16,-18 8-6-16,-6 2 1 15,-6 4-2-15,-5-4-22 16,-6-2-27-16,2-4 50 0,3-8-6 16,5-8-9-1,15-10 14-15,16-10-22 0,18-3 16 16,9 1 4 0,-3 2 3-16,-7 6 3 15,-18 2-2-15,-12 4 0 0,-14 4 5 16,-29 2-5-16,-24 6-2 15,-29 1-5-15,-10 1-42 16,4-4 31-16,-1-6 2 16,2-4 15-16,-10-2 3 15,-12-2 6-15,-7-2-5 16,-6-2-4-16,-7-5 1 16,-7 2 21-16,-1-2-4 15,-3 1 4-15,-5 0 11 0,2 2-24 16,0 2 16-16,-4 4-25 15,0 1 0 1,-2 6 10-16,0 2-10 0,0 7 1 16,0 4 5-16,-4 4 3 15,2 6-9-15,-2 6 0 16,4 2 0-16,-2 0 3 16,0 0-1-16,0 0-2 15,0 0 0-15,0 2 1 16,-1-2-1-16,1 2 9 15,0 0-9-15,2 2 38 16,0 2-13-16,0 0 2 16,0 0-20-16,0 0-7 0,0 4 0 15,0 14 0-15,0 10 7 16,0 10 5-16,0 10-12 16,-6 10 0-16,-10 7 1 15,-5 5 0-15,0 0 15 16,-4-4-16-16,-2-2 8 15,-2-6-8-15,-2-4-6 16,-5-7 5-16,-1-5 1 16,-4-4-1-16,-3-4-8 15,-8 0-1-15,-6 0-16 16,-9 0 11-16,-10 2-8 16,-28 11 15-16,5-7 8 15,-7 4-15-15,-5 0 15 16,17-8 18-16,-15 4-1 15,4-4-7-15,-2-2-9 0,4-4-1 16,4-2 4-16,0-6-2 16,3-4 10-16,-1-1-12 15,-2-5 0-15,-16-2 0 16,-22-6 0-16,-20-2 0 16,13-2-1-16,27 0 2 15,35 0 7-15,23 0-8 16,-4 0 6-16,-5 0 9 15,-2 0-8-15,11 0 2 16,10 2-8-16,8 5 0 16,7 4-1-16,3 3-8 15,-1 2-3-15,-5 2 9 16,-7 4 2-16,-10 4 0 0,-8-2 6 16,-6 2-4-1,0-4 2-15,0-2-4 0,2-6 0 16,2-4 5-16,10-4-4 15,4-6 9-15,8 0 2 16,10-6-12-16,10-14 0 16,10-6 0-16,7-6-28 15,6-6 27-15,0-2-103 16,13-6-59-16,7 7-208 16,-7 14-673-16</inkml:trace>
  <inkml:trace contextRef="#ctx0" brushRef="#br0" timeOffset="9983.79">23666 11694 392 0,'0'0'112'0,"0"0"-112"0,-136 42-130 0,82-17-72 0</inkml:trace>
  <inkml:trace contextRef="#ctx0" brushRef="#br0" timeOffset="10341.74">22155 12715 512 0,'0'0'234'0,"0"0"-151"15,0 0-57-15,0 0 133 16,0 0 71-16,0 0-30 16,130-62 7-16,-106 52-25 15,-4 2-25-15,-4 0 0 16,-1 2-39-16,1 0-20 16,6-4-21-16,5-2-43 0,16-8-6 15,12-9-8-15,34-14-19 16,40-23-1-16,43-19-5 15,-12 9-24-15,-25 16-6 16,-49 26-76-16,-41 23-119 16,-3 2-283-16,-11 3-57 15,-11 3 34-15</inkml:trace>
  <inkml:trace contextRef="#ctx0" brushRef="#br0" timeOffset="11124.84">20705 12595 13 0,'0'0'270'0,"0"0"-75"0,0 0-78 0,0 0 15 0,0 0 3 0,0 0-65 0,0 0-41 16,18-124-29-16,-9 97-77 16,-5 1-141-16</inkml:trace>
  <inkml:trace contextRef="#ctx0" brushRef="#br0" timeOffset="11473.61">20736 12358 554 0,'0'0'228'16,"0"0"-46"-16,0 0 90 15,0 0 20-15,0 0-81 16,0 0-59-16,0 0-35 0,-142-8 34 16,103 6-80-16,-1 0 12 15,1 0-21-15,-1 2-53 16,-1 0 5-16,3 0-14 15,3 0 0-15,2 0 2 16,6 0-2-16,2 0 0 16,2 0 0-16,4 0-1 15,-1 0 0-15,1 0 1 16,2 0 0-16,1 0-1 16,5 0-5-16,3 0 6 0,1 0 0 15,4 0 0-15,3 0 0 16,0 0 1-16,0 0 5 15,0 0-4-15,0 0-2 16,0 0-27-16,0 0-86 16,3 0-131-16,10-16-56 15,-4 2-188-15,-5 0 0 0</inkml:trace>
  <inkml:trace contextRef="#ctx0" brushRef="#br0" timeOffset="12345.91">20162 12065 519 0,'0'0'154'0,"0"0"-108"0,0 0-37 0,0 0-2 0,0 0-4 0,0 0-3 0,0 0-1 0,42-64-8 16,-42 58 9-16,2 0 7 15,-2 0 31-15,0 0 71 16,0 2 39-16,0 0 27 16,0 0 38-16,0 2-8 15,0-2-27-15,-5 0-22 16,-7 0-43-16,-7 0-36 16,-3 0-30-16,-5 2-26 15,-2 0 5-15,-5 2-20 16,-1 0 1-16,-3 0-7 15,3 0 1-15,-1 4 0 16,5 2-1-16,2 2 1 0,4 0-2 16,7-2-4-16,7 0-1 15,5-2 5-15,4-2-14 16,2 2 7-16,0 0 1 16,0 4 4-16,0 4-3 15,2 5 6-15,2 6 0 16,1 9 2-16,-5 11-1 15,0 3 10-15,0 8 17 16,-3-2-15-16,-11 0 8 16,2-2-20-16,-4-4 8 15,3 0 26-15,0-3-17 16,-1-3 3-16,1 0 0 0,-1-4-20 16,3-2 10-16,2-2-11 15,0-6-6-15,2-4 6 16,3-4 0-16,2 0 6 15,0-2 3-15,0 1-9 16,-1 1 0-16,3 1-1 16,0 2-9-16,0-3 9 15,0 1 2-15,0 0 8 16,0-3 4-16,0-2-12 16,7-2-2-16,1-2-2 15,2-2 3-15,-1 2-1 16,-3-4 2-16,3 2-1 15,-2-4 0-15,2 0 2 16,-1 0-4-16,4-4-2 16,1 0 4-16,5 0 3 0,0 0-3 15,2-6 11-15,-3-4-2 16,2 2-9-16,-6 0 21 16,0 2-21-16,-4 2 1 15,0 0 18-15,0 0-19 16,-2 0 10-16,-1 0-10 15,1 0 2-15,0-2 6 16,6-4-8-16,5-2-9 16,8-6-48-16,19-11-131 15,-5 6-135-15,-6 0-483 0</inkml:trace>
  <inkml:trace contextRef="#ctx0" brushRef="#br0" timeOffset="12503.25">20268 12854 1542 0,'0'0'388'0,"0"0"-278"0,0 0-68 0,0 0-42 0,0 0-117 0,0 0-544 0</inkml:trace>
  <inkml:trace contextRef="#ctx0" brushRef="#br0" timeOffset="18037.34">2782 11057 146 0,'0'0'395'16,"0"0"-209"-16,0 0-17 16,0 0-34-16,0 0-14 0,0 0 5 15,0 0-55-15,-24-54-24 16,19 48 28-16,1-2 30 15,-1-2-12-15,-1 2-1 16,2-1 4-16,-1 1-8 16,0 0-13-16,1 1 0 15,-1-2-15-15,-1 4-19 16,-3-2-5-16,-5-1 2 16,-1 1-20-16,-5-2 3 15,-3-3-21-15,-4 2 6 16,-1-2-6-16,-1 0 9 15,0 2-9-15,2 0 10 0,-2 0-9 16,0 2 5 0,-2 0-6-16,0 2 0 0,-2 2 0 15,2 0 0 1,-1 0-2-16,3 2 2 0,2 2 2 16,1 0 14-16,1 0-16 15,-2 4 0-15,1 12 16 16,-5 4-15-16,0 0 6 15,0 2 5-15,-1-1-11 16,3-3 14-16,0 1-15 16,0 5 0-16,-2 5 4 15,-7 3-3-15,0 8-1 0,-6 8 18 16,-1 4-17-16,1 4 8 16,4-2-9-16,3-4 1 15,8-2 13-15,5 1-13 16,4 1 14-16,7 4 3 15,-1 6-12-15,3 4 12 16,3 4-18-16,-2 1 0 16,4 1 19-16,1-4-19 15,3-4 15-15,2-4 3 16,0-10-18-16,2-3 0 16,13-8-10-16,6-1 8 15,-1 1 2-15,2-3 0 16,0-2 1-16,3-2-1 15,0-4-4-15,4-6 4 16,0-2-7-16,6-6-5 0,3-6 12 16,4-4 1-16,10-2 11 15,6 0-12-15,2-12 6 16,4-8 2-16,1-2-8 16,-3-2 0-16,-4 0 0 15,-2 0 1-15,-5-2 1 16,-2 2-1-16,1-2 5 15,-6-2-7-15,1-3 1 16,-3-1 0-16,-2 0 10 16,-3-4-9-16,0-1 4 15,-8-2-5-15,-6-1 1 16,-2 4 8-16,-10 4-9 16,-4 6 1-16,-3 4 20 15,-4 5-18-15,0 2 9 16,0-1-12-16,0 2 1 0,0-3 2 15,-4-1 6-15,-3 3-1 16,0-2 10-16,-1 3-17 16,-4 0 4-16,1 0-5 15,-2 2 0-15,-3 0 0 16,3 2 9-16,-1 2 3 16,3 2 12-16,1 0-23 15,0 2 23-15,1 2-24 16,3-2 2-16,2 2-1 15,-2 0-1-15,2 0 1 0,2 2 9 16,2-2-9-16,-2 2-2 16,2-2 1-16,0 2-1 15,0 0 1-15,0 0 0 16,0 0 2-16,0 0 1 16,0 0 3-16,0 0-12 15,0 0 4-15,0 0 1 16,0 0 1-16,0 0 0 15,0 0 6-15,0 0-4 16,0 0-1-16,0 0-2 16,0 0 1-16,0 0-3 15,0 0 1-15,0 0 2 16,0 0 0-16,0 0 0 0,0 0 1 16,0 0-2-1,0 0 1-15,0 0 0 0,0 0 7 16,0 0-7-16,0 0 0 15,0 0 0-15,0 0-1 16,0 0 1-16,0 0 0 16,0 0 0-16,0 0 0 15,0 0 0-15,0 0 0 16,0 0 0-16,0 0-8 16,0 0 8-16,0 0 5 15,0 0-4-15,0 0 4 16,0 0 2-16,0 0-7 15,-5 0 0-15,3 0-7 16,-2 0 7-16,2 0 0 16,-1 0 1-16,3 0 0 0,0 0 0 15,0 0-2-15,-2 0 1 16,2 0-3-16,-2 0 3 16,2 0 1-16,0 0 6 15,-3 0-5-15,3 0-2 16,0 0-1-16,0 0 0 15,0 0 1-15,0 0-1 16,0 0 2-16,0 0-1 16,0 0 0-16,0 0-4 15,0 0 4-15,0 0-2 0,0 0 2 16,0 0 5 0,0 0-5-16,0 0 0 15,0 0 0-15,0 0-2 16,0 0 2-16,0 0 0 0,0 0 2 15,0 0 2-15,0 0-4 16,0 0 6-16,0 0-6 16,0 0-10-16,0 0 10 15,0 0 0-15,0 0 1 16,0 0 3-16,0 0-4 16,0 0 0-16,0 0-1 15,0 0 1-15,0 0-2 16,0 0 2-16,0 0 0 15,0 0 9-15,0 0-9 16,0 0-1-16,0 0 0 0,0 0-5 16,0 0 6-16,0 0 0 15,0 0 0-15,0 0 0 16,0-2-46-16,0 0-27 16,0 2-98-16,3-2-68 15,8 0-47-15,16 2-85 16,0 0-218-16,-4 0 41 0</inkml:trace>
  <inkml:trace contextRef="#ctx0" brushRef="#br0" timeOffset="20699.66">6200 10888 413 0,'0'0'267'16,"0"0"-58"-16,0 0-7 0,0 0 1 0,0 0 16 0,0 0-91 0,0 0-42 16,-22-40 22-16,13 34-21 0,2 2-17 15,-4 0-4-15,-2 0-10 16,2 0 19-16,-2 0-12 15,3-2 3-15,2 2 0 16,-1 0-29-16,-1 2 0 16,0-2-19-16,-1 2-9 15,-1 0 16-15,-3 0-11 16,-1 0-2-16,-4 0 8 16,0 2-9-16,-7 0 8 0,0 0 1 15,-4 0-11 1,2 0 19-16,0 6-19 15,5 0 3-15,4 2-5 16,2-2-5-16,3 2-1 0,1 0-1 16,-1 2 0-16,1 2 7 15,-4 4-6-15,-2 2-1 16,1 2 5-16,-4 0-4 16,3 0-1-16,2-2 10 15,0-1-9-15,5-5 10 16,1-1-11-16,4 2 6 15,-1 1-6-15,0 4-11 16,0 4 11-16,0 2 0 16,-2 4 0-16,0 2 6 15,2-4-6-15,-1-4-1 16,8-2 1-16,0-4-10 16,0-2 10-16,2 0 0 0,0 0 1 15,0 0-6 1,0 4 5-16,2 0-1 0,8 3-9 15,-2-2 10-15,1 4 0 16,3 0 11-16,-1 0-10 16,4 1-2-16,-1-2-8 15,1 0 6-15,1 0-3 16,-3 0 12-16,3 0-6 16,-1-2 6-16,-1 2-6 15,-1-2 0-15,1 2-3 16,-1-2-9-16,-3-2 4 15,4-2 8-15,-1-4 0 16,3 1-1-16,2-5-14 0,0-1 14 16,0 0-9-16,2-3-2 15,0 0 10-15,-1-2 3 16,2 0-1-16,-3 0 0 16,-1-1-17-16,4-1 16 15,-3 0-9-15,-1 0 4 16,1 0 5-16,2 0 2 15,-2 0-1-15,-1 0 9 16,4 0-9-16,-1-3 0 16,3-3-5-16,0-3 4 15,4 2-1-15,0-4 4 0,-2 4 2 16,-3-1-4-16,0 1-3 16,-6 1-3-1,-1-2 3-15,-1 4 0 0,-3-2 3 16,0 1 0-16,0 1 7 15,0-1-7-15,-2 1-19 16,3-1 18-16,-4 1-6 16,-1-5 4-16,2 1 3 15,0-4 0-15,-3-2 11 16,-1 0-11-16,1-4 6 16,-3 0-4-16,-1 0-1 15,1 0-1-15,-1 0 16 16,2 0-16-16,-2 0 1 15,3 0-1-15,-3 2-11 16,-2 2 11-16,2 0 0 16,-2-3 2-16,0 4 17 0,0-3-19 15,0 1 1-15,0 1-1 16,0 0-2-16,0 2 2 16,0 1 1-16,0-3 6 15,0 1 14-15,0 1-15 16,-2-2-3-16,2 0-3 15,-2 0-9-15,2 0 9 16,-3 0 0-16,1 0 20 16,-2 2 10-16,0 0-23 15,-1 0 5-15,-2 2-12 16,2 0 9-16,1 2 9 16,0 0-12-16,-3 0 3 15,3 0 9-15,-3 0-11 0,2 2 0 16,-1 0-7-1,2 0 0-15,-1 0 6 0,1 0 3 16,-1 0-2-16,2 0 7 16,1 0-8-16,-2 0-5 15,0-2-1-15,-1 2 0 16,1-2 1-16,-3 0 8 16,-2 2 2-16,2 2 1 15,1-3-5-15,-4 3 3 16,4 1-10-16,-1 0 0 15,-1-2 7-15,0 1-5 16,2 0 4-16,-3-2-6 0,3 2 2 16,-1 0-2-16,0 0 0 15,0 1 1-15,1 1 13 16,2 1-14-16,-1-2 0 16,0 2 0-16,5-2 6 15,-2 3-7-15,2 0 1 16,-2 0 0-16,2 0-3 15,0 0 5-15,-2 0-2 16,2 0 0-16,0 0-12 16,0 0 12-16,0 0 1 15,0 0-1-15,0 0 0 16,0 0 0-16,0 0-2 16,0 0-4-16,0 0-14 0,0 0 9 15,0 0-28 1,0 0-16-16,0 4-8 0,2 10-50 15,7 7-70-15,-2 11-86 16,-3-4-362-16,-2-4-455 0</inkml:trace>
  <inkml:trace contextRef="#ctx0" brushRef="#br0" timeOffset="22165.11">10052 10949 436 0,'0'0'258'0,"0"0"-51"0,0 0 15 0,0 0 32 0,0 0-38 0,0 0-25 0,0 0-49 16,-21-63-19-16,13 57-29 15,-3-2-23-15,1 0-3 16,-7 0-27-16,0-2-14 16,-5 0 13-16,-3 2-19 15,-6 2 1-15,-5 0-22 16,-6 6-2-16,-3 0 2 15,-1 0 0-15,-4 2 1 16,4 10 4-16,3 4-4 16,3 2-1-16,3 3 0 15,3 4-9-15,3 5 9 16,2 6 0-16,2 5 0 0,3 5 9 16,1-2-8-16,4 2-2 15,3 0 0-15,3-4-14 16,-1-2 15-1,5-3 0-15,3-4 1 0,0-1 5 16,4-5-5-16,2-3-2 16,0-2-5-16,0-2-15 15,8 2 20-15,5 0 2 16,5 2-1-16,-1 2 6 16,6 2-5-16,-1-2-2 15,2 3 1-15,5-4-17 16,0 0 15-16,4-3 2 15,4-4-21-15,0-7 4 16,5-3-19-16,4-5 18 16,2-3 2-16,6 0 7 15,4-17 9-15,-2-2 1 0,0-2 5 16,-4-2-1-16,-2-2-5 16,0 0 0-16,0-6 0 15,-1-3-5-15,0 0 5 16,-6-4 1-16,-4 2 6 15,-5 0 9-15,-10 0-15 16,-4 0 19-16,-6 0 7 16,-6 1-7-16,-6 1 22 15,-2 2-20-15,0 0 12 0,0 0-7 16,-6 0-25 0,-7 2 32-16,-5 4-3 0,-5 2 8 15,4 2 14-15,-4 6-35 16,3 2 3-16,3 4-3 15,1 3-17-15,0 3-1 16,5 3 0-16,2 1 0 16,0 0-1-16,0 0-2 15,0 0-4-15,3 0-2 16,1 1-37-16,3 6-15 16,0 1-45-16,2 3-48 15,0 2-28-15,4 6-159 16,7-4-219-16,-2-3-311 0</inkml:trace>
  <inkml:trace contextRef="#ctx0" brushRef="#br0" timeOffset="23680.08">13519 10888 1073 0,'0'0'283'0,"0"0"-188"16,0 0 59-16,0 0-30 0,0 0-28 0,0 0-49 0,0 0-31 0,0-38 43 15,-6 30 1 1,-8 2 31-16,-3 2 7 15,-6 4-53-15,-8 0 0 0,-2 0-12 16,-5 8-32-16,-3 10 36 16,1 4-27-16,-2 4 2 15,0 4 20-15,0 6-24 16,0 4 27-16,3 7-18 16,6 3-16-16,1 2 29 15,11 4-23-15,1 2 2 16,9 3 0-16,5-1-7 15,6 0-3-15,0 2 1 16,10-4 0-16,7-4 2 16,2-4-2-16,0-5 2 15,1-8-2-15,5-5 1 0,6-7-2 16,9-7-11-16,16-10 12 16,11-8 6-16,13 0-5 15,9-14 5-15,9-10-6 16,21-14-6-16,-11-1 6 15,4-5-8-15,-6-2 8 16,-23 4 6-16,-2-2-5 16,-19 0-1-16,-20 4 0 15,-17 2 6-15,-12 0-1 16,-11-1-4-16,-2-1 0 16,0 0 25-16,-15 0-25 15,-8-2 5-15,-1 2-6 16,-5 2-8-16,-3 2 8 0,1 4 9 15,-2 4 0-15,-3 3 7 16,3 7-15-16,-2 4-1 16,-1 5 0-16,3 5 1 15,-4 4-2-15,2 0 1 16,-1 1 0-16,5 11 0 16,2 5-5-16,4-3 4 15,6 1-8-15,5 0-25 16,7-3-48-16,7 2-103 15,0 0-117-15,0-2-255 16,5-2-381-16</inkml:trace>
  <inkml:trace contextRef="#ctx0" brushRef="#br0" timeOffset="24597.43">14068 10926 36 0,'0'0'529'0,"0"0"-376"0,0 0-68 0,0 0 41 0,0 0 14 0,0 0-13 0,0 0 30 0,-65-34-2 15,65 32 8-15,0 0 25 16,0 0-12-16,0 2-22 15,0 0-19-15,5 0-49 16,14 14 7-16,12 11-14 16,14 7-18-16,18 4-13 15,10 4-32-15,9 0 4 16,3-4-20-16,-7-6 6 16,-6-6-7-16,-12-6 2 0,-14-6-1 15,-10-4 0-15,-9-4-25 16,-9-4-1-16,-7 0-16 15,-7 0-50-15,-4 0 20 16,0 0-41-16,0 0-27 16,0 0-78-16,0-12-124 15,-2-6-49-15,-2-4-135 0</inkml:trace>
  <inkml:trace contextRef="#ctx0" brushRef="#br0" timeOffset="24854.74">14691 10979 631 0,'0'0'367'16,"0"0"-143"-16,0 0 59 16,0 0-28-16,0 0-87 15,0 0-45-15,0 0-55 0,-22-22-26 16,20 22 35-16,-3 1-15 16,-5 24 2-16,-9 15 16 15,-5 18-29-15,-10 14-16 16,-1 6 5-1,-3 2-19-15,7-4 28 0,6-11-40 16,8-11 3-16,5-16-12 16,8-10-28-16,2-8-78 15,0-10-133-15,2-2-246 16,0-6-196-16</inkml:trace>
  <inkml:trace contextRef="#ctx0" brushRef="#br0" timeOffset="26327.2">17441 10954 758 0,'0'0'494'0,"0"0"-356"0,0 0 40 0,0 0-26 0,0 0-10 0,0 0-41 16,0 0-57-16,-63-62-2 16,38 58-20-16,-6 1-1 15,-6 0 13-15,-8 1-2 16,-2 2 24-16,1 0 9 0,-3 0-10 15,-2 6 3-15,-1 4-30 16,1 4-18-16,0 1 21 16,2 3-20-16,4 3 11 15,1 4 5-15,6 3-21 16,2 6 26-16,5 6-30 16,2 6-1-16,7 4 17 15,1 2-16-15,6 1 2 16,7-3-4-16,0 2-9 15,6-2 9-15,2-2 10 16,0-4 2-16,0-4 12 0,12-4-24 16,-4-6 11-1,5-5-11-15,-1-6-6 0,-1-1 6 16,5-1 0-16,1-2 0 16,4 2 8-16,8-3-7 15,4 2-1-15,5-1 0 16,4-1-10-16,5-1 10 15,2-3 0-15,0-4 1 16,-2-4 8-16,-1-2-9 16,-1 0 0-16,-1-2-10 15,-2-12 5-15,3-2 5 16,0-2 0-16,0-2 8 16,-1-5-1-16,-1 2 4 15,-3-2-19-15,-3-1 8 16,-6 0-1-16,-4 2 1 0,-4-2 1 15,-4 2 7-15,-1-2 12 16,-2 0-19-16,-5 0 5 16,-2 0-6-16,-5-2 8 15,-4 0 12-15,0 0-12 16,0 0 2-16,0-2 19 16,-8-1-20-16,-3 3 10 15,-3 2-19-15,1 0 2 16,-1 4 20-16,-1 2-8 15,-3 4-2-15,-2-2 9 16,2 4-20-16,-2 2 13 16,5 0-5-16,-1 4-8 15,5 4 35-15,2 0-36 16,5 0 9-16,-2 4-9 0,6-2 1 16,0 2-1-16,0 0 0 15,0 0 0-15,0 0 4 16,-2 0-4-16,0 0 0 15,2 0-6-15,0 0-38 16,0 0-42-16,4 0-214 16,13 0-382-16,-2 0-400 15</inkml:trace>
  <inkml:trace contextRef="#ctx0" brushRef="#br0" timeOffset="26495.22">17991 11043 1627 0,'0'0'554'0,"0"0"-408"0,0 0-94 0,0 0-52 0,0 0-102 0,0 0-566 0</inkml:trace>
  <inkml:trace contextRef="#ctx0" brushRef="#br0" timeOffset="30277.83">2601 12537 209 0,'0'0'214'0,"0"0"-158"0,0 0-47 0,0 0 4 0,0 0 52 0,0 0-12 15,0 0-17-15,0-52 35 16,0 43 66-16,4 4 6 15,-2-4-24-15,-2 4 20 16,2 1-18-16,-2-1-12 16,0 1 6-16,0 0 0 15,0 0 14-15,0-2-27 0,0 0 2 16,0 0 1 0,0-2-25-16,0 2-5 15,-2 2 5-15,-4-2-25 16,2-2-22-16,2 0-29 15,-2-2-2-15,-3 0 12 0,1 0-2 16,-4 2 15-16,1-2 4 16,-4 2-14-16,0 0 7 15,-3 0-24-15,-2-2 0 16,1 2 0-16,-1-2 0 16,-5-2 10-16,2 2 0 15,-4 2-10-15,2 0 12 16,5 4-12-16,5 0 0 15,0 0 22-15,1 2-15 16,2 0 2-16,1-2 3 16,-1 2-11-16,4 0-2 0,-1 0 1 15,-4 2 0-15,0-2 0 16,-2 2 0-16,-3 0 6 16,1 0 4-16,-3 0-9 15,2 0 14-15,3 0-15 16,-3 0 0-16,5 4 6 15,0 0-5-15,0 0 7 16,-1 0-8-16,2 0-1 16,-2 2-8-16,-3 2 7 15,-1 0 2-15,1 2 2 16,-2 2 4-16,0 0-5 16,-1 2-1-16,-1 0-5 15,-4 2 5-15,-2 2 0 16,-2-2 0-16,3 0 12 0,4-2-12 15,2-4 1-15,5-2-1 16,3-1-4-16,4-4 3 16,4 1 1-16,-2 0 0 15,1 3 3-15,1 0-2 16,-2 5-2-16,0 6-4 16,-4 3-2-16,0 1 7 15,-1 3 0-15,0 0 6 16,0 1 3-16,0 2-8 15,0 0-2-15,-2 2 1 16,4-4-6-16,1-2 6 16,-1-4 1-16,5 0 7 0,0-2-4 15,-1-2 5-15,3 0-18 16,0 0 6-16,0-3-6 16,0-2 9-1,0 1 0-15,0 1 0 0,0-2 2 16,0 4-2-16,3-4-1 15,6 2 0-15,1 1-10 16,4 2 11-16,-1-2 2 16,0 2-2-16,1 0 5 15,-1 2-4-15,-1-2-1 16,-1-2 0-16,-3 2 0 16,4 0 1-16,-3-2-1 15,1 0 1-15,0 0-1 16,1-2 5-16,-3 0-7 15,4 1 2-15,-1-4 0 0,0 1-3 16,0-2 3-16,2-2 0 16,-1 1 0-16,1-2-7 15,2 0 7-15,1-1 1 16,3-3-1-16,0 3 12 16,1-4-12-16,1 2-1 15,0-2 1-15,0 0 0 16,-4 0 0-16,1 0 0 15,-2 0 2-15,-3 0 9 16,0 0-11-16,3 0-1 16,-3 0 1-16,-1 0-2 15,-3 0 2-15,-1 0 0 16,0 0 6-16,-2 0-6 0,-2 0 1 16,3-2-2-1,-1 1 1-15,4-3 0 0,-1 1 3 16,-1-1-3-16,-1 0 10 15,2 2-2-15,0-2-8 16,-3 0 0-16,1 0 1 16,-2 0-1-16,2-2 13 15,-3 2-12-15,2-4 11 16,3 1-1-16,1-4-11 16,3 1 0-16,1-2 5 15,-1 0-4-15,-1 2 8 16,0-2-9-16,-3 4 0 15,-1 0 0-15,0 4 1 0,-4 0-1 16,-2 2 2 0,1 0-2-16,-3 0 11 0,2 0-11 15,2 0 0-15,-2-2-1 16,0 0 1-16,1 2 0 16,-1-2 1-16,1-2-1 15,1 2 14-15,0-2-14 16,1 2 0-16,-1-2 0 15,-2 2 0-15,3-2 0 16,-3 0 1-16,0 0 1 16,3-2-1-16,-3 2-1 15,3-2 0-15,-1 2-7 0,0-2 13 16,3-2-6 0,-3 2 6-16,3 0 0 15,0-2-9-15,-3 2 3 0,3 2-8 16,-3 0 7-16,-2 2 2 15,1 1-1-15,0 2 14 16,-3-2-14-16,2 3 7 16,-2-1-7-16,0 1-7 15,0-3 6-15,2 2 2 16,-2-2 5-16,2 0-2 16,0 0 2-16,-2-1-12 15,4 0 6-15,-1 0-3 16,-1 1 3-16,0-1 0 15,0 0 1-15,0 0 11 16,0-1-12-16,4 1 0 16,-4 0-1-16,0 0 1 0,-2-2-1 15,0 2 2-15,2-1 6 16,0-2-7-16,-2 1 1 16,2 2-1-16,-2 0 0 15,0 2 0-15,0-2 6 16,0 0-6-16,0 2 8 15,0-1-8-15,3 0 1 16,-3-1 0-16,0 2-1 16,0-2 0-16,0 2 7 15,0-1-7-15,0-2 0 16,0 1 0-16,0 2-9 16,0-2 9-16,0 0 0 0,0-2 1 15,0 2 15-15,0-2-10 16,0 0-12-16,0-2 6 15,0 0-7 1,0 0 5-16,0 0 2 0,0 0 0 16,-3 0 9-16,1-2-3 15,0-2-12-15,0 2 6 16,0-2-12-16,0-2 12 16,0 2 0-16,-2 0 1 15,2-2 8-15,0 2-3 16,0 0-12-16,0 2 5 15,-3-1-1-15,1 6 2 16,0-3 1-16,0 2 5 16,-2-1 0-16,2 0-4 15,0 0-3-15,1 3 1 16,1-2-6-16,0 2 5 0,0 3 2 16,2-3 0-16,0 1 0 15,-2 3 1-15,2-1-3 16,0 1 1-16,0 0-3 15,-2 0 3-15,2 0 0 16,0 0 7-16,-3 0-7 16,3-2-3-16,0 2 2 15,0 0 1-15,0 0-8 16,0 0-4-16,3 0 5 16,12 0-53-16,12 6-25 15,8 17-86-15,23 50-101 0,-8-7-230 16,-11 2-199-16</inkml:trace>
  <inkml:trace contextRef="#ctx0" brushRef="#br0" timeOffset="30613.15">2657 13904 329 0,'0'0'92'0,"0"0"-92"0,0 0-23 0,0 0-49 0,0 0-29 0</inkml:trace>
  <inkml:trace contextRef="#ctx0" brushRef="#br0" timeOffset="32039.77">2653 13684 664 0,'0'0'202'15,"0"0"-143"-15,0 0 11 0,0 0 60 16,0 0-3-16,0 0-36 16,0 0-15-16,6-77 43 15,-6 70 19-15,0-2-12 16,0 4 8-16,0 1-33 15,0-3-33-15,0 1-8 16,-4-2-30-16,-2 2-15 16,-3-2 23-16,-3 0-8 15,-1-2 11-15,-3-2-10 16,1 0-13-16,-3 0-1 16,3-2-17-16,-3 2-5 15,-2 0 5-15,2 2 1 16,-2 2 5-16,0 2-4 0,-2 0-1 15,-3 4-2 1,2 0-4-16,0 2 1 0,-2 0 3 16,0 0 2-16,0 4-1 15,4 6 0-15,-2 0 6 16,3 2-12 0,1 0 6-16,0 0 0 0,1 2 2 15,-1-2-1-15,-2 0-1 16,-1 4 0-16,-2 0 3 15,-5 4-5-15,2 5 2 16,-2 1 0-16,0 2 7 16,2-1-6-16,2 0-1 15,8-4 0-15,1 2-12 16,5-5 11-16,5-2 1 16,-2 2 0-16,2 2 6 0,2 0-6 15,-1 4 0-15,1 2-6 16,0 0 1-16,1 0 5 15,0-2 0-15,3 5 0 16,0-8 12-16,-2 8-11 16,2-1 0-16,0 2-1 15,0-2-2-15,0 2 2 16,0-4 2-16,8 2 5 16,0-4 3-16,3 2-4 15,3-2-12-15,1-2 5 0,3-2-14 16,4-1 15-1,5-2 0-15,2-1 1 16,4 0 8-16,0-1-9 16,-1-3 0-16,-1-2-1 0,-6 2-7 15,-3-6 8-15,1 2 1 16,-6-6 1-16,1 0 1 16,2 0-3-16,0-4 0 15,7 0 0-15,0 0-2 16,4 0 2-16,-2-10 1 15,2-4 5-15,-4 0-2 16,-6 1 6-16,2 2-11 16,-3-1 1-16,3-2 0 15,-4 0 0-15,4 0 0 16,0-2 2-16,0-1-2 16,-2-3-4-16,1 0 4 15,1 0 0-15,-2-6 1 0,2 2 8 16,-1 0-9-16,0 2 1 15,-2 0-1-15,-4 2 3 16,-3 0-3-16,0 0 0 16,1 2 0-16,1-4 5 15,1-2-5-15,0 0 0 16,0-3 0-16,-3 4 1 16,-2 0-1-16,0 1 1 15,-7 0-1-15,1 4 12 16,-3 0-12-16,-2 4 1 15,0-4 1-15,0 0-2 16,0-2 9-16,-4 0-9 16,-9-2 9-16,-3-4-9 0,-4 2-3 15,-2 2 3-15,-1 2 0 16,0 4 1-16,2 0 22 16,-2 3-4-1,5 2 6-15,1 0-5 0,-1 4-13 16,3-1 11-16,-2-1 6 15,5 1-12-15,1 2 11 16,-1 1-5-16,5 1-3 16,5 1-6-16,0 2-9 15,2 1-1-15,0 0 0 0,0 0-10 16,0 0 10 0,0 0-12-16,0 0-46 0,0 4-57 15,2 22-71-15,13-2-165 16,-3-5-356-16</inkml:trace>
  <inkml:trace contextRef="#ctx0" brushRef="#br0" timeOffset="66960.71">13339 12202 806 0,'0'0'268'0,"0"0"-174"0,0 0 37 0,0 0 16 0,0 0-35 0,0 0-32 16,-2-2-28-16,2 2 8 16,0-2 44-16,-2 2-16 15,2-2 2-15,0 2 18 16,-3-2-15-16,1 2 6 16,0 0-18-16,-4 0-33 15,-4 0 10-15,-5 0-37 16,-3 0-9-16,-9 0 20 15,-2 12-32-15,-2 6 25 16,-3-2-7-16,1 2-18 0,2 0 27 16,2-2-12-16,2 0 9 15,-2 2-8-15,0 4-16 16,-2 2 0-16,-1 7 0 16,1 5-3-16,0 4 3 15,0 6 1-15,0 6 0 16,2 4-1-16,5 0 1 15,4 0-2-15,3 2 1 16,5 0-6-16,3 3 5 16,2 1 1-16,2 4 0 15,1 2 0-15,-1-2 1 16,3-2-2-16,2-5 1 0,0-3-3 16,0-6 1-1,0 0 2-15,5-2 0 0,6 2 0 16,5 0-9-16,4-2 9 15,1 1 0-15,6-1 0 16,5 2 0-16,1-4 0 16,3 2-1-16,2 0 1 15,-3 1 0-15,3-2-2 16,-2 0 2-16,-1-1 0 16,-3-2-3-16,-1-2 3 15,-3-2 0-15,-3-6-1 16,2-4-19-16,0-2 19 15,0-6-8-15,2-4 3 16,2-4 6-16,0-1-7 0,5-3 7 16,-1-5-1-1,5-1-4-15,1-4 4 0,3 0 1 16,3 0-9-16,-1-9 2 16,2-8-15-16,0-3 14 15,-3 2 7-15,-3 0-2 16,-2 0 2-16,-6 4 1 15,-2 2 0-15,-3 0 0 16,-4 2-6-16,0-2 0 16,0 0 0-16,0-4 5 15,-1-2 0-15,2-6 1 16,-1-2 0-16,2-6 0 16,-3-6-10-16,1-4 10 15,-3-6 1-15,0-5-1 0,1-1 14 16,-6-4-12-16,3-4 5 15,-3 0 2 1,-2-1-7-16,-1 4 11 0,-6 0-7 16,-1 5-5-16,-1 4 12 15,-4 0-10-15,-2 2 6 16,0 0 2-16,0 1-10 16,0 1-1-16,0 2 1 15,0 0 0-15,0 4 9 16,-8 2-9-16,-1 2 5 0,-1-2 3 15,0 2-8 1,-1-3 8-16,-1 1-3 16,1-2-6-16,3-1 3 15,-4 2-3-15,1 3 0 0,0 2-1 16,0 2 2-16,2 0-1 16,-2 0 1-16,-1 2 0 15,2-1 0-15,-4 2-1 16,1 3-1-16,-2 1 0 15,1 5 2-15,-1 2 8 16,1 0-2-16,1 4-6 16,-1-2-2-16,-1 0-4 15,-1 2 3-15,1-2 2 16,-2 2 0-16,2-2 6 16,-1 2 6-16,-1 0-12 15,-3 2 6-15,-1 0-6 16,0-2-3-16,-4 1 3 0,0 2 0 15,1-3 1-15,2-1 4 16,-3 4-4-16,3-1-1 16,-1 2 0-16,4 2-8 15,-2-1 8-15,1 5 0 16,3 0 0-16,-2 2 6 16,0 2-6-16,1 0 1 15,0 0-1-15,-2 0 1 16,0 0 0-16,-1 0 5 15,-2 5 2-15,-2 4 0 16,-2 5-7-16,-4 3-2 0,0 1-2 16,-3 0 3-1,5 0 3-15,5-2-2 0,3-4 6 16,6-4-7 0,7-2 1-16,0-2 3 0,4 0-4 15,-1-2 0-15,3 0 8 16,-2 0-7-16,2 0-1 15,0 0 4-15,-3 0-2 16,3 2 6-16,-3-2-8 16,3 2 0-16,0 0 8 15,-1-2-7-15,1 2-2 16,0-2 0-16,2 0-6 16,-2 0 6-16,2 0 1 15,0 0 0-15,0-2 9 0,0 2-9 16,0-2 0-16,0 0-1 15,0 0-7-15,0 0 8 16,-2 0 0 0,2 0 1-16,0 0 6 0,0 0-7 15,0 0 0-15,0 0-9 16,0 0-16-16,0 0 23 16,0 0-4-16,0 0-6 15,0 0-3-15,0 0-26 16,0 0-6-16,0 0-32 15,0 0-32-15,6 0-5 16,8 0-79-16,8 0-92 16,0 0-206-16,-6 0-143 0</inkml:trace>
  <inkml:trace contextRef="#ctx0" brushRef="#br0" timeOffset="68826.07">12954 12783 637 0,'0'0'247'0,"0"0"-160"0,0 0-8 0,0 0 73 15,0 0 2-15,0 0-55 0,0 0-15 16,-39 6 21 0,28 2 30-16,1-2-10 0,-2 2-39 15,-1-1-13-15,1-2-12 16,1 1-4-16,-2-2-30 15,2 2-20-15,-2-2 12 16,-1 0-3-16,3 0-10 16,0-1 17-16,-3-2 0 15,-1 3 1-15,-1-2-8 16,-1 2-15-16,-1-1 14 16,-3-3-14-16,4 0 12 15,-1 0 14-15,-2 0-12 16,0 0 7-16,-3 0 0 15,2-3-10-15,-4-4 0 16,0 0-12-16,-1-3 1 0,1 2 15 16,1-4-6-1,-3 0-9-15,3-1 8 0,-3-4-9 16,2-3 0-16,2-2 0 16,0-2-17-16,2-2 17 15,-1-4 1-15,4 0 7 16,2-2-7-16,3-1 0 15,2 4 5-15,2 0-6 16,5 4-18-16,-3-1 18 16,3 3 8-16,0 1-1 15,-2 0-7-15,0 0 1 16,2 0 6-16,-1 2-7 16,1-4 0-16,2 2-1 15,2-2 1-15,-2-2-1 0,2 4 1 16,0-2 0-16,0 4 2 15,0 1-2-15,0 1 0 16,0-1 8-16,0-3-7 16,0-3-1-16,6-3 0 15,3-4-2-15,-1-2 2 16,4-2 2-16,-1 0 4 16,0 0 11-16,-2 2-16 15,0 2 14-15,0 1-15 16,-2 3 1-16,2 1 6 15,-1-2-6-15,3 1 10 16,1 2 1-16,1 0-12 16,1 2 6-16,-4 2-6 0,3 2 0 15,-1 2 1 1,-3 0 1-16,3 0 5 0,-4 2 6 16,3 0-13-16,-2 2 0 15,2 2 0-15,-4-3 0 16,1 6 0-16,0-1 1 15,-2 1 10-15,1 1 0 16,-3 3-10-16,1-4 1 16,4 1-2-16,0-2 0 15,-1-2 1-15,6-2 0 16,1-1 1-16,4-2 4 16,-4 2-5-16,1 2-1 15,-3 1 0-15,-5 6 1 0,0 2 2 16,-4 0-3-16,-4 4 11 15,2 0 3-15,-2 0-14 16,0 0 7-16,0 0-7 16,0 0 1-16,0 0 6 15,0 0-6-15,0-2 1 16,0 2 1-16,0 0-2 16,0 0-1-16,0 0 0 15,0 0 1-15,0 0 7 16,0 0-8-16,0 0 0 15,0 0 0-15,0 0 1 16,0 0 2-16,0 0-3 16,0 0 0-16,0 0 5 0,0 0-5 15,0 0 0-15,0 0 0 16,0 0-3-16,0 0 3 16,0 0 0-1,0 0 0-15,0 0 0 0,0 0-19 16,0 0-42-16,0 0-57 15,0 0-66-15,0 6-80 16,0 14-218-16,0-4-132 16,0-4-212-16</inkml:trace>
  <inkml:trace contextRef="#ctx0" brushRef="#br0" timeOffset="70216.75">12522 11043 232 0,'0'0'165'16,"0"0"-110"-16,0 0-6 0,0 0 20 0,0 0-7 0,0 0-13 0,0 0-1 15,-14-17 8-15,12 17-11 16,-1-1 0-16,3-1 17 16,-2 0 1-16,2 0 11 15,-2-2-31-15,0 0-22 16,-2 1 9-16,-2-1 19 16,0 3 24-16,-1 1 25 15,1 0-22-15,-1 0-2 16,-2 0-7-16,2 0 9 15,3 0 14-15,2 0-5 16,0 0-5-16,2 0-16 0,0 0-6 16,0 0 7-16,0-2-8 15,0 2 2-15,0 0 0 16,0-2-22-16,0 2-6 16,0 0-23-16,0 0-7 15,0 0 3-15,0 0-4 16,0 0-7-16,0 0 7 15,13 0 1-15,5 0 12 16,4 0 6-16,2 0-8 16,1 0 19-16,0 2-20 15,-5 1 0-15,-3 1-1 16,-1 3-7-16,-3-1-3 0,-4-1 1 16,1-1 0-1,-6 1 1-15,2-3 0 0,-4 0 7 16,3 0 4-16,-1 0-11 15,-2-1-2-15,4 2 1 16,-2-1-3-16,0 2 3 16,1-2 1-16,-1 2 8 15,-2-2-3-15,2 0-5 16,2 0-1-16,-4 0 0 16,0 0 0-16,-2 0 2 15,0 0-1-15,0 0 9 16,0 0 5-16,0-2-9 0,0 2 19 15,0 2-10-15,0 0-7 16,0 4 27-16,0 4-14 16,0 6-3-16,0 6 0 15,0 8-18-15,-2 4 15 16,-6 2-15-16,2 3 0 16,-3-1 6-16,1-4-6 15,-2-3 0-15,6-4-1 16,-1-5-22-16,5-6-25 15,0-4-90-15,0-4-27 16,7-6-55-16,20-4-143 16,-3-12-193-16,-1-6-131 0</inkml:trace>
  <inkml:trace contextRef="#ctx0" brushRef="#br0" timeOffset="70409.23">12840 11422 1684 0,'0'0'502'0,"0"0"-440"0,0 0-41 0,0 0 11 0,0 0-32 0,0 0-104 0,0 0-86 15,-9 6 19-15,2 2-83 16,-2-2-497-16</inkml:trace>
  <inkml:trace contextRef="#ctx0" brushRef="#br0" timeOffset="75758.72">13883 12390 1060 0,'0'0'357'0,"0"0"-245"0,0 0-70 0,0 0 12 15,0 0 56-15,0 0-8 16,0 0 0-16,-2 161-18 16,12-85-34-16,-3 28-18 0,-7 29 6 15,0 29 1 1,-9 8 21-16,-9-7-30 0,7-23-16 15,3-35 25-15,5-22-15 16,1-22 1 0,2-9-17-16,0 4-7 15,0-2-2-15,2 0 1 0,9-14-7 16,2-14 7-16,-1-9-8 16,-1-7 8-16,-3-6-9 15,0-4-4-15,-4 0 12 16,-2 0-5-16,0-6 6 15,-2-15 21-15,0-11-19 16,0-12-2-16,0-16-9 16,0-12-14-16,0-27 23 15,-2-24-18-15,-8 8 6 0,-7 9 11 16,-1 14-5-16,3 17 6 16,-3-9 0-16,3-6 1 15,1 10 1-15,3 14-1 16,5 11 8-16,-1 11 6 15,3 10-7-15,1 6 6 16,3 8-14-16,0 6 1 16,0 6 24-16,0 4-8 15,0 4 8-15,0 0 5 16,0 0-29-16,0 0 3 16,0 0-4-16,0 10-3 15,0 20 3-15,0 34 22 16,0 47 21-16,11 41-1 0,2 22-29 15,-6 3-3 1,-2-27-10-16,-5-39-2 0,0-29 2 16,0-26 1-16,0-16 0 15,0 2 0-15,0-6-1 16,0-3 0-16,0-18-15 16,0-8-15-16,0-7 17 15,0 0-21-15,2-22 5 16,5-17 28-16,4-15 1 15,2-12 0-15,0-12-1 16,4-9 1-16,-5-19 0 16,-5 10 0-16,-5-4 0 15,-2-1 0-15,0 15-5 16,-4-8 5-16,-7 8 6 16,-3 9-5-16,3 15 10 0,3 12-2 15,-2 12-1-15,6 12-2 16,2 10-5-16,-1 6 5 15,3 6 6-15,0 4-2 16,0 0 10-16,0 0-20 16,-2 10 0-16,2 20 1 15,0 22-1-15,0 33 31 16,2 1-22-16,12 12-2 16,-1 4-2-16,3-12-5 15,-3 9-1-15,-4-5 0 0,-3-12 1 16,-2-16 4-16,-2-15-3 15,-2-18 5 1,0-15-6-16,2-9-10 0,-2-9-1 16,4 0-12-1,0-18 9-15,3-23 14 0,3-13 0 16,-2-14 1-16,-1-14-1 16,-3-8 0-16,-4-4 0 15,0-5-1-15,0 5 1 16,0 2 5-16,-11 10-4 15,-1 6-1-15,-1 13 6 16,1 13-5-16,0 14 11 16,1 14 3-16,5 10-5 15,3 6 8-15,0 6-18 16,1 0-1-16,0 24-12 0,0 36 11 16,2 46 2-16,0 45 14 15,0 15-14-15,9-8 5 16,-2-39-5-16,-7-41-2 15,0-28 2-15,0-14-1 16,0-2 1-16,-2-4 8 16,-6-3-8-16,4-15 14 15,2-12-14-15,2 0-18 16,0-22-21-16,0-21 22 16,0-17 17-16,0-10 0 15,2-8 0-15,-2-4 7 16,0 1-7-16,0 5 0 15,0 4 0-15,-7 10 0 0,-6 6 8 16,0 9 4 0,0 11-11-16,-1 10 17 0,3 8-6 15,2 10-1-15,3 5 18 16,0 3-23-16,2 0-6 16,0 14-6-1,0 36-3-15,-1 44 9 0,5 38-8 16,0-1 5-16,0-21 3 15,0-36 0-15,5-30 2 16,-1 0 1-16,0-4 3 16,0-5-12-16,-1-17 1 15,0-11-17-15,-3-7 21 16,0 0-25-16,0-14 12 16,0-19 13-16,0-16-13 0,0-9 12 15,-10-12-15-15,-5-6-1 16,-5-6-1-16,-3-3 3 15,2 3 16-15,0 6 6 16,3 9-5-16,5 17 4 16,7 13-5-16,1 12 0 15,3 14 10-15,2 4-1 16,0 7-9-16,0 0-1 16,0 25-10-16,0 37 11 15,15 42 24-15,10 36-3 16,0-3-3-16,-6-25-18 0,-5-38 2 15,-8-30-2 1,1-4-11-16,-1-6 11 0,-4-8-25 16,2-13 8-1,-4-13 16-15,2 0 1 0,0-29-6 16,4-17-7 0,3-18-20-16,-3-14 33 0,4-11-6 15,-6-2 6-15,-4-4 8 16,0 5-7-16,0 6-2 15,-2 9 1-15,-7 12-3 16,-2 12 3-16,2 15 6 16,3 14 9-16,0 10 15 15,2 10-29-15,4 2-1 16,0 6-5-16,0 30-15 16,0 34 20-16,0 39 23 15,0-3-14-15,0-4-3 16,4-15-5-16,0-28-2 0,-2 2 1 15,-2-5-12-15,2-22 6 16,-2-16 4-16,0-12-6 16,2-6 8-16,5-6-44 15,1-24 19-15,6-12-18 16,-1-12-53-16,3-8-62 16,6-33-135-16,-2 17-207 15,-7 10-168-15</inkml:trace>
  <inkml:trace contextRef="#ctx0" brushRef="#br0" timeOffset="90075.11">8339 8343 796 0,'0'0'198'0,"0"0"-186"0,0 0-11 0,0 0 24 0,0 0 21 16,56 0-2-16,-32-1 4 15,3-3-12-15,6 2 17 16,1-2 75-16,4 0-29 16,2 0-41-16,0 4-6 15,5-2 25-15,3 2-7 0,4 0-30 16,4 0-20-16,2 0 1 15,2 0-13-15,2 0 4 16,1 0-2-16,3 0-9 16,1-2 8-16,2-4-8 15,0-5 6-15,1 0 4 16,1-3-11-16,-3-1 1 16,-1 1-1-16,-5 3-2 15,-4 0 2-15,-6 5 0 16,-5 2 1-16,-3 0 10 15,1 0-11-15,-5 2 0 16,0 2-1-16,0 0-8 16,1 0 9-16,1 0 0 0,-2 0 0 15,2-2 9-15,3-2-9 16,0 0-1-16,1 0 0 16,3-2-8-16,2 0 9 15,3-2 1-15,-1 2 8 16,6 2 1-16,-1 0-10 15,-1 0 5-15,-1 0-5 16,-5 2 0-16,-1-2 9 16,-4 0-3-16,1 0 1 15,1-2 6-15,4-2-11 16,2-2 1-16,1 2-3 16,-2 0 0-16,-3 2 0 0,-2 0 1 15,-5 4-1 1,-3 0 0-16,-4 2 0 0,-3 0-1 15,0 0 1-15,-2 0 0 16,-2 0 4-16,-2 0-3 16,-2 0 2-16,2 0 6 15,-2 0-8-15,0 0 9 16,4 0 1-16,3 0-9 16,1 0 20-16,3 4-22 15,0 0 1-15,2 2-1 16,1 0 6-16,4 0-7 15,-1 2 1-15,6-2 0 16,0-2 0-16,4 0 0 16,4-4-2-16,2 0 1 15,4 0-4-15,2 0 5 16,3 0 1-16,-2 0 5 0,-5 0-6 16,-4 0-1-16,-8 0 1 15,-3 0-1-15,-3 4 1 16,3 2 0-16,-3 0 0 15,2 0 1-15,2 0-1 16,2-2 0-16,6 0 0 16,-1-2 0-16,8 0 0 15,1 0 0-15,0-2 1 16,1 2 5-16,-1-2-6 16,-4 2-7-16,0 0 7 15,-2 0-1-15,-1-2 1 16,1 0 0-16,0 2 1 0,-3-2-1 15,0 0 0-15,-1 0-1 16,-1 0 1-16,2 0 0 16,1 0 1-16,0 0 6 15,-3-2-6-15,0-2-1 16,-2 0 10-16,-3 2-9 16,-3 0 19-16,-1 2-20 15,1 0 0-15,-1 0 4 16,2 0-4-16,4 0 0 15,0 0 9-15,6 0-1 16,2 0 14-16,2 0-2 16,0 0 5-16,0 0 0 15,-3 0-20-15,3-2 1 0,-2 0 0 16,-3-2-6-16,-1 2 9 16,-4 2 0-16,0-2-9 15,-2 2 7-15,3 0-7 16,2 0 0-16,1 0 5 15,1 0 9-15,-2 0 1 16,3 0 3-16,-3 0-18 16,-2 0 10-16,0 0-10 15,0 0 0-15,-2 0 5 16,0 0-4-16,-5 0 11 16,-4 0-2-16,0 0-8 15,-2 0 11-15,-1 0-13 16,1 0 0-16,1 0 19 15,4 0-13-15,3 0 3 0,6 0-4 16,0 0-4-16,4-2-1 16,2 0 1-16,-2 2-1 15,-4 0 8-15,-2 0-7 16,-6 0 0-16,-3 0-1 16,-5 0-3-16,0 0 1 15,-3 0 4-15,-5 0-2 16,3 0 11-16,0 0-10 15,0 0-2-15,4 0-4 16,4 0-5-16,-2 2 10 16,5-2 0-16,-2 0 1 15,3 0 10-15,-4 0-11 16,1 0 0-16,-3 0-6 0,-1 0 1 16,-3 0 4-1,0 0 2-15,-2 0-1 0,-2 0 6 16,0 0-5-16,0 0-1 15,0 0 0-15,0 0-4 16,1 0 4-16,6 0 0 16,1 0 1-16,5 0 7 15,4 0-8-15,1 0 0 16,-3 0-1-16,-1 0-9 16,-5 0 10-16,-3 0 0 15,-2 0 7-15,-2 0-7 16,-2 0 6-16,2-2-7 15,0 0 1-15,4-2-1 0,3-2 1 16,6-2 1 0,3 2 0-16,3-2 3 0,0 2-3 15,-2 0-1-15,1 2 2 16,-3 0-1-16,1 2 27 16,-5-2-10-16,-2 2 10 15,-5 0-18-15,1 2-8 16,-3-2-2-16,0 2 5 15,0 0-4-15,2-2 16 16,2 0-15-16,-2 2 2 16,3 0 3-16,-1 0-5 15,-2 0 8-15,3 0 1 16,-5 0 1-16,0 0 4 0,-2 0-16 16,-2 0 7-16,0 0-7 15,0 0 0-15,2 0 8 16,0 0-7-16,2 0 0 15,3 0 17-15,3 2-17 16,1-2 6-16,2 2-6 16,0-2-1-16,0 2 18 15,0-2-10-15,1 2 7 16,-1-2-4-16,2 0-11 16,-2 0 2-16,-2 0 5 15,-2 0-1-15,-5 0 11 16,-4 0-11-16,-5 0 8 15,-7 0 3-15,-3 0-11 16,-3 0 12-16,-3 0 0 16,-2 0-5-16,-1 0 17 0,-3 0-11 15,0 0 1-15,2 0 2 16,-2 0-7-16,0 0 9 16,0 0 0-16,0 0 0 15,0 0 4-15,0 0-14 16,0 0-7-16,0 0 11 15,0 0-17-15,0 0 10 16,0 0-1-16,0 0-10 16,0 0 5-16,0 0-5 15,0 0-6-15,0 0 6 16,0 0 0-16,0 0 2 16,0 0 11-16,0 0-13 15,0 0 4-15,0 0-4 0,0 0-3 16,0 0 2-1,0 0 2-15,0 0 4 16,0 0 4-16,0 0-9 0,0 0 0 16,0 0-5-16,0 0 1 15,0 0-4-15,0 0 14 16,0 0-6-16,0 0 6 16,0 0-6-16,0 0-1 15,0-2-14-15,0 2-26 16,-5 0-10-16,1 0-30 15,-2 0-44-15,-3 0-108 0,-11 0-82 16,-1 0-235 0,0 2-199-16</inkml:trace>
  <inkml:trace contextRef="#ctx0" brushRef="#br0" timeOffset="92773.82">22697 8307 515 0,'0'0'286'0,"0"0"-153"0,0 0-100 0,0 0 28 0,0 0 70 0,116 3 14 16,-65 2 34-16,9 2-101 16,7-1-24-16,2-1 10 15,0 4-14-15,-2-1 8 16,-3-2 2-16,-1 2-19 15,-1-4-20-15,-2-2-13 16,3-2 3-16,1 0 25 16,4 0-6-16,-2-6 6 15,1-4-8-15,0 2-12 16,-3 0 13-16,-4-1 1 0,-4 4-8 16,-4 1-5-16,-8-1-16 15,-2 4-1-15,1-2 0 16,-5 2 0-16,1-2 0 15,0 3 2-15,-1 0 8 16,-1 0 15-16,1 0-7 16,3 0 4-16,1 0-7 15,2 0 3-15,3 0 21 16,-1 0-18-16,0 0 7 16,-4 0-3-16,-2 0-24 15,-2 0 10-15,-3 0-11 16,-1 0 0-16,3 0 11 15,1 0-4-15,3 0 7 0,3 0 24 16,3 0-20 0,2 0 4-16,0 0-8 0,-3 0-13 15,2 0 30-15,-2 0-21 16,-1 0 4-16,1-4 0 16,6 1-13-1,2-4 12-15,-1 2-13 0,2-1 1 16,-1 2 23-16,-2 0-23 15,-8 1 5-15,-1 3-6 16,-10 0 8-16,-4 0-8 16,-5 0 0-16,-4 0 0 15,1 0 10-15,-4 0-10 16,3 0 1-16,5-1 0 0,2 1 1 16,6-3 14-16,3 1-7 15,3-2-8-15,4 3 16 16,-3-2-16-16,0 2 4 15,-5 1-5-15,-6-3-3 16,-4 3 3-16,-7 0 1 16,-2 0 5-16,-6 0-5 15,2 0-1-15,-1 0 0 16,1 0 0-16,3 0 0 16,1 0 5-16,5-2-4 15,2 2-1-15,6 0 0 16,2 0-1-16,0 0 1 15,5 0-1-15,-3 0 1 16,3 0 6-16,0 0-6 0,0 0 9 16,-1 0-9-16,1 0-5 15,1 0 5-15,2 0 0 16,1 0 1-16,-1 0 10 16,1 0-10-16,3 0 9 15,1 0 7-15,4 0-17 16,-2 0 14-16,5 0-8 15,5 0-6-15,2 0 10 16,3 0-10-16,1 0 0 16,0 0 0-16,1 0 0 15,-3 0 0-15,-3 0 6 16,-3 2-6-16,-3 1 7 16,-2-2-7-16,-2 2 0 0,0-3 0 15,0 1 0 1,2-1 9-16,-1 0 3 0,2 0-11 15,0 0 12 1,4 2-13-16,-2-2 1 0,4 2 9 16,-2 0-10-16,7 2 8 15,-1 0-1-15,2 3-6 16,4-1 0-16,-2-1-1 16,1 2 0-16,-1-4 7 15,-3 1-7-15,-3-1 9 16,-4-3 0-16,-2 0-9 15,0 0 3-15,-6 0-3 0,1 0-4 16,-1 0 4 0,0 0 0-16,-2-4 9 0,1-1-3 15,-1 4-5-15,3-2 8 16,2 2-9-16,2-2 0 16,1 2 11-16,-4-2-10 15,-1 2 11-15,-7 1-1 16,-6-3-11-16,-10 1 5 15,-6 2-5-15,-7-1 0 16,-6 1 12-16,-5 0-5 16,0 0 8-16,0 0-8 15,-5-3-7-15,-19-1-8 16,-12 0-62-16,-18 0-86 16,-14 4-89-16,-64 0-56 15,14 0-183-15,-2 3-233 0</inkml:trace>
  <inkml:trace contextRef="#ctx0" brushRef="#br0" timeOffset="94639.92">3123 8907 992 0,'0'0'205'0,"0"0"24"0,0 0-132 0,0 0-44 0,0 0 25 0,0 0 11 16,0 0-8-16,-75 12-30 15,75-12-17-15,0 0 15 16,0 2-12-16,0 4 8 16,12 6 41-16,11 4 33 15,8 6 8-15,11 2-61 16,8 4-22-16,12-1-7 15,9-1-20-15,32-2-4 16,35-6-13-16,34-6 1 16,11-6 4-16,-1-6-4 0,-17 0 8 15,-14 0 2-15,1 0-10 16,-5-10-2-16,-3-3 1 16,-7 2-5-16,-21-1 5 15,-28 2 2-15,-20 2 4 16,-11 4-2-16,3-2-3 15,2-1-2-15,-1 3-6 16,-16 3 6-16,-14-2 1 16,-11 3 0-16,-11 0 2 15,-5 0 11-15,-2 0-13 16,-2 0 28-16,0 0-3 16,3-2-13-16,-3 2 27 15,0 0-17-15,0 0-4 0,0 0 9 16,0 0-19-16,0 0 15 15,0 0-3-15,0 0-14 16,0 0 15-16,0 0-20 16,0 0 6-16,0 0-7 15,0 0 2-15,0 0-8 16,0 0 4-16,-7 0-44 16,-9 9-60-16,-17 24-139 15,4 0-93-15,0-3-409 0</inkml:trace>
  <inkml:trace contextRef="#ctx0" brushRef="#br0" timeOffset="96470.7">9188 7586 675 0,'0'0'285'0,"0"0"-175"0,0 0 63 0,0 0 48 0,0 0-64 0,0 0-35 0,-13 0 20 16,13 0-8-16,0 0-10 15,0 0-25-15,0-7-10 16,0-7-12-16,0-1-40 16,0-10-12-16,0-1-6 15,0-2-18-15,6-6 7 16,8 0-8-16,8-6 1 0,7-4-3 15,6 0 2-15,10-2 0 16,11-2-1-16,13 2-11 16,14-3 12-16,25-1 0 15,29-4 0-15,19 2 7 16,-12 10-7-16,-28 10-1 16,-31 12 1-16,-16 4-9 15,11-1 8-15,7-1 2 16,6 3-1-16,-10 2 2 15,-9 8-1-15,-14 2-1 16,-9 3 18-16,-6 0-8 16,-7 8 11-16,-7 6-9 15,-2 4 7-15,-5 3 5 16,2 1-18-16,-1 4 5 16,2 0 2-16,2 4-3 0,4 2 5 15,1 6-6 1,3 2 15-16,2 4-9 0,3 1-12 15,-2 1 4-15,0-6-7 16,0-4 0-16,-6-10 8 16,-8-6-7-16,-7-8-1 15,-9-4 8-15,-5-4-8 16,-3-4 0-16,0 2 0 16,-2-2 1-16,2 0 0 15,0 2-1-15,1 0 0 16,4 2 0-16,-1 0-8 0,1-2 8 15,-1 2-12 1,-3 0-32-16,-1-2-32 0,-2 0-77 16,0 0-96-1,0 0-138-15,-13-2-173 0,-8 2-510 0</inkml:trace>
  <inkml:trace contextRef="#ctx0" brushRef="#br0" timeOffset="96704.72">11396 7347 1098 0,'0'0'506'0,"0"0"-395"0,0 0 55 0,0 0 10 0,0 0-64 0,0 0-55 0,0 0-23 0,-4-4 3 0,17 18 40 16,5 0-25-16,4 2-30 15,7 0-5-15,7-4-16 16,4-6-1-16,7-6-28 15,-1 0-109-15,-1-2-47 16,4-28-133-16,-14 4-209 16,-10 0-48-16</inkml:trace>
  <inkml:trace contextRef="#ctx0" brushRef="#br0" timeOffset="96887.07">11868 7072 781 0,'0'0'716'15,"0"0"-472"-15,0 0-168 16,0 0 39-16,0 0 52 16,0 0 81-16,0 0-38 0,0 128-70 15,-19-70-59-15,-6 5-30 16,-2 1-28-16,4-4-23 16,0 16-97-16,2-14-242 15,3-17-680-15</inkml:trace>
  <inkml:trace contextRef="#ctx0" brushRef="#br0" timeOffset="102282.72">12720 12450 674 0,'0'0'241'0,"0"0"-173"0,0 0 1 0,0 0 83 0,0 0 50 0,0 0-69 16,0 0-82-16,0-11-16 15,0 11-3-15,0-3 6 16,0 3 19-16,0 0 4 16,0 0 10-16,0 0 9 15,0 0-2-15,0 0 4 16,-5 0 17-16,-7 0-27 16,-7 7-29-16,-8 3-7 15,-6 1-8-15,-7 4 15 0,-5-1-16 16,-1-3-18-1,-4 0 13-15,6-1-1 0,1 0 1 16,3-2-4-16,5 0-18 16,4 0 0-16,2 2-2 15,2 0-4-15,2 0-1 16,6 2 8-16,-2-2-1 16,3 0 0-16,1 0-15 15,3-2 14-15,3 0-16 16,0-2-3-16,4 0 18 15,5-4-11-15,-1 0 13 16,3 2-8-16,0 4-8 0,0 4 16 16,3 10-6-16,6 8 6 15,2 10 17 1,0 6 0-16,1 7 5 16,-6 5-12-16,-4 2-10 0,-2 2 17 15,0 0-8-15,0-2-3 16,0 3 8-16,0-3-12 15,0 0 17-15,0 4-4 16,0 0-14-16,0 0 24 16,0 3-16-16,0-5-1 15,7-4 4-15,-1-8-11 16,4-6-1-16,-6-8 0 16,0-8-4-16,1-4 4 15,-3-8 0-15,0-6 0 16,0-3 6-16,-2-6-5 0,0 3-2 15,0-4 0-15,0 0-3 16,0 0 4-16,0 0 0 16,0 0 1-16,0 0 5 15,2 0-6-15,1 0 0 16,0 0-9-16,1 4 0 16,2 1 9-16,3 0 0 15,3-1 1-15,1 2 5 16,7-2-5-16,4 0-2 15,9-1-8-15,6-3 3 16,5 0 6-16,10 0 0 16,4-7 8-16,2-4 1 15,0-2-8-15,0-1-1 0,-3 2 0 16,-3 0-6-16,-4 2 6 16,-8 2 1-16,-5 2 1 15,-2 0 2-15,-2 0-2 16,-4 2-2-16,2 0 0 15,0 0 0-15,-2 2 0 16,-1-2 0-16,1 2 1 16,-4-2 2-16,-2 2-2 15,-8 2-1-15,-4-2 0 16,-4 2 0-16,-3 0 7 16,-4 0 4-16,0 0 5 15,0 0 26-15,-6 0-17 16,-10 0 11-16,-4-4-21 0,-4 4-14 15,-3 0 21 1,-7 0-21-16,-1 0 0 0,-3 4-1 16,-5 4-5-16,-1 4 5 15,-5 2 6-15,-2 0-5 16,-3 0 10-16,1 0-10 16,-1-2-1-16,3 0 0 15,-2-1 0-15,1-2 4 16,4 0-4-16,0 0 0 15,6-7 3-15,5 2-3 16,2-4-1-16,12 0 1 16,2 0-1-16,11 0 1 0,0 0 1 15,3 0 14 1,1-6-11-16,-1-7-3 0,-2-4-2 16,2-5 0-16,-1-2 1 15,1-6 1 1,-2-8 0-16,2-2-1 0,1-6 0 15,1-4-7-15,1-3 7 16,2-7 0-16,2-2-5 16,0-6 5-16,0 2 1 15,0 0 0-15,0 6 0 16,4 5-1-16,3 7-1 16,-3 4-7-16,3 2 8 15,0 4 1-15,-3 6-1 16,1 0 0-16,-3 6 0 15,-2 0-1-15,0 1 1 0,0 6 1 16,0-2 0-16,0 3-1 16,0 3 0-16,0-2 0 15,0 6 0-15,0-2 0 16,0-1 0-16,0 1 1 16,2-2-1-16,4-1 0 15,-1-2 0-15,4 0-9 16,4 0 9-16,3-2-7 15,6-2 7-15,9-2-1 16,8-2-2-16,9 0 1 16,10 2 2-16,5 2-9 15,5 4 9-15,2 4 0 16,3 3 0-16,1 4 0 0,0 3 1 16,-6 0-2-16,-3 1-3 15,-9 1 1-15,-10 2-3 16,-9 0 7-16,-16 0-1 15,-9 0 8-15,-6 0-7 16,-6 0 3-16,0 0-4 16,0 0 0-16,0 0 4 15,0 0 5-15,0 0 6 16,-11 0-7-16,-2 0-8 16,-2 0 8-16,-4 0-8 15,-3 0-3-15,-5 0 3 16,-6 0 0-16,-5 0 1 15,-6 0-1-15,-6 2-7 16,-5 10 6-16,-3 1 1 0,-3 2-10 16,-1 3 10-16,0 3 0 15,-1-3 1-15,5 2 5 16,3 0-5-16,6-2-2 16,5 2 1-16,3-2-3 15,5 0-3-15,3 0 7 16,4-4-1-16,7-2 0 15,4-4-6-15,7-2 5 16,4-2 1-16,3-2-2 16,2 0 1-16,-1-2 2 15,1 0-2-15,0 2-4 0,2-2-4 16,0 2 3 0,0 4 6-16,0 8-14 0,0 13 13 15,0 10 0 1,7 17 1-16,-1 9-1 0,4 7-6 15,-6 0 6-15,0 2 2 16,1-2-1-16,-3-1 9 16,-2 1-7-16,0 0-4 15,0-2-2-15,-9-4-2 16,0-1 6-16,-2-5 0 16,6-6 2-16,1-10 4 15,4-6-6-15,0-8 0 16,0-8-9-16,0-4-14 15,2-6 22-15,5-2-19 16,-3-2 10-16,0-4 10 0,4 2-11 16,-4 0 10-16,-2-4 1 15,3 2-5-15,-1-2 4 16,2 0 2-16,4 0-1 16,3 0 0-16,5 0 0 15,11 0 0-15,9 0 0 16,10 0 1-16,10-10 3 15,9 0-2-15,7-2-1 16,1 0 3-16,6-2 4 16,2 2-9-16,-4 0 1 15,-2 0 0-15,-8 6-1 16,-16-4 2-16,-15 6-1 0,-11 0 2 16,-16 4 4-16,-5 0-6 15,-4 0 1 1,-2 0 5-16,0 0 37 0,0 0-18 15,0 0-2 1,0 0-4-16,0 0-18 0,0 0 16 16,0 0-15-16,-6 0-2 15,-1 0 12-15,1 0-11 16,1 0 7-16,2 0 0 16,1 0-7-16,0 0 6 15,2 0-6-15,0 0 0 16,0 0 10-16,0 0-11 15,0 0 1-15,0 0-1 16,0 0 0-16,0 0 1 16,0 0-1-16,0 0 0 0,0 0 3 15,0 0-2 1,0 0-1-16,0 0 0 0,0 0 0 16,0 0 0-16,0 0 6 15,0 0-5-15,0 0 4 16,0 0-5-16,0 0-1 15,0 0-1-15,0 0 2 16,0 0 0-16,0 0 0 16,0 0 1-16,0 0-1 15,0 0-4-15,0 0 4 16,0 0 0-16,0 0 1 16,0 0 6-16,0 0-6 15,0 0-1-15,0 0 0 0,0 0 0 16,0 0 0-1,0 0-1-15,0 0 1 0,0 0 5 16,0 0-5-16,0 0 0 16,0 0-1-16,0 0-4 15,0 0 4-15,0 0 1 16,0 0 0-16,0 0 6 16,0 0-6-16,0 0 0 15,0 0 0-15,0 0 0 16,0 0 2-16,0 0 4 15,0 0-6-15,0 0 8 16,0 0-8-16,0 0-9 16,0 0 8-16,0 0 2 0,0 0-1 15,0 0 1-15,0 0 0 16,0 0-2 0,0 0-18-16,-2 0-34 0,-2 0-35 15,-5-14-183-15,-3 0-336 16,4-2-457-16</inkml:trace>
  <inkml:trace contextRef="#ctx0" brushRef="#br0" timeOffset="103681.15">13983 12003 707 0,'0'0'560'0,"0"0"-350"0,0 0 7 0,0 0 4 0,0 0-48 0,0 0-35 0,0 0-56 15,-89-80-11-15,76 70-2 16,-3 0-18-16,-4 2-11 16,-2 0-13-16,-5 0-18 0,-2 4 18 15,-2 0-8-15,-3 0-6 16,-1 0 16-16,-1 2-20 16,-2 2 1-16,-4 0-10 15,-3 0-5-15,-4 0-1 16,0 0 7-16,2 0-1 15,0 0 0-15,3 6-1 16,4 4 0-16,4 4-8 16,2 4-10-16,1 10 19 0,2 10 1 15,-5 15 0-15,3 10 16 16,-7 28-16-16,2 25 14 16,2 26-3-16,3 11-12 15,8-5 25-15,3-13-15 16,4-17 10-16,-2-6-19 15,7-15 0-15,2-16-1 16,4 14 0-16,4 13 0 16,3 16 5-16,0 11-5 15,0-15 0-15,17-14 0 16,0-3 6-16,3-13-6 16,1-16 0-16,-4-20 0 15,3-6 0-15,5 8 0 0,4 2-1 16,2 5 1-1,3-7-1-15,-3-6-1 0,2-6 2 16,0-4 0-16,3 0 1 16,2-8-1-16,2-1 0 15,2-1-6-15,0-6-1 16,3-2 7-16,-1-4-12 16,4-6 9-16,3-2-3 15,-2-8 0-15,4-2-1 16,3 0 1-16,2-14 6 15,7-10 4-15,4-8-2 16,2-8 8-16,3-4 3 16,-1-5-13-16,-2-5 0 15,-4-4 0-15,-7-8 1 16,-6 0 9-16,-7-2-3 0,-12-7 16 16,-6-1-6-16,-6-4-16 15,-8-1 8-15,-4-5-3 16,-6 2-6-16,-5-4 16 15,0-2-15-15,-3 0 10 16,-12-3-11-16,-1-1-6 16,-1 4 6-16,-2 1 2 15,4 7 4-15,-1 8 7 16,1 6-2-16,-3 8 4 16,1 5-2-16,-6 8-11 0,-2 3 11 15,-2 4-4 1,1 3-8-16,-3 5 13 15,0 4-14-15,0 4 9 16,-3 2 2-16,1 6-10 0,3 0-1 16,-1 4 8-16,4 4-7 15,7 2 2 1,5 2-3-16,5 2-6 0,2 0 5 16,4 2 1-16,2 0-1 15,-2 0 1-15,2 0-29 16,0 0-29-16,-4 0-94 15,-23 30-221-15,0 0-251 16,-13 0-516-16</inkml:trace>
  <inkml:trace contextRef="#ctx0" brushRef="#br0" timeOffset="104598.13">12802 12950 1235 0,'0'0'402'0,"0"0"-304"0,0 0-21 0,0 0 82 0,0 0-36 0,-136-4-38 15,98 12-35-15,-6 0-1 0,-3 0 9 16,-5-2-27-16,2 0 7 16,-2-4 1-16,6-2-20 15,1 0 4-15,7 0-6 16,2-4-3-16,5-10 1 15,7-4-15-15,1-4 0 16,4-4-10-16,3-6 10 16,0-7 9-16,3-5-3 15,-3 0 0-15,2-2 17 16,-1 2-15-16,1 0 8 16,-1-1-8-16,4 2-7 0,2-4 10 15,3-1-11-15,3-4 1 16,3-2 0-16,0 0 8 15,5-4-10 1,8 3 1-16,3 1-9 0,-1 4 9 16,1 6 0-16,-1 2 1 15,3 4 12-15,0 2-13 16,2 0 0-16,2-4-1 16,5 2-8-16,0-5 9 15,4 3 1-15,3 3 0 16,1-4 15-16,1 3-16 15,1 2 14-15,4 0-14 16,-3 4 0-16,-3 4 20 16,3 2-11-16,-3 2-1 0,2 0 2 15,-2 2-9 1,1-3 8-16,-1 4-9 0,1-1 0 16,-3-1 7-16,-4 5 2 15,-2 2-3-15,0 0-6 16,-2 2 6-16,-4-2-6 15,2 2 0-15,1-2 1 16,-1 0 15-16,-1 0-4 16,0 2 0-16,-4 2 2 15,-3 2-13-15,-6 4 13 16,-6 4-12-16,-3 2 7 0,0 0 25 16,0 0-13-1,0 0-3-15,0 0-3 0,0 0-14 16,-3 0 4-1,-1 0-5-15,2 0-11 0,2 0-24 16,0 0-73 0,0 0-83-16,0 2-114 0,6-2-309 15,10 0 41-15,2 0-234 0</inkml:trace>
  <inkml:trace contextRef="#ctx0" brushRef="#br0" timeOffset="105712.73">13748 10604 1086 0,'0'0'277'0,"0"0"-132"0,0 0-58 0,0 0 85 0,0 0 23 0,0 0-88 16,0 0-31-16,-44-54-18 15,28 50-17-15,-5 0 24 0,-6 4-23 16,-6 0-20-16,-7 1-4 15,-8 16-12-15,-1 2 1 16,1 3-6-16,-2 3-1 16,8-5 11-16,5-2-11 15,0 0-6-15,6 0 6 16,-2 2 0-16,1 6 1 16,-1 6-1-16,0 6 0 15,-1 10-1-15,5 6 1 16,0 8 0-16,7 5 0 15,7 1 6-15,2 2 9 16,5 0 4-16,4-2-18 16,4 3 10-16,0-5-11 15,0 2 0-15,9-2 3 16,11-2-3-16,3-1 7 0,6-8 3 16,2-2-9-16,0-9-1 15,2-4 0-15,1-8-3 16,1-6 3-16,1-6 0 15,4-10 6-15,9-6 3 16,5-4-9-16,10-6 13 16,9-16-13-16,3-10 1 15,2-4 6-15,3-6-6 16,-6-2 12-16,1-3 4 16,-5 1-1-16,-2 1 17 15,-9 2-5-15,-4 3-1 16,-11 4 19-16,-9 2-6 0,-7 4 6 15,-12 0 1-15,-5 2-11 16,-8-2 11-16,-4-1-26 16,0-1-13-16,-2-1 8 15,-12-2-16-15,-1-3 5 16,-1 2-5-16,-2-2-3 16,0-2-3-16,-1 2 6 15,-4 0 0-15,1 0 6 16,-5 4-5-16,0 1-1 15,-2 5 0-15,0 6-2 16,3 2 2-16,-3 6 1 16,2 0 6-16,0 4 10 15,0 0-16-15,1 2 4 16,1 0-5-16,1 0-5 0,2 0 5 16,-1 0 1-16,4 2 8 15,-4 0 4 1,3 2-13-16,2-2 0 0,-2 4 0 15,2 0-3 1,1 2 3-16,-2 0 1 0,2 0 5 16,1 0 9-16,3 0-14 15,1 0 9-15,1 0-10 16,5 0 0-16,4 0 5 16,0 0-4-16,2 0 7 15,0 0-6-15,0 0-2 16,0 0-1-16,0 0-7 15,0 0-10-15,0 0 12 0,0 0-15 16,0 0-53-16,2 0-85 16,27 0-207-16,-3 10-326 15,-2-2-612-15</inkml:trace>
  <inkml:trace contextRef="#ctx0" brushRef="#br0" timeOffset="110766.56">17170 15570 788 0,'0'0'121'0,"0"0"-121"16,0 0-267-16,0 0-235 0</inkml:trace>
  <inkml:trace contextRef="#ctx0" brushRef="#br0" timeOffset="117820.85">21417 11721 899 0,'0'0'311'0,"0"0"-220"15,0 0-43-15,0 0 100 16,0 0-19-16,0 0-49 16,-35-36-46-16,33 27-17 15,0 1 14-15,-3-4 7 16,1 0 32-16,-2 0 12 15,-2-2-1-15,-1 0-9 16,-3 0-32-16,-5 0-6 0,-2 0 14 16,-6 2-19-1,-6 2 3-15,-2 2 17 16,-4 2-19-16,0 4-5 0,-1 0 7 16,-2 2-12-16,3 0 1 15,-4 0-15-15,1 0 8 16,-2 0-6-16,1 0-8 15,-1 0 15-15,2 0-1 16,-2 0 2-16,-3 0 5 16,0 0-14-16,1 4-5 15,-1 6 6-15,1 2-7 16,-1 2 4-16,1 0 2 16,2-2-6-16,-1 0-2 15,1 0 1-15,0-2 0 16,1 0-1-16,-3 2 1 0,-1-2 0 15,-1 0 1-15,0 0-1 16,4 1 16-16,1 0-16 16,-5 4-8-1,4-1 8-15,0 1 0 0,4-1 1 16,5 3 12-16,1-1-12 16,5 2-2-16,1 2-3 15,2 2 2-15,1 4 2 16,1 0 0-16,1-2 1 15,6 0 5-15,2 0-6 16,4 4 0-16,2 6-5 16,5 11 2-16,2 10 3 15,0 10 1-15,4 5 14 0,15 2-6 16,4-4-9-16,10-5 0 16,0-5 0-16,5-8-8 15,3-2 8-15,7-6 0 16,-2 0 0-16,6-4 0 15,1-4-9-15,4-6-3 16,7-3-5-16,0-7-13 16,5-8 9-16,2-6 5 15,5-4 15-15,6 0 1 16,3-17-1-16,6-5 1 16,-1-4-1-16,-1-2-2 15,-4 0 2-15,-12 4 2 0,-9 4 0 16,-10 2-1-1,-10 4-5-15,-8 4 5 0,-3 0 0 16,1 0 0 0,-2-2 11-16,1-2-10 0,3-2 6 15,1-4 4-15,3-2-10 16,-1-5 13-16,0-2-13 16,-3-1 5-16,-3-2 18 15,-4-4-23-15,-2-1 18 16,-6-3-14-16,-4 2-4 15,-9-2 17-15,0 2 2 16,-8 0 5-16,0 6 12 16,0 0-2-16,-8 6 3 15,-5-1-20-15,1 5-16 16,-5 2 16-16,5 2-8 16,-5 4 7-16,0 0-3 0,-1 2-13 15,0 2 4-15,0 0-5 16,2 2-8-16,1 2 8 15,3 0 0 1,6 2 7-16,0 2-1 0,3 2-6 16,1-2 0-16,2 2-1 15,0-2-10-15,0 2 9 16,0 0 2-16,0 0 0 16,0 0-1-16,0 0-18 15,0 0 1-15,0 0-29 16,0 0-30-16,0 0-4 15,0 0-72-15,11 0-22 0,32 0-45 16,-1 0-163-16,-2-4-285 0</inkml:trace>
  <inkml:trace contextRef="#ctx0" brushRef="#br0" timeOffset="120334.31">24519 11678 869 0,'0'0'409'0,"0"0"-216"0,0 0-40 0,0 0 44 15,0 0-5-15,0 0-54 0,0 0-60 0,-19-48-12 16,14 42-8-16,0-2 15 16,-3 0 19-16,-1 0-16 15,-3 2-8-15,-1 2-5 16,-7 0-38 0,-3 2 26-16,-5 2-30 0,-3 0-11 15,-5 0 23-15,-4 0-22 16,-4 6 1-16,-4 4-2 15,2 2-10-15,-3 2 15 16,1 2-14-16,2 0 6 16,4 2 10-16,4 0-17 15,0 0 1-15,2 3-1 16,1 0-1-16,-3 4 0 0,4-1 1 16,3 4 0-16,3 0-1 15,1 0 1-15,4 2 0 16,5-2-2-16,5-2-7 15,2 0 9-15,6 0 0 16,1 2 2-16,4 0-2 16,0 3 1-16,0-1-2 15,0 2 1-15,6-2 0 16,6 2-5-16,-3-4 11 16,1 2-6-16,4-4 0 15,1 0-6-15,4 0 5 16,3 0 0-16,5 0-3 15,4 0 4-15,7 1 0 16,2-4 7-16,3 0-7 0,1-3-11 16,2-6 10-16,1-4-8 15,3-4 3-15,-2-4 5 16,2-2-6-16,-2 0 7 16,1-2 0-16,-2-8-10 15,-4 0 10-15,-6 0 1 16,-5 2-1-16,-3-3 9 15,-5 1-9-15,1-1 0 16,-3-1-1-16,2-2 2 16,-1-3-1-16,-1-2 2 0,0-4 4 15,0-1 3-15,-1-4-9 16,-6 2 0-16,1-2 5 16,-7 2-4-16,-3 2 10 15,-2 2 7 1,-4 0-7-16,0 4 10 0,0 0 0 15,0 0-14-15,0 0 23 16,-8 0-24-16,1-3 7 16,-1 2 7-16,0-3-11 15,0 4 2-15,-1 0-10 16,-1 3-1-16,2 1 24 16,-3 0-12-16,-3 4 3 15,3-2 6-15,-4 2-5 0,1 0 5 16,-1 0-21-1,-1 0 0-15,1 0 1 0,1 0 0 16,1 0 6-16,1 2 1 16,2-2-8-16,-1 2 7 15,-1 0-7-15,-1 0 0 16,1 2 2-16,4 0-1 16,-1 0 9-16,3 2-4 15,-2 0-5-15,2 0 8 16,1 0-9-16,1 2 0 15,0-1 8-15,2 2-7 16,-1-1 8-16,1 0-9 16,0 0 0-16,-1 2-4 15,1-2 4-15,0 2 0 16,-1-2 5-16,3 2 3 0,-2-3-9 16,2 3 1-16,0-1-8 15,0 1 7-15,0 0 1 16,0 0 0-16,0 0 3 15,0 0-3-15,0 0-1 16,0 0-6-16,0 0-13 16,0 0 19-16,0 0 0 15,0 0 1-15,0 0-1 16,0 0-2-16,0 0 3 16,0 0-15-16,0 0-12 15,0 0 15-15,0 0-6 16,0 0-3-16,0 0-3 15,2 0-38-15,10 0-21 16,1 0-38-16,8 0-118 16,2-10-108-16,0-2-321 0,-5-1-407 0</inkml:trace>
  <inkml:trace contextRef="#ctx0" brushRef="#br0" timeOffset="124865.05">24428 12525 418 0,'0'0'205'0,"0"0"-123"0,0 0 29 0,0 0 38 0,0 0 3 15,0 0-23-15,0 0-38 16,-4-27 3-16,1 23-2 16,-1-1-18-16,0 1 16 15,2-1 4-15,-6 0 8 16,4 1-5-16,0-1-37 16,-3 1-18-16,1 0 17 15,-2 0-14-15,-1-2-6 16,1 2-6-16,-3-1-12 15,-3-2 2-15,1 1-6 16,-1-2-6-16,1 2 25 16,-3-2-14-16,-1 0-4 0,-1 0-2 15,1-2-15-15,0 2 8 16,-1 0-9-16,3 0 0 16,-1 2 7-1,-1 0-6-15,-1 2 12 0,-2 2-5 16,-2 0 1-16,-3 2 5 15,-2 0-13-15,0 0 4 16,0 0 15-16,4 0-12 16,0 0 4-16,3 0-12 15,2 0 0-15,-2 4 0 16,3 0 0-16,1-2 0 16,3 0 4-16,-1 2-3 15,5 0-1-15,-3 2 0 0,4 2-20 16,-3 4 19-1,2 8-6-15,0 4 7 0,0 9 11 16,5 3-10-16,-1 1-1 16,3-1 0-16,2 3 0 15,0-3 0-15,-2 0 1 16,2 2-1-16,-3 4 12 16,-1 4-12-16,-1 5 0 15,1 0-11-15,2 2-6 16,2-3 16-16,0-4-12 15,13-4 7-15,12-6-3 16,4-2-17-16,6-6 18 16,1 0-1-16,2-2-5 15,0-2 13-15,-3 1 1 0,3-1 0 16,3-2-1-16,-4-2-8 16,3-4 8-16,-2 0-5 15,1-4-3-15,-4-2 1 16,-2-4 8-16,1-2-6 15,1-2 6-15,3-2-15 16,3 0 15-16,3 0-1 16,5 0-1-16,4-8 2 15,3-6 0-15,2-2 2 16,-4-6 0-16,-6 0 5 16,-7-4-7-16,-8-2 0 15,-10 1 1-15,-8-3 17 16,-4 1 0-16,-6-4 12 0,-3 1 20 15,-2 0-7 1,0 4 14-16,0 0-13 0,0 6-8 16,-7 2 13-1,0 0-28-15,-4 4-3 0,3-2-1 16,-4 0-17-16,1 1 15 16,-3 2 3-16,1 1 0 15,-1-1 7-15,-1 1-2 16,2 3-1-16,-3 0-4 15,3 5-9-15,-1 1 9 16,1-2-5-16,2 3-5 16,0-2-4-16,0 0-3 15,1 0-2-15,0 0-4 0,1 0 5 16,-3 2-1-16,4-2 2 16,-1 3 0-16,-1-2 5 15,6 1-6-15,0 2-1 16,2 2-7-16,-1 0 8 15,3 0 1-15,0 0-1 16,0 0 0-16,0 0 0 16,0 0-12-16,0 0-2 15,0 0-35-15,0 0-57 16,0 0-149-16,0 0-309 16,0 0-297-16</inkml:trace>
  <inkml:trace contextRef="#ctx0" brushRef="#br0" timeOffset="128747.7">24588 13030 693 0,'0'0'214'0,"0"0"-155"0,0 0 41 0,0 0 52 0,0 0-54 16,0 0-56-16,0 0-7 15,5 6 19-15,0 0 33 16,-1 2-3-16,2 2-11 15,1 4 5-15,5 4-20 16,-2 4 26-16,3 4 32 16,6 2-86-16,3-2-17 15,3-2-4-15,-1-6-3 16,3-3 2-16,-3-5-8 16,1-9 0-16,2-1 0 15,0 0 0-15,4 0 7 16,0-11-5-16,0-6 14 15,0-3 9-15,1-4-3 16,-7 0 5-16,2-2-1 0,-4 0-12 16,-1-2 11-16,0 2-10 15,-4-4 8-15,-2 2-2 16,-5 0 6-16,-2 0 14 16,0 0 17-16,-2 1-12 15,-3 4-6-15,3-2-10 16,-3 1-2-16,0 2-7 15,4 3-13-15,-6-4 15 16,0 3-5-16,-2 0-1 16,0 0 12-16,0 0-11 15,0 0 5-15,0-2-17 16,0 0-5-16,0 0-1 16,0-2 1-16,0 0-1 15,0 2 7-15,0 0-7 0,0 1 0 16,0 2 0-16,0 1 1 15,0 0-1-15,0 3 9 16,0 1-8-16,0 2 12 16,0-2-13-16,0 2 0 15,-4 0 6-15,-2-2-6 16,2 0 8-16,-2 0 7 16,-1 0-14-16,1 0 11 15,1 2-12-15,0 0-3 16,1 2 2-16,-1 0 2 15,3 0-1-15,-2 2 15 0,0 0-15 16,1 2 8 0,-2-3-8-16,3 4 0 0,0-1 0 15,-2-1 1 1,-1 2 4-16,3 1 4 0,-2-1-7 16,-1 0 5-16,-2 1-7 15,1-1 2-15,-1 1-2 16,-2 3 6-16,0-3-5 15,-2 1 12-15,-2 2-13 16,-1-1 0-16,-3-1-7 16,-3 3 4-16,-3 0 3 15,-6 0 0-15,-4 0 1 16,-7 0-1-16,-4 0 7 16,-4 0-13-16,-1 0 6 15,-4 0 0-15,0 3 3 0,-1 3-3 16,-2 2 1-16,1 2-1 15,1 0 1 1,1-2-7-16,1 0 6 0,4 2 0 16,0-2 1-16,4 0 5 15,-3 0-6-15,1 2 0 16,-4-2-3-16,0 2 3 16,-2 0 0-16,0-2 0 15,4 0 3-15,-1 0-1 16,-1-2-2-16,4 0 0 15,-1-2-10-15,2 2 10 16,4-2 0-16,0 0 0 0,-1 0 3 16,0 0-2-1,-5-2-2-15,-3 0-9 16,-3-2-12-16,-7 0-5 0,0 0-5 16,2 0 32-16,0 0 33 15,2 0-33-15,3 0 0 16,2 0-1-16,3 0 1 15,11-2 2-15,6 0-1 16,6-2-1-16,5 2 7 16,2 0-6-16,5 0-2 15,-3 0 1-15,1 2-12 16,-3-2 11-16,-3 0 1 16,-2 0 0-16,-6 0-1 15,-8 2-10-15,-3 0 11 16,-6 0-14-16,-3 0-3 0,-5 0 17 15,1 0 0 1,-3 0 0-16,0 2 4 0,-2 4 4 16,5-2-16-16,0-2 7 15,3 0-5-15,9 0 6 16,2 0 0-16,8 0 1 16,7 0-1-16,1 2-2 15,7 0 1-15,3-2 1 16,5 2-3-16,3-2 3 15,0-2 0-15,3 2 1 16,-2-2-1-16,-1 0 4 16,-3 2-4-16,-2-2 0 15,2 0 0-15,-1 0 2 0,2 0-2 16,-2 0 0 0,2 0 0-16,3 0 1 0,0 0-1 15,-1 0 0-15,5 0 0 16,0 0 7-16,0 0-7 15,0 0-1-15,0 0 0 16,0 0-8-16,0 0 3 16,0 0 6-16,0 0-10 15,0 0-14-15,0 0-51 16,0 0-68-16,13-6-55 0,8 0-107 16,-6-2-395-16</inkml:trace>
  <inkml:trace contextRef="#ctx0" brushRef="#br0" timeOffset="129129.05">21801 12068 696 0,'0'0'314'0,"0"0"-152"0,0 0-15 0,0 0 68 0,0 0 7 0,0 0-86 0,0 0-37 0,-87 65 16 16,58-29-17-16,-2 5-10 15,0 1-21-15,2 0-21 16,2 0 1-16,8-4-8 15,7-6-12-15,7-3-9 16,5-6-18-16,0-2-9 16,21-6 9-16,8-6 0 15,13-9 1-15,14 0-1 16,13-20-71-16,33-37-80 16,-15 7-319-16,-17 2-784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37:15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18080 10431 586 0,'0'0'218'0,"0"0"-140"0,0 0 5 0,0 0 63 0,0 0 23 0,0 0-34 0,0 0-36 16,-15-20-24-16,12 18 24 15,1 2-1-15,-3-2-34 16,-1 2-14-16,-3 0-13 16,-2 0-18-16,-2 8-10 15,-3 12-3-15,-2 10 1 16,0 6 3-16,3 6-10 0,1 2 12 15,8-2-10 1,3-5-1-16,3-7-1 0,0-8-7 16,11-10 7-1,10-6-1-15,3-6-10 0,3 0 11 16,-2-18 0-16,-1-6 1 16,-4-6 1-16,-4-1-2 15,-7 2 0-15,-5 0 1 16,-2 5 0-16,-2 4 12 15,0 6-6-15,-4 2 16 16,-10 8 16-16,-3 4-11 16,-2 0-5-16,-2 2-10 0,1 16-12 15,-1 4 7-15,4 4-2 16,5 2 4-16,3 3-10 16,7-4-8-16,2 0 7 15,0-3-6-15,7-4 7 16,15-6-4-1,3-6 4-15,6-6 0 0,0-2 0 16,3 0-13-16,-3-18 1 16,-4-4-7-16,-6-6-3 15,-2-3 22-15,-9-2 0 16,-5 1 0-16,-5-1 0 16,0 5 0-16,-5 6 8 15,-14 8 25-15,-6 6-2 16,-4 8 4-16,-2 0-19 15,4 10-2-15,2 12 2 0,10 7-16 16,4-2 1-16,11 0-1 16,0-4-6-16,0-5 6 15,14-4-1-15,1-3-12 16,3-7 13-16,-3-2-8 16,-1-2 2-16,-3 0-13 15,-2 0-10-15,2 0-20 16,4 0-55-16,30 0-126 15,-1 0-155-15,4-2-260 0</inkml:trace>
  <inkml:trace contextRef="#ctx0" brushRef="#br0" timeOffset="654.12">21565 10082 882 0,'0'0'272'0,"0"0"-149"0,0 0 67 0,0 0-18 0,0 0-54 0,0 0-51 0,0 0-43 0,-98 107-11 16,94-75-13 0,4-4-17-16,0-4 16 0,15-10-9 15,12-8-8-15,2-6 7 16,4-4-29-16,-2-20 5 15,-4-8 3-15,-4-2 22 16,-8-3 10-16,-13 6 25 16,-2 4 64-16,-5 9 47 15,-16 6-3-15,-10 8-64 16,-3 4-10-16,0 0-13 16,3 16 9-16,7 6-27 15,4 2-12-15,11-2-16 16,7-1 0-16,2-6-6 15,0-1-13-15,6-3-34 16,10-5-45-16,17-5-87 0,-4-1-120 16,-7 0-287-16</inkml:trace>
  <inkml:trace contextRef="#ctx0" brushRef="#br0" timeOffset="2530.19">18298 11343 639 0,'0'0'701'0,"0"0"-534"0,0 0-160 0,0 0 0 0,0 0 20 0,0 0 47 0,0 0-23 16,-6 151-37-16,-3-89 10 16,0 12-8-16,2 7 7 15,5 5 22-15,2 4-11 16,0 4-16-16,18 0-2 16,20 15 1-16,22 23 27 15,25 28-28-15,13 7-7 16,6-9 7-16,2-15-15 15,-4-23 8-15,-11-18-2 0,23 3-7 16,6-9-7 0,5-14-17-16,-2-4-17 0,-33-30 4 15,-20-12-1 1,-5-3 16-16,8 3 8 0,12 0 5 16,10 2 8-16,1-6 1 15,2-6 0-15,1-4 4 16,1-4 5-16,-2-4 8 15,-1-2 5-15,3-2-4 16,1-4-4-16,2-2-3 16,19-2-11-16,21-2 17 15,19 0-15-15,1 0 8 16,-12 0-4-16,-12-2-5 16,-16-8 13-16,-1-6-5 15,3-6-2-15,2-4 21 16,6-10-18-16,8-6 12 0,13-6 3 15,6-4 4-15,-2 3 23 16,-2-1-15-16,-5 0 1 16,-8 0-7-16,-5 0-3 15,-24 8 2-15,-25 8-8 16,-22 6-21-16,-7 0 13 16,9-7-13-16,9-5-1 15,11-10 11-15,-2 2-10 16,0-4-2-16,0 2 0 15,6 0-3-15,19-8 4 16,19-13 0-16,27-9 1 0,7-4 11 16,-13 6-11-1,-32 13-2-15,-33 19 1 0,-22 9-8 16,-3-2 8 0,5-3 1-16,7-10 0 0,5-6 6 15,-7 1-6-15,-7 3-2 16,-12 0 1-16,-6 2-7 15,-10 4 7-15,-5 2 7 16,-3 4 10-16,-5 2 9 16,3 4-9-16,0 2 15 15,-1 2-19-15,3 0-12 16,0 3 20-16,-4 1-15 16,-1 2 4-16,-3 2 2 15,-4 4-6-15,-3 4-6 16,-5 6 0-16,-5 4 2 0,-2 2 19 15,-2 4 8 1,0 0 23-16,0 0-3 0,0 0-34 16,0 0 3-16,0 0-18 15,0 0 1-15,2 0 2 16,-2 0-2-16,0-2-1 16,2 2 0-16,-2 0 5 15,0 0-5-15,0 0 0 16,0 0 1-16,0 0-2 15,-12 0-9-15,-11 2-51 16,-4 8-103-16,-2 2 6 16,-4 4-53-16,-1-2-62 15,-1-2-108-15,-1-2-10 16,-11-6 126-16,7-4 27 0,7 0-147 16,8 0 385-16,19 0 156 15,2-4 125-15,1 0-56 16,-1 2-4-16,1-2 11 15,3 4-4-15,0-2-32 16,0 2-38-16,0 0-31 16,0 0-30-16,0 0-4 15,0 0-18-15,0 0-25 16,0-2-14-16,0 2-15 16,0-2-20-16,16-2 15 15,7 0-6-15,8-2 15 16,6-2 5-16,5 0-12 15,6 4 9-15,-4 2-4 0,-3 2-3 16,-6 0 5-16,-4 0-1 16,-9 14 9-16,-4 0-1 15,-5 4-12-15,-1 2 21 16,-4 6-3-16,-1 2-11 16,0 2 1-16,-2 2-27 15,-1-1 6-15,-4-1-7 16,0-4-14-16,0 2-60 15,-4 0-71-15,-13 2-82 16,-16 6-15-16,0-6-292 16,-1-6-273-16</inkml:trace>
  <inkml:trace contextRef="#ctx0" brushRef="#br0" timeOffset="4795.26">21016 11668 370 0,'0'0'164'0,"0"0"-74"0,0 0-21 0,0 0 113 0,0 0 18 0,0 0-64 0,0 0-26 16,0-94 7-16,8 86-4 15,-4 4 27-15,-2 0-5 16,-2 2-27-16,0 0 5 15,0 2-28-15,0 0-16 16,0 0-4-16,0 0-17 0,0 0-5 16,0 20-21-16,-6 16-15 15,-23 34 57-15,-25 39-15 16,-4-1-16-16,-4-6-12 16,-5-12-19-16,3-19 14 15,-15 11-16-15,-19 10 1 16,-26 9 5-16,-30 7-6 15,-29 2-27-15,-6 0-2 16,2-15 21-16,13-13 8 16,13-12 0-16,1-6-12 15,9-8 12-15,3-4 1 16,5-4 11-16,1-3-8 16,-3-4-2-16,3-2-4 15,4-3-4-15,4-4 0 16,0-2 6-16,3-8 0 0,4-4 0 15,2-6 4-15,21-6 2 16,21-2-2-16,14-2-4 16,7-2 0-16,-12 2 16 15,-11-2-8-15,-11 0 2 16,-2 0 1-16,0 0-10 16,1-2 11-16,-1-4-12 15,-1-2 0-15,1 2 13 16,0 2-12-16,5-2 22 15,-3 0-6-15,2 0-9 0,3 0 17 16,2 0-11-16,2 0 0 16,7 0 15-16,4 0-19 15,3-4 2 1,1-2-12-16,3-2 1 0,0-2 5 16,2 0-6-16,1-2 1 15,3 0 7-15,1-4-8 16,0-3-1-16,4 2 0 15,-1-4 1-15,6-1 1 16,3 1 0-16,6-6-1 16,4 3 6-16,7 2-5 15,2 0 9-15,0 6-10 16,4 0 0-16,2 4 8 16,5 0-8-16,2 0 8 15,2 2-8-15,3-3-5 0,-1-2 5 16,-1 1 0-16,-3-4-3 15,1-1 3-15,-3-1 0 16,-3 1 0-16,-2-4 0 16,-1 1-28-16,0 0 22 15,-1-2 5-15,0-2 0 16,2-2 1-16,-2-2-6 16,6-2-3-16,0 4 8 15,5 3-7-15,5 5 8 16,5 4 0-16,2 4 0 15,-4 0 5-15,2 2-5 16,-1 0-1-16,-1 2 1 16,-2 2-1-16,1 0 0 15,1-2 1-15,-1 0 0 16,-1 0 3-16,2-2-3 0,-1-2-6 16,-3 0 5-16,-1 0-3 15,1-1 4-15,-5-3 0 16,-1 0-10-16,-1-2 9 15,-2 1-5-15,4 1 3 16,1-1 3-16,1 5 0 16,1 2 1-16,3 5 8 15,5 0-9-15,-2 3 0 16,4 2 0-16,2 2-7 16,-2 0 6-16,-1 0 2 15,3 2 0-15,-2 0 7 16,2 2-7-16,-2 0 9 0,2 0-10 15,0 0-3-15,0 0 3 16,-2 0 2-16,-1 0-1 16,1-2 6-16,-2 0-6 15,-2-2-2-15,2 0 1 16,-1 0-4-16,1-2 3 16,-2 0 2-16,2-2 6 15,-3 0-3-15,1 0-3 16,-2 2-2-16,3 4-5 15,1 2 6-15,2 0-5 16,-1 0 5-16,1 20 0 0,-1 12 0 16,0 10 0-1,-1 6 5-15,2 2-5 16,2 0 0-16,-3-1 5 0,1-3-5 16,1-4 6-1,1-4-6-15,2-8-10 0,0-8 9 16,0-8 1-16,0-6 0 15,5-4 0-15,-1-2 0 16,1-2 1-16,-1 0-1 16,-4 0-6-16,2 0 6 15,-2 0 1-15,0 0 5 16,2-10 7-16,0-12-13 16,-2-6 3-16,2-6-3 15,1-4-6-15,-3-4 6 16,0-3 1-16,0 2-1 0,0-1 9 15,-3 4-9-15,-3 3 0 16,0 5-1-16,1 4-7 16,1 4 8-16,1 4 1 15,3 4 0-15,-2 4 7 16,-1 2-1-16,1 2-7 16,-2 0 0-16,2 2-3 15,0 0 3-15,-1 2 1 16,3-2 5-16,0 4 18 15,0 0-23-15,0 0 10 16,0 2-11-16,-2 0 0 16,2 0 12-16,0 0-3 0,0 0 2 15,0 0-4 1,0 10-1-16,5 0 1 16,5 2-7-16,7 2 0 15,2-4 1-15,6-2 0 0,8-6 5 16,6-2 7-16,3 0-13 15,0-4 12-15,-2-4-12 16,-4 2-12-16,-7 2 10 16,0 4-83-16,17 0-143 15,-8 0-239-15,-2 0-484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38:32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 10465 1026 0,'0'0'361'0,"0"0"-171"0,0 0-108 0,0 0-24 0,0-112 62 0,0 76-62 0,0-8-49 15,0-4 1-15,0-2-10 16,0-1 1-16,0 5-1 16,14 8 1-16,1 10-1 15,-1 10 13-15,-10 6-12 16,-4 6-1-16,0 2 29 16,0 2-4-16,0 2 10 15,-2-2-2-15,-12 0-21 16,1 2-12-16,3 0-13 0,4 0 1 15,4 0 11 1,2 0-61-16,0 4-76 0,0 8-111 16,0-2-322-16,0-4 38 15</inkml:trace>
  <inkml:trace contextRef="#ctx0" brushRef="#br0" timeOffset="322.48">1158 9569 622 0,'0'0'174'0,"0"0"-78"0,0 0-13 0,0 0 6 0,0 0 30 16,0 0-35-16,-132 0-56 15,113 0-18-15,-8 8-10 16,2 2-131-16,3 2-360 0</inkml:trace>
  <inkml:trace contextRef="#ctx0" brushRef="#br0" timeOffset="7598.01">8907 11191 211 0,'0'0'352'0,"0"0"-180"0,0 0-53 0,0 0 1 0,0 0 55 0,0 0-59 16,-11-80-67-16,5 72-33 16,2-2-1-16,-2 2 12 15,2-4 21-15,2 0-30 0,0-5-18 16,2 2 0-16,0-6-23 15,2-8-154-15,14 3-190 16,-1 1-393-16</inkml:trace>
  <inkml:trace contextRef="#ctx0" brushRef="#br0" timeOffset="9562.39">9524 10451 561 0,'0'0'540'0,"0"0"-400"15,0 0-96-15,0 0 14 16,0 0 36-16,0 0-31 16,0 0 2-16,-19-22 41 15,17 18-14-15,-4 0-1 16,2 0-19-16,-2 0-28 0,1 2-5 16,-3 0-23-1,-4 0-4-15,-1 0 2 16,-3-2-14-16,-1 0 1 15,-6-2-1-15,-2-2 1 16,-6 0-1-16,-4 0 0 0,-3 2 1 16,-7 0 15-16,-1 2-15 15,-6 0 0-15,-2 2-1 16,-1 2 7-16,-3 0 1 16,-2 0-8-16,2 0 0 15,0 0 16-15,2 0-4 16,2 0-5-16,4 0-7 15,-2 0 1-15,4 0 2 16,-2 6-3-16,1-2 0 16,1 2 0-16,-2 0-1 0,4 0 1 15,-1 4 0 1,-2 0 1-16,2 4 2 0,-3 0-3 16,6 4 0-1,0-2-2-15,1 2-2 0,3 0 4 16,1 4 0-16,0 0-4 15,1 4 4-15,1 3 0 16,-3 3 0-16,3 0-1 16,0 0-3-16,3-2 4 15,-1 0 0-15,-1 0 0 16,-1 0-6-16,-2 4 7 16,2 0-1-16,-1 0 0 15,0 1-4-15,3-2 4 0,3 3 1 16,0 1-1-1,4-1 4-15,1 2-4 16,3 2-1-16,3 0-9 0,4-2 8 16,5 2 1-16,4-2 0 15,6-3-5-15,-1 1 4 16,3-4-2-16,0 2 4 16,0 2 0-16,0 2 0 15,3 2 0-15,3 2 1 16,3 2-1-16,2-2 0 15,5 0-10-15,2 1 10 16,4-3-1-16,2 0-10 16,3 0 11-16,4-4 0 15,0 2-6-15,3-2 5 16,-3 0 1-16,0 2 0 16,2 3 0-16,2 0 1 15,2 0 0-15,3 1-1 0,5-4-6 16,6-4 5-16,3-2 1 15,4-4 0-15,2 0 6 16,0-1-6 0,2-2 1-16,3 0-1 0,2-6-3 15,4-1 2-15,5-1 2 16,3-5-1-16,4-2 3 16,0 0 3-16,2 2-6 15,1-2 0-15,1-2-7 16,4 0-2-16,3-2 9 0,-1 0 0 15,1-2 9 1,-5 4-8-16,0-2-1 0,-4 2 0 16,-3 0-2-16,3 0 2 15,0-4 0-15,-2 2 1 16,1-4 7-16,-2 2-7 16,1-2-2-16,-1 0 1 15,-4-2-3-15,0 0 2 16,-4 2 1-16,-3-2 0 15,0 0 0-15,-1 0 0 16,-1 0 0-16,2 0-1 16,3-8 1-16,-1-8 3 15,0-2-3-15,1-4 0 16,-3-2 0-16,-2-2 1 16,1-2 2-16,-4 0-3 15,1-2 0-15,-2 2 7 0,-3-3-7 16,-2 1 0-16,-2 0 0 15,-4 0 1-15,-10 0 2 16,-4-2-2-16,-4 0 0 16,-7 0 14-16,-5-2-15 15,-1-2 12-15,-3-3 1 16,-1 2-7-16,0-3 12 16,-2-3-17-16,1 1 8 15,-4 0 6-15,-5-2-15 16,-5-1 0-16,-4 2-1 0,0 0 1 15,0 2 2 1,-6 0-1-16,-10 1 5 0,-2 0 3 16,-2 2-9-16,-3 2-1 15,-6 0 1-15,-2 1 0 16,-7 2 5-16,-3 1-5 16,-5-1 1-16,-2 1 1 15,-4 0-1-15,-1 2-1 16,-5 2 0-16,1-2 0 15,-1 0 3-15,-1 0-3 16,1 0 1-16,-2 2-1 16,2-2 0-16,-2 2-1 15,-5 2 1-15,1-1 0 16,-5 4 4-16,1 0-2 0,2 3-1 16,1 0 15-1,5 2-16-15,2 0 12 0,3 0-10 16,1-2-2-16,5 0 13 15,1 0-13-15,-4-2 0 16,0 4 7-16,2 2-6 16,-2 1 19-16,3 4 2 15,0-1-6-15,2 3 0 16,5 1-15-16,4-2 5 16,3 2 0-16,1-2-5 15,5 1 15-15,5-1-6 16,3-1 8-16,3 4 7 15,5-4-19-15,5 5-4 16,1 1 7-16,4 0-9 16,1-1 0-16,2 3-8 0,0-4 7 15,0-1-5-15,0 2-7 16,2-2 2-16,3 2-24 16,0 2-41-16,-1-4-44 15,-2 2-130-15,-2-2-335 0</inkml:trace>
  <inkml:trace contextRef="#ctx0" brushRef="#br0" timeOffset="11196.85">2268 8033 656 0,'0'0'390'0,"0"0"-202"0,0 0-136 0,0 0-23 0,0 0 29 0,0 0-26 15,0 0-32-15,-14 0 13 16,14 8 6-16,0 8 42 15,-4 8 12-15,-3 4 14 0,1 6 36 16,-4 2-75-16,4 6-29 16,-1 0 26-16,1 5-27 15,4-1-11-15,0-1 11 16,2 0-18-16,0-5 6 16,0-6-6-16,6-8-4 15,7-8-5-15,7-8 10 16,3-8-1-16,3-2 0 15,8-10 0-15,6-18 15 16,2-8-15-16,3-8 0 16,-1-8 12-16,-2-3-12 15,-1-3 11-15,-6 3-10 16,-6 0-1-16,-4 5 12 0,-10 2-5 16,-3 8 11-1,-10 3 6-15,-2 8 0 0,0 3 19 16,-5 8-8-16,-6 1-4 15,0 6 6-15,2 3-25 16,0 4-1-16,0-1-6 16,3 5-5-16,-2 0-1 15,4 0-8-15,0 0-10 16,-1 0 13-16,3 6-8 16,0 5-39-16,2 0-34 15,0 3-70-15,0 1-50 16,15 3-67-16,3-4-63 0,1-4-13 15</inkml:trace>
  <inkml:trace contextRef="#ctx0" brushRef="#br0" timeOffset="11649.77">2858 8005 637 0,'0'0'259'0,"0"0"-152"0,0 0 30 0,0 0 105 0,0 0-59 0,0 0-36 0,0 0-26 0,2-44-15 16,-2 44-1-16,-2 0-27 15,-6 0-41-15,-8 0-15 0,-3 6-10 16,0 13-6-16,-6 6 0 16,3 5-5-16,0 4-1 15,4 4 0-15,7-2 1 16,4-2-2-1,7-4-6-15,0-5-2 0,18-7 2 16,11-4-5-16,4-6 11 16,5-3 1-16,0 0 0 15,2-1 4-15,-4 5-4 16,-7 4-6-16,-10 5-7 16,-5 6 5-16,-7 0 7 15,-7 2 2-15,0-2-1 16,-7 0 1-16,-13-4-1 15,-7-2 12-15,-2-6 0 16,-4-2-11-16,1-6 7 0,3-4-7 16,8 0-1-16,5-6-56 15,9-14-101-15,7-22-156 16,9 6-219-16,9 0-24 16</inkml:trace>
  <inkml:trace contextRef="#ctx0" brushRef="#br0" timeOffset="12042.22">3121 8267 719 0,'0'0'485'15,"0"0"-361"-15,0 0-51 16,0 0 72-16,0 0-2 0,0 0-82 16,0 0-48-16,9 0 2 15,13-6 17 1,5-8-16-16,8-6 5 0,2-4-10 15,-2 0-9 1,-1-4 3-16,-5 2-5 0,-8 2-6 16,-7 4 6-16,-10 4 0 15,-4 4 9-15,-6 4 4 16,-17 4 0-16,-1 4 51 16,-5 0-17-16,2 8-33 15,1 14 4-15,3 4-16 16,3 8 9-16,7 2 3 15,9 2-14-15,4-1 0 16,0-5-8-16,6-6-3 0,15-8 10 16,2-7-7-16,4-7-35 15,4-4-53-15,0 0-75 16,10-11-123-16,-7-8-97 16,-11 1-359-16</inkml:trace>
  <inkml:trace contextRef="#ctx0" brushRef="#br0" timeOffset="12376.81">3560 8085 914 0,'0'0'244'0,"0"0"-186"0,0 0 45 0,0 0 3 0,0 0-28 0,0 0-21 0,123 38-35 0,-114-14 15 0,-3 4-10 0,-6-2 2 16,0 0 13 0,0-2-22-16,0-1-13 0,-9-4-7 15,-2-5-13-15,-2-3 2 16,2-11-32-16,-1 0 18 16,6-4-10-16,1-21-3 15,5-7 21-15,0-12 8 16,23-4 0-16,8-4 9 15,9 0 0-15,2 4 1 16,5 6 2-16,-5 6-3 16,-1 11 0-16,-8 14-89 0,-11 7-244 15,-8 4-359-15</inkml:trace>
  <inkml:trace contextRef="#ctx0" brushRef="#br0" timeOffset="12959.53">4340 7890 899 0,'0'0'306'15,"0"0"-226"1,0 0-12-16,0 0 54 0,0 0-6 15,0 0 1 1,0 0-11-16,13 96 1 0,-15-45-39 16,-7 3-36-16,0-2 12 15,2-6-33-15,3-8-2 16,1-5-9-16,1-11 0 16,0-7 0-16,0-5 0 15,2-6-11-15,-2-1-1 16,2-3 9-16,-2 0-3 15,-3-7 6-15,1-8-16 16,-1-10 15-16,0-3-8 16,5-8 7-16,0-4 0 15,0-4-29-15,10-4 7 0,7-2-46 16,6-3 14-16,2 3 46 16,4 6 3-16,2 6 6 15,0 8 1-15,-2 6 0 16,-3 8 0-16,-1 8 19 15,-7 6-3-15,-1 2 9 16,-1 4-25-16,-3 20 1 16,-1 10 34-16,-1 6-13 15,-1 6-3-15,2 3 0 16,1-5-18-16,1-2-1 16,-1-4-37-16,1-6-3 15,-1-4-8-15,-5-4-94 16,0 0-38-16,-4-8-158 0,-4-4-162 15</inkml:trace>
  <inkml:trace contextRef="#ctx0" brushRef="#br0" timeOffset="13192.96">4386 8149 1211 0,'0'0'245'0,"0"0"-229"0,0 0 40 0,0 0 29 0,168-92 68 0,-99 43-80 0,-5 6-73 15,-1-4-97-15,-21 14-187 16,-18 12-331-16</inkml:trace>
  <inkml:trace contextRef="#ctx0" brushRef="#br0" timeOffset="15373.28">4897 11111 1187 0,'0'0'489'0,"0"0"-413"0,0 0-46 0,0 0 76 0,0 0-55 16,-141 30-45-16,105-20 4 15,-3 2-9-15,-5 2 8 16,-10 2 8-16,-4 2-3 15,-7 6 17-15,-4 2 25 16,-5 6-16-16,1 3 0 16,-3 2-30-16,3 3-1 0,-6 1 0 15,0-1-9-15,-4-2-1 16,0-2 1-16,1-2 0 16,0-4 10-16,-1 0-10 15,1 1 1-15,1-2 5 16,4 0-4-16,7-5-4 15,8-6 1-15,9-2 1 16,6-8 1-16,5-2-1 16,1-4 1-16,6-2 0 15,3 0-1-15,6-5 0 16,2-10-1-16,6-3 1 16,5-8 6-16,3-5-6 15,1-6 0-15,5-6 1 16,0-5 6-16,2-2-5 0,-4-6-2 15,6-2 0-15,-2-7 0 16,2-3 0-16,-2-4-1 16,2-2-10-16,-4-2-9 15,-1-2 20-15,-1 2-7 16,-3 1 5-16,0 1 2 16,0 2-16-16,0 0-5 15,0 1 1-15,-4 3-7 16,0 0 18-16,-3 0-7 15,3 2 16-15,-3 0 0 0,3 3-4 16,1 3 4 0,-1 4 0-16,5 2 0 0,0 2 0 15,4 3 0 1,4 4-6-16,0 0 5 0,0 5-4 16,0 4 5-16,6 2 0 15,4 4-5-15,1 2 5 16,-1 4 0-16,2 2 0 15,-1 2 8-15,-2 4-8 16,-2 2 0-16,0 4 0 16,-3 0 0-16,-2 4 0 15,0 2 1-15,0-2 5 16,0-2-6-16,3-2-1 16,2-4 0-16,4-2 1 15,2-5-12-15,5-1 12 0,0-2 1 16,4-2-1-16,1-2 0 15,-1 2-1 1,1 2 1-16,-2 0 0 16,0-2 0-16,1 2 1 0,0-4-1 15,-2 2 0-15,1 2 0 16,-6 6 0-16,-7 3 21 16,-2 5 7-16,-6 6 8 15,0-1-1-15,0-1-29 16,-4 2 6-16,-4-3-2 15,-1 3-9-15,1 1 17 16,-4 0-6-16,1 3-11 16,-5 0-1-16,-4 4 0 15,-4 14-7-15,-5 6 6 16,-2 5-8-16,-3 3 7 0,-1 2-10 16,1 0 4-16,-1 0 1 15,6-2-8-15,0-4 15 16,6-4-2-1,5-6 1-15,5-4 1 0,5-4 0 16,5-6-1-16,3-2-5 16,0-2-7-16,0 0 4 15,0 0 8-15,7-14 1 16,6-2 12-16,1-6-12 16,3-2 9-16,1-4-3 15,2-4-6-15,2 0 1 16,1-4 7-16,-1 0-8 0,0 2 2 15,-2-1-2-15,-5 3 0 16,1 2-1-16,-3 5 2 16,1-2-1-16,1 7 10 15,-1 0-4-15,-1 6 9 16,1 2-14-16,-1 0 6 16,1 2 11-16,3 0-6 15,2 0 3-15,0 2 3 16,1 2-5-16,1 4 3 15,-4 0-1-15,1 2-9 16,-3 0 10-16,-3 0-10 16,-3 6 3-16,-3 8 3 15,1 4-11-15,-5 2 17 16,3 4-18-16,-1 2 0 16,-1-2 9-16,1-2-9 0,0-2 2 15,1-5 2-15,-1-4-3 16,3 0-2-16,-2-4-5 15,1 0-9-15,-2 0-18 16,1 0-54-16,-1-2-39 16,6 8-113-16,-4-5-252 15,-2-1-141-15</inkml:trace>
  <inkml:trace contextRef="#ctx0" brushRef="#br0" timeOffset="16139.53">3185 9970 1235 0,'0'0'309'0,"0"0"-249"0,0 0-50 0,0 0 64 0,0 0-39 0,0 0-14 0,0 0-1 0,35 114 7 0,-25-90-4 0,-1 0-13 16,-3-3-8-16,0-3 14 16,-4-4-16-16,-2-5 10 15,0-3 5-15,0-6 1 16,-14 0 10-16,-3 0-11 16,-4-10-14-16,1-9 6 15,3-6-5-15,5-7-2 16,3-2 0-16,7-2-2 15,2 0 2-15,0 0 2 16,11 4-1-16,11 2 1 16,5 6-2-16,2 2 1 15,2 8 13-15,3 6-6 16,-5 8 16-16,0 0-4 16,-4 5-6-16,-6 17 9 15,-3 7-3-15,-3-1 1 0,-7 2 5 16,0-2 1-16,-6-2-1 15,0-4-15-15,0-2-4 16,0-4-7-16,0-6-40 16,4-2-61-16,0-4-81 15,9-4-77-15,1 0-94 16,1 0-162-16</inkml:trace>
  <inkml:trace contextRef="#ctx0" brushRef="#br0" timeOffset="16540.03">3582 9962 874 0,'0'0'253'0,"0"0"-172"0,0 0 48 0,0 0-6 0,0 0-31 16,0 0-25-16,0 0-26 0,0-4 1 15,10-2 5-15,2-2-14 16,5-4 24-16,-2-4-36 15,-5 1-21-15,2 1 13 16,-7 3-13-16,-3 0 8 16,-2 4-2-16,0 3-6 15,0 0 8-15,0 1-7 16,0 3-1-16,0 0 9 16,-9 0-9-16,-3 3 1 0,-1 15 21 15,-3 6-15-15,-1 6 10 16,3 0-3-16,5 0-2 15,5-6 7-15,4-4-19 16,0-6 0-16,7-4 0 16,9-6-7-16,5-4-2 15,8 0-34-15,5-6-56 16,9-14-53-16,19-18-116 16,-8 4 2-16,-10 4-256 0</inkml:trace>
  <inkml:trace contextRef="#ctx0" brushRef="#br0" timeOffset="17022.68">3964 9803 439 0,'0'0'821'0,"0"0"-583"16,0 0-105-1,0 0 30-15,0 0-28 0,0 0-50 16,0 0-46-16,-19 8 1 16,15 6-4-16,0 1-10 15,2-1 9-15,-1 1-16 16,1 6 6-16,2-1-4 15,0 0-21-15,0 0-2 16,7-4-6-16,8-4-7 16,3-4 13-16,2-6-11 15,2-2-14-15,1 0-4 16,3-6-27-16,3-10-1 16,3-6 24-16,1-4-30 15,-2 2-14-15,-4-1 51 16,-4 6 28-16,-11 1 5 0,-3 4-5 15,-7 2 41-15,-2-1 60 16,0 3-22-16,0 1 28 16,-11-4 4-16,-1 5-32 15,-2 0-36-15,1 0-32 16,1 2 6-16,3 2-17 16,5 0 6-16,2 4-8 15,2 0 2-15,0 0-7 16,0-2-2-16,0 2-34 15,0 0-12-15,0-2-16 0,0 2-43 16,0-2-23 0,0 0-6-16,11-2 92 15,-1-2 3-15,6 0-85 0,11-8-67 16,-4 2-44-16,-2 2-111 0</inkml:trace>
  <inkml:trace contextRef="#ctx0" brushRef="#br0" timeOffset="17571.98">4269 9647 727 0,'0'0'308'0,"0"0"-206"0,0 0 30 0,0 0 58 0,0 0-21 0,0 0-50 0,0 0-14 16,40 46-39-16,-25-28-23 0,3 0-8 15,2-2-25 1,2-4-10-16,1-4 10 0,3-6-10 16,-1-2-2-16,2 0-17 15,2-10-18-15,-1-10-18 16,4-6-8-16,-4-4 17 15,-3 0-11-15,-9-2-11 16,-10 4 27-16,-6 0 21 16,-4 4 12-16,-21 0 8 15,-1 3 0-15,-1 6 50 16,2 4 11-16,6 8-7 16,3 3-23-16,5 0-31 15,2 10-14-15,5 30-30 16,-1-4-140-16,0 0-316 0</inkml:trace>
  <inkml:trace contextRef="#ctx0" brushRef="#br0" timeOffset="17955.3">4061 10345 955 0,'0'0'510'0,"0"0"-445"0,0 0-56 0,0 0 40 0,0 0 55 0,0 0-43 16,0 0-27-16,32 120-18 0,-28-82-10 0,-4 1 7 15,2-7-13-15,2-5-55 16,-2-4-107-16,3-7-184 0,-5-8-172 0</inkml:trace>
  <inkml:trace contextRef="#ctx0" brushRef="#br0" timeOffset="18195.22">4028 10265 757 0,'0'0'185'16,"0"0"-115"-16,0 0 72 16,0 0 106-16,0 0-30 15,0 0-91-15,0 0-41 0,33-83-22 16,-33 83-2 0,3 0-17-16,1 0-45 0,4 0-36 15,13 18-53-15,-3 7-123 16,-1-3-318-16</inkml:trace>
  <inkml:trace contextRef="#ctx0" brushRef="#br0" timeOffset="18455.77">4273 10132 1111 0,'0'0'256'0,"0"0"-199"16,0 0 8-16,0 0 53 16,0 0 16-16,0 0 3 15,0 0-74-15,13 129-13 16,-6-91-3-16,2 0-18 16,4-4-14-16,-2-8-15 15,3-4-13-15,-3-4-118 16,-11-2-149-16,0-2-255 15,-3-6-384-15</inkml:trace>
  <inkml:trace contextRef="#ctx0" brushRef="#br0" timeOffset="18804.63">4180 10475 1045 0,'0'0'185'0,"0"0"-127"15,0 0 20-15,0 0 19 16,129-26-2-16,-83 8-43 16,6-6-23-16,-1-6-28 15,-2-4-1-15,-7 0 9 16,-8 1-9-16,-15 6 0 16,-11 4 5-16,-8 9-4 15,0 5 55-15,-12 5 23 16,-5 1 8-16,-2 3-2 15,6 0-16-15,2 0 0 0,2 0-16 16,5 4-22 0,2 8-4-16,2 5-19 0,0 1-6 15,0 6 11-15,0-1-13 16,2 0 0-16,11-3-11 16,5-6-86-16,11-8-77 15,-4-4-151-15,-4-2-384 0</inkml:trace>
  <inkml:trace contextRef="#ctx0" brushRef="#br0" timeOffset="19403.21">4701 10178 1098 0,'0'0'272'0,"0"0"-210"0,0 0 50 15,0 0 97-15,0 0-57 16,0 0-54-16,0 0 6 15,62-7-30-15,-49 8-20 16,1 12 26-16,-5 2-19 16,0 3-17-16,-3 0-7 15,1 0-25-15,0-1-2 16,-3-5-10-16,-4-4-12 16,0-5 11-16,0 0-20 15,0-3-5-15,0 0 3 16,0 0-35-16,0-6-9 15,-6-9 11-15,1-3-18 16,5-1 11-16,0-3-19 0,0-1 22 16,16 4 50-16,4 2-5 15,2 3 15-15,4 6 19 16,3 7 36-16,-2 1 46 16,-2 0-39-16,-2 0-16 15,-8 7 20-15,-5 1-29 16,-2 0-1-16,-6 1-15 15,-2-5-14-15,0 1 18 16,0-3-14-16,0 2-4 16,-4-4 23-16,-4 0-20 15,4 0-4-15,2 0-6 16,2-11-26-16,0-11 2 16,0-7-43-16,18-7 7 0,9-4 14 15,4 2-28 1,5 4 36-16,1 10 16 0,-3 8 22 15,-3 8 0-15,-4 8 13 16,-7 0 27-16,-3 0 7 16,-7 14-15-16,-4 0-2 15,-3 0-24-15,-3 0-6 16,0 0-94-16,0-4-189 16,0-4-438-16</inkml:trace>
  <inkml:trace contextRef="#ctx0" brushRef="#br0" timeOffset="36673.39">14397 8722 1400 0,'0'0'522'0,"0"0"-449"0,0 0-38 0,0 0 15 0,0 0 21 0,54-108-36 16,-14 74-32-16,17-4-2 16,15-4-1-16,8 2-22 15,7 0 12-15,-2 3-5 16,-4 8 9-16,-17 7-10 15,-13 8-49-15,-18 6-12 16,-10 4 2-16,-11 4 14 16,-4 0 49-16,-6 0-3 15,-2 0-5-15,0 0 7 0,0 0-15 16,2 0-27-16,5 0-53 16,1 5-139-16,0-1-128 0</inkml:trace>
  <inkml:trace contextRef="#ctx0" brushRef="#br0" timeOffset="39837.6">18820 7766 152 0,'0'0'808'0,"0"0"-497"0,0 0-150 0,0 0 25 0,0 0-18 0,0 0-18 0,0 0-53 15,0-20-28-15,-2 20-12 16,2-2-26-16,0-2 0 16,0 0-12-16,-2-2-18 15,-1 0 19-15,1 0-11 16,-2 0 0-16,-4 0 13 15,-2 0-21-15,-5-2 11 16,-6 2-12-16,-3-2 0 16,-1 2 6-16,-2 0-6 0,3 0 2 15,-3 0 4-15,0 0-6 16,1 0-1 0,-1 0 0-16,-4 2-15 0,-3 0 15 15,-3 0 1-15,-1 2-1 16,-3 2 0-16,1 0-6 15,3-2 7-15,-1 0 0 16,4-1 0-16,6 0 7 16,1-1-7-16,2-2 2 15,3 0 12-15,-1 0-12 16,4-1 14-16,-4 2-3 0,3-1-12 16,2 2 10-1,-2-3-10-15,3 3 7 0,-6 0-8 16,1 1 1-16,-5-1-1 15,-2 1 0-15,-7 2 1 16,-4 1 3-16,-5 0-4 16,-5 0-1-16,-4 0 1 15,-4 0-1-15,-4 1 1 16,-1 6 0-16,1 0 1 16,-3 1 6-16,-1 1-6 15,-1-4-1-15,-3-1 7 16,-1 1-6-16,-4-1 8 15,-6-3-7-15,-8 2 5 16,-2-3-7-16,-7 1 0 0,0-1 39 16,-2 3-11-1,-1-1-26-15,-1-2 11 0,0 0-12 16,1 0 0-16,1 0 6 16,2 0-7-16,4 0 0 15,3 0 0-15,6 2 1 16,2 2 10-16,8 2-10 15,6 0-1-15,5 2 1 16,5 0-1-16,4 2 1 16,3 0 0-16,6 2-1 15,1 2 0-15,3 0 0 16,2 4-9-16,-3 4 9 16,-1 4-1-16,-6 2 1 15,-2 4 0-15,-2-2 1 0,0 0-1 16,3-4 0-16,0-2-9 15,4-2 9 1,5-1 1-16,-1 1 0 0,1 0-1 16,0 2-4-16,1 2 4 15,3-2 0-15,5 4-11 16,2 0 11-16,4 2-9 16,8 2 9-16,3 2 0 15,5 4-10-15,6 1 9 16,2 7 0-16,3 2-7 15,0 6 8-15,0 4 0 16,8 2 0-16,9 1-1 16,8 1-9-16,4 0 10 0,2 4-7 15,2 0 6 1,1 0 0-16,-1-2-18 0,2-2 1 16,2-3 4-16,1-5-4 15,1-6 17-15,4-2-14 16,-3-4-6-16,0-2 5 15,-5-4-11-15,-3 0 21 16,-6-1-4-16,1-3-8 16,-4-2 11-16,-2-2-6 15,2-4-1-15,0 0 13 16,3-2-23-16,6 0 24 16,7-2-11-16,7 0 0 15,2-2 11-15,6 2 0 16,2-2 0-16,-4 0 12 0,0 0-12 15,-3-1 0-15,-7 1-18 16,-2-2-29-16,-7 0 34 16,-4 0 1-16,-2 0 12 15,0-3 0-15,4-2 1 16,3-1-2-16,7-2 1 16,0-2-2-16,6 0 2 15,4 0 1-15,5-2 0 16,2 0 13-16,7-4-8 15,-1 2 12-15,1-2-8 16,-3 0-10-16,-4 0 20 16,-2 2-11-16,-2 0 0 15,-1-2 9-15,0 0 4 16,1 0 10-16,2 0-1 0,-1 0-13 16,-1 0 6-16,-1-4-23 15,-2 2-1-15,-2-2 6 16,3-2-5-16,-1-2-1 15,2-2 0-15,3 0 1 16,2-4 12-16,5 0-11 16,3 0 6-16,5-4 13 15,8 0 1-15,6-3 11 16,1-1-9-16,5-1 1 16,-2-4-1-16,0-1-18 15,-6-2-5-15,-10 2 0 0,-6 0-1 16,-11 0 10-16,-9 2-8 15,-7 2 4-15,-7 2 0 16,-1 0-6 0,-1-2 15-16,4-2-6 0,6-3-8 15,5 0 18-15,6-4-17 16,2 1 10-16,0-2-3 16,2-2-8-16,2 0-1 15,-4 0 2-15,-5 0-2 16,-2 0 12-16,-3 0-12 15,-5 1-9-15,-2 3 8 16,-1 3 1-16,-1-4 0 16,-1 3-1-16,1-2 2 0,2-4 4 15,-2-4-5-15,-2-2-13 16,1-2 13-16,-3-1-10 16,-4 1 2-16,-2 0 1 15,-4 4-8-15,-3 0 4 16,0 0-6-16,0 2 9 15,-3 2 7-15,-1 2 1 16,-3 3 0-16,0 2 8 16,-4 3-8-16,-1 2 10 15,-1-1-10-15,1 1-6 16,4 0 5-16,-2-2 1 16,-1 0 0-16,2-2 7 15,-4 0-6-15,-3 2-1 16,-2 2 0-16,0 2-2 15,0 0 2-15,0 4 0 0,-7 0 9 16,2 1-9-16,-1 2 1 16,1-3-1-16,1 0 0 15,2-3 0-15,0-1 1 16,0-2 0-16,-1 0-1 16,-2 0 5-16,1 0-4 15,-5 0 18-15,1 2-7 16,-4 0 1-16,-1 4 3 15,-1 2 1-15,-3 2-1 16,-2 2 4-16,0 2-3 16,-1-1 10-16,1 6-9 15,4-1-9-15,2 2 6 16,2 0-14-16,2 1-1 16,0 2 0-16,2 1-3 15,-2 0-4-15,1 0 7 0,-4 0-2 16,-1 0 1-16,-3 0 2 15,-4 5-1-15,-2 6 0 16,-3 1-1-16,6 0 1 16,-2-2 0-16,3-2 0 15,3 0 0-15,1 0-2 16,-1 0 2-16,-3 2 0 16,3-2-7-16,-1 0 7 15,0 0 0-15,2-2 0 16,2 0-1-16,1 2-5 0,-1 0 4 15,1 2-5-15,-3 4 4 16,1 0 2-16,-2 0 2 16,1 0-1-16,1-2 0 15,-1 1-7-15,6-6 6 16,-1 1 1-16,5-5-15 16,1 1 9-16,1-4-36 15,2 1-20-15,0 1-50 16,0 2-52-16,0 7-62 15,0 0-133-15,0-1-356 0</inkml:trace>
  <inkml:trace contextRef="#ctx0" brushRef="#br0" timeOffset="42018.69">28947 7770 472 0,'0'0'261'0,"0"0"-27"0,0 0-5 0,0 0-37 0,0 0-68 0,0 0-2 15,0 0-30-15,22-110-24 0,-22 92 8 16,0 0-5 0,0 0-7-16,0 0 1 0,0 2-14 15,0 0 10-15,-2-1-29 16,-5 2-8-16,0 1 1 16,1-3-24-16,-1 1 13 15,3 0-9-15,-4 0-4 16,2-2 11-16,-3 2-3 15,3 2 21-15,-4 4 31 16,2 2-14-16,1 2-47 16,-1 4-36-16,0 2-64 15,-7 0-98-15,1 4-310 16,1 6-244-16</inkml:trace>
  <inkml:trace contextRef="#ctx0" brushRef="#br0" timeOffset="42522.05">28786 7333 978 0,'0'0'320'16,"0"0"-223"-16,0 0-26 15,0 0 25-15,0 0 9 16,0 0-44-16,0 0 24 15,0 58 29-15,0-18-46 16,0 6-23-16,5 6-7 0,-1 1-20 16,3-3-2-16,-1 0-16 15,4-6-7-15,0-4 6 16,4-6 1-16,4-4 0 16,2-6-7-16,7-8 1 15,2-9 6-15,4-7-6 16,1 0-11-16,-3-19 17 15,-2-7 13-15,-6-2 0 16,-2-2 11-16,-10-4-11 16,-2-2 25-16,-7-4-28 15,1-4-9-15,-3-1 7 16,0-1-7-16,0 2-1 16,0 6 0-16,0 6 3 0,-5 8-3 15,1 6 1-15,-1 8 11 16,0 2 6-16,3 6-11 15,0 2 2-15,2 0-9 16,0 0-23-16,0 0 6 16,0 16 0-16,0 4-29 15,9 2-56-15,18 6-165 16,-3-4-126-16,1-8-209 16</inkml:trace>
  <inkml:trace contextRef="#ctx0" brushRef="#br0" timeOffset="43367.11">29553 7365 742 0,'0'0'543'0,"0"0"-322"0,0 0-58 0,0 0 50 0,0 0-25 0,0 0-51 0,0 0-49 15,-62-28-36-15,39 40-10 16,-4 10-23-16,-4 6 15 15,0 2 8-15,2 2-23 16,11 0 15-16,7-4-34 16,11-2 0-16,0-1-9 0,16-4-7 15,15-4 15 1,5-3-25-16,3-5-41 16,-1 0 24-16,-2-1-3 0,-10 0 27 15,-10 4 18 1,-13 2-9-16,-3 4 10 0,-16 0 7 15,-18 2 3 1,-3 0 11-16,-1-6-20 0,5-4-1 16,10-4 0-16,12-6-15 15,11 0-15-15,0-12-83 16,20-12-26-16,15-2 94 16,8-2 29-16,6 0 14 15,4 0 0-15,5-1 2 16,0 4 6-16,-4 0-5 15,-5 6 21-15,-12 2 20 16,-12 3 5-16,-13 5 28 16,-10 0 11-16,-2 1-14 0,0 2-3 15,-14-2-26-15,-1 3 7 16,-3 2-16-16,-2 3-16 16,0 0-6-16,2 12-9 15,5 8-3-15,2 5 1 16,8-2-1-16,3 4-11 15,0-5 5-15,11-6-12 16,9-4 17-16,5-8 0 16,4-4-49-16,2 0-26 15,0 0-45-15,-4-14-33 16,-5-3-45-16,-4-1 13 16,-4 0 42-16,-4 3 52 15,-1-2 58-15,-4 3 34 0,2 6 45 16,-3 3 53-1,2 5-5-15,1 0-36 0,5 0 47 16,1 13 13-16,3 14-46 16,1 3-12-16,-1 6 30 15,-3-2-60-15,-1-2 2 16,-8-10-13-16,0-6-2 16,-1-8-4-16,-3-6-11 15,2-2 18-15,2 0-10 16,0-4-8-16,6-12-1 15,1-8-18-15,9-4-17 16,9-7-29-16,11-1-73 16,47-18-103-16,-9 10-77 15,-2 8-419-15</inkml:trace>
  <inkml:trace contextRef="#ctx0" brushRef="#br0" timeOffset="43835.48">30948 7343 1300 0,'0'0'354'16,"0"0"-262"-16,0 0 25 0,0 0 48 0,0 0-10 0,0 0-78 0,0 0-55 0,-9 52 31 0,-1-8-2 0,2 6-25 15,-1 3 78 1,-1-5-28-16,4-6-58 0,4-10-8 15,0-8-10 1,2-10-22-16,0-8-43 0,0-6-59 16,0 0-9-16,6-14 28 15,2-12 12-15,-4-6 32 16,-4-4 27-16,0-4-5 16,0-7 39-16,-2-1 1 15,-6 0 12-15,6 0-7 16,2 8-6-16,0 4 19 15,0 10-3-15,10 6 14 16,5 8 9-16,3 8-23 16,-1 4-1-16,6 0 26 15,-3 20 3-15,0 8 22 0,-2 6-17 16,-3 8-18-16,-3 4 3 16,-4 0-25-16,1-1-8 15,-5-4 4-15,4-2-5 16,-6-7-82-16,4-6-111 15,-1-8-169-15,-3-10-400 0</inkml:trace>
  <inkml:trace contextRef="#ctx0" brushRef="#br0" timeOffset="44052.19">30869 7712 1075 0,'0'0'668'0,"0"0"-518"0,0 0-25 0,0 0-30 0,0 0-73 0,0 0 12 0,0 0 12 16,139-34-19-16,-50 2-27 16,9-2-54-16,20 0-130 15,-27 6-213-15,-22 11-318 0</inkml:trace>
  <inkml:trace contextRef="#ctx0" brushRef="#br0" timeOffset="44981.98">28986 10010 584 0,'0'0'322'0,"0"0"-56"0,0 0 39 0,0 0-47 0,0 0-26 0,0 0-57 0,0 0-42 0,0-70-30 0,3 70-32 16,4 6 5-16,2 20 21 16,4 10-8-16,1 14-32 0,1 6-36 15,1 5-6-15,-1-1-15 16,3-4 1-16,-1-10 4 16,4-10-5-16,-1-12 0 15,4-10-15-15,1-10-19 16,6-4 7-16,2-6 15 15,4-20-14-15,-6-10 7 16,-8-8-17-16,-4-2 7 16,-11-7 8-16,-8 2 6 15,0-2 15-15,0 5 1 16,-10 8 0-16,-4 8 17 16,3 10-18-16,2 10 5 0,5 10-5 15,4 2-24-15,0 0-28 16,0 10-58-16,15 6-53 15,12 4-75-15,19-2-138 16,-3-4-199-16,-5-8 174 0</inkml:trace>
  <inkml:trace contextRef="#ctx0" brushRef="#br0" timeOffset="45765.93">29680 9974 428 0,'0'0'579'0,"0"0"-306"15,0 0-32-15,0 0 5 16,0 0-51-16,0 0-57 15,0 0-16-15,-54-102-36 16,38 102-12-16,-3 0-19 0,-2 15-27 16,2 12-3-1,1 5-9-15,7 4-14 0,9-2-2 16,2 0-7-16,2-4 7 16,15-2 0-16,6-5-22 15,1-4-19-15,-4-2-14 16,-4-3-12-16,-8-5 9 15,-8 1 7-15,0-2-14 16,-4 2 43-16,-18 1 21 16,0-4 0-16,-3-3-6 15,5 0 4-15,9-1-3 16,5-3 6-16,6 0-28 16,2 0-63-16,19-4-7 15,15-8 83-15,11-4 5 16,9-3 10-16,9-1 12 15,-1 0 14-15,-2 0-4 0,-10 1 18 16,-10 0-3-16,-17 3 30 16,-15 2 2-16,-10 0 14 15,0-2 13-15,-8 0-30 16,-13 2-14-16,-3 0-19 16,0 6-32-16,-1 2 21 15,5 6-22-15,3 0 0 16,1 2 8-16,5 18-8 15,4 6 0-15,4 6 0 16,3 4-9-16,0 0 9 16,10-1 0-16,7-8 0 0,8-6-6 15,-1-10-24-15,3-6-49 16,0-5-70-16,-3 0-67 16,-2-16-64-16,-1-6-37 15,-6 0 61-15,1-3 150 16,-3 1 106-16,1 4 45 15,-1 4 72-15,1 4 19 16,3 6 4-16,1 6-4 16,7 0 15-16,-1 12-14 15,-2 14-50-15,-1 6-22 16,-8 6-3-16,-9 1-43 16,-4-1 15-16,0-6 0 15,-7-6-10-15,-3-10 0 0,0-8-23 16,6-8 0-16,4 0-1 15,0-22-59-15,16-8-8 16,11-9 14-16,6-5 18 16,7-2-47-16,24-14-121 15,-8 10-293-15,-4 10-163 0</inkml:trace>
  <inkml:trace contextRef="#ctx0" brushRef="#br0" timeOffset="46431.23">31179 9896 1227 0,'0'0'385'0,"0"0"-311"0,0 0-22 0,0 0 74 0,49 102 0 0,-42-56-32 0,-5 8-40 15,-2-2 33-15,0-2-62 16,0-7-25-16,0-11-45 16,-5-10-73-16,1-12-112 0,2-10-53 15,-2 0 58 1,-1-14 0-16,-4-14 86 0,0-6 139 15,-2-7 57 1,-3-3 145-16,1 0-12 16,5-4-108-16,3 2 49 0,5 4-19 15,5 0-64-15,19 5-20 16,9 8-11-16,10 3 4 16,3 5-11-16,4 7-9 15,-4 6-1-15,-3 6 0 16,-10 2 0-16,-13 5 9 15,-11 14 14-15,-9 7 30 16,0 5 10-16,-20-1-16 16,-3-4 3-16,4-2-19 15,3-6-21-15,5-6 1 16,9-4-11-16,2-4-56 0,2 0-39 16,23-2-8-16,6 0 5 15,4 2-18-15,3 4 5 16,0 6 79-16,-7 4 32 15,-9 6 3-15,-11 4 35 16,-11 0 23-16,0 0 46 16,-26-2 23-16,-7-2 0 15,-6-3 43-15,-3-6-40 16,5-4-34-16,5-4-59 16,10-4-40-16,8-3-93 15,7 0-226-15,5-6-725 0</inkml:trace>
  <inkml:trace contextRef="#ctx0" brushRef="#br0" timeOffset="49296.04">31451 10513 347 0,'0'0'108'0,"0"0"-62"0,0 0 96 0,0 0 48 0,0 0 8 0,0 0 19 0,0 0 24 15,-2 0-27-15,2 2-26 16,0 8-25-16,2 4-8 16,9 4-55-16,5 3-39 15,2 2-11-15,6 4-35 16,5 3-13-16,5 2 88 15,4-2-60-15,1-2-17 0,3-6-2 16,-1-4-10 0,-3-8-2-16,-1-4-3 0,1-4-27 15,1-2 11 1,-4 0-1-16,1 0 10 0,-7-4 2 16,0-6-2-16,0 0 10 15,0-4 1-15,2-4-1 16,-2-2 1-16,2-6 1 15,2-2 5-15,1-2 2 16,-3-2-8-16,-2-3 16 16,-4-1-1-16,-4 3 0 15,0-4 34-15,-3-1-2 16,-3 2 1-16,1-2 0 16,-3-2-6-16,0 2 8 0,-1-2-17 15,-4 1-4-15,-3 2 3 16,-1 1-24-16,-2-1-1 15,-2 1-7-15,0 0 1 16,0 0 7-16,0 0-1 16,0 2 5-16,0-2 3 15,-2-1-13-15,-2 1-4 16,-1 0 2-16,1 2-10 16,-2 0 10-16,1 0 1 15,-2 2-1-15,0 0 8 16,-1 0-7-16,-1 0-2 15,-3 2 0-15,4-2-6 16,-3 3 7-16,-1 0 0 16,1 2 1-16,0 3-1 0,0 0-3 15,0 2 2 1,-1 2 1-16,-1 0-9 16,3 0 9-16,-2 2 0 0,-1 0 0 15,1 0 0-15,-3-2-7 16,1 2 7-16,-1-3 0 15,2 2 1-15,-3 1 4 16,1-3-5-16,-1 2 0 16,3 1 0-16,-1 0-1 15,3 1 0-15,-1 2 1 16,2 1 0-16,1-1 5 16,-3 1-5-16,1-2-1 0,-4 0-1 15,-1 0-8 1,1 0 9-16,-3-2 0 0,0 2 1 15,0-2-1-15,2 2-10 16,3-2 11-16,-1 0 0 16,1-1 1-1,1 1 0-15,-2 5-1 0,1-3 0 16,-1 4 0-16,1-1-12 16,1 2 11-16,1-1 0 15,3-1-8-15,1 3 8 16,0 1 1-16,2-4-1 15,-1 3 1-15,2-2-9 0,-1 0 9 16,-1 0 0 0,-2 0 0-16,2 2 5 0,-1-2-5 15,1-2 0-15,-2 2 0 16,2-2-2-16,2 0 1 16,-1 0 0-16,3-2 1 15,0 2-7-15,-2-4 5 16,2 0-3-16,-6 0 4 15,4 0-10-15,-3 0 11 16,1 0-1-16,-1 4 2 16,0-2-2-16,-2 2-9 15,3 1-1-15,-1 3 10 16,0 1-4-16,3-2 5 16,-1 4 1-16,1-2-1 15,0 1 0-15,2 0-5 16,-5 0 5-16,2-2-1 15,0 2 2-15,1 0-1 0,0 0 7 16,0 2-7-16,-1 0 0 16,3 2 0-16,0 2-3 15,-1 0 2-15,3 0 2 16,-2 2 4-16,-1-2-5 16,-1 2 0-16,0-2-2 15,-1 2 2-15,-1-2-3 16,-1 2 3-16,0 0 1 15,-2 0 0-15,3 0-1 16,-4 0 1-16,2 4 3 16,-3 8-4-16,-1 6 0 15,-3 0 4-15,1 4-3 16,1 0-1-16,-3-1 0 16,3-3 1-16,2-3 3 15,2-1-4-15,2-3 0 0,5-4 6 16,0 0-6-16,2 1 0 15,0 2-1-15,0 0-2 16,0 2 3-16,0 2 1 16,0 2 5-16,0-2 1 15,0 0-1-15,0-4-7 16,0-4 1-16,0 0-8 16,0-4 8-16,0-2 0 15,0 0 1-15,0 0 13 16,0 0-13-16,0 0 7 15,0 0-3-15,0 0-4 0,0 0 11 16,0 0-1-16,2-10-4 16,0 0 4-16,5-6-10 15,0-2-1 1,2-2 0-16,0-4 0 0,-3 0 5 16,4 2-5-16,-4-3 1 15,1 5-1-15,-1 0-2 16,1 0 2-16,-2 4 0 15,-1 0 0-15,0 2 8 16,-1 0-8-16,-1 0 0 16,0 2 0-16,-2-2-4 15,0 2 4-15,0 0 0 0,0 0 1 16,0 2 5-16,0 2-6 16,2 0-1-16,0 2 1 15,-2 2-9-15,2 0 9 16,-2 0 0-16,3 2 2 15,0-4-1-15,-1 2 0 16,0-4-1-16,2 0 0 16,-2-1 0-16,1 4 1 15,-1-1-1-15,-2 2 0 16,2 1 1-16,-2 2-1 16,2-1 0-16,0 2 0 15,0-2 0-15,4 0 10 16,-2-2-10-16,-2 2 2 15,2-3 5-15,1 4-6 16,-3-2 8-16,2 3-3 0,1 0-6 16,-3 0 13-16,3 0-13 15,1 0-5-15,1 0 4 16,4 9 2-16,1 4-1 16,3 5 13-16,1 1-12 15,1 1 14-15,5-2-15 16,-1-2 0-16,0 0-1 15,0-4 2-15,-3 0 4 16,-5-6 4-16,-4 0-9 16,-4 0 7-16,-3-2-7 15,0-2 0-15,0 2 1 16,1-2 0-16,-1 0 9 16,0 0-3-16,4 0-6 15,-1 2 5-15,2 0-6 0,2 0-8 16,-3-2 8-16,3 2 0 15,-2-2 6-15,0-2 0 16,-3 2-5-16,0-2-2 16,1 0 1-16,-3 2-15 15,-2-2 6-15,2 0-40 16,0 2-27-16,1 0-54 16,6 6-150-16,-3-2-200 15,-1 0-409-15</inkml:trace>
  <inkml:trace contextRef="#ctx0" brushRef="#br0" timeOffset="54791.47">31422 7154 940 0,'0'0'294'0,"0"0"-198"0,0 0-95 0,0 0 6 0,0 0 119 0,0 0-29 16,2-9-46-16,-2 6 6 16,0 1 52-16,0-2 32 15,0 0-58-15,-7-1-46 16,-1-4 44-16,-1 1-6 15,-1 0-38-15,2 1 20 16,-1-4-12-16,-3-1-5 0,2 2 7 16,-1-4-16-16,1 2 8 15,0-2-6-15,1 0-14 16,-5 0 29-16,1-2-33 16,-1 2-5-16,-3-2 9 15,-1-2-10-15,0 2 5 16,-2-2-4-16,2 2 1 15,-2 0 14-15,0-1-16 16,-1 4 6-16,2 1-8 16,-3-3-7-16,1 4 9 15,0-1-9-15,-2-1 2 16,3 3 1-16,-4 1-2 16,1 0-1-16,-1 1 0 0,-3 0-1 15,0 1 1 1,-4-2 1-16,0 3 8 0,-5-2-9 15,3 2 1 1,-5 0-1-16,3 0 1 0,1 0-1 16,0 0 8-16,6 2-8 15,-1-2 0-15,2 2 0 16,2 0-1-16,3 0 1 16,-3 0 0-16,-1 2-1 15,-5 0 1-15,-3 2 0 16,-4 0 0-16,-4 0 0 15,-1 0-4-15,1 0 4 16,-2 2 0-16,-1 4 1 16,1 2 8-16,-1-2-9 15,-2 0-5-15,2-2 4 0,5-2 2 16,5 0-1-16,-1 2 5 16,5-2-5-16,-2 3 0 15,2 0 0-15,-4 1-5 16,0 1 5-16,-3 0 0 15,-2 1 6-15,1 0-4 16,-4-2-2-16,3 1 0 16,0-2 0-16,4-1 0 15,4 1 0-15,3 0 0 16,4-1 0-16,-2 2 7 0,0 1-5 16,0-2-4-1,-4 4-3-15,0-1 5 16,-3 2 2-16,1-1-2 15,0 1 1-15,-3 3-1 0,2-1 0 16,-2 2-1-16,3 2 1 16,0 0-2-16,-1 0 2 15,1 4 0-15,0 0 2 16,-1 2-2-16,1 0 1 16,2 0-1-16,0 0 0 15,2-2 0-15,4-2 10 16,2 0-9-16,4-1 6 15,-2-2-7-15,3 2 1 16,3 1-1-16,-3 1 1 16,5 2 1-16,-3 1 13 0,5 0-14 15,0 2 8 1,0 0-9-16,-2 2-1 0,-1 0 1 16,1 2 0-1,-1 0 1-15,1-2 3 0,0-2 3 16,1-3-8-16,4-6 1 15,3 2-6-15,-1-2 6 16,4-1 0-16,-4 3 1 16,4-4 2-16,0 5-3 15,-2 1 0-15,1-1 0 16,1 2-3-16,0 0 2 16,2 2 2-16,0 2-1 15,0 2 0-15,0 0 0 16,0 4 0-16,7 4 0 15,7 0-1-15,-1 2 1 16,-1 0 1-16,5 1-1 0,-5 1 0 16,2-4 0-16,-1 2 0 15,1-4 0-15,-1 0-1 16,3 0-7-16,2-4 9 16,2 2-1-16,1-1 0 15,4-2-2-15,4 4 2 16,2-3 0-16,1 0 0 15,1 0 5-15,-2-2-5 16,0-2 0-16,-4 0-1 16,0-2-1-16,0 0 2 15,0-2 0-15,4-2 1 16,2 0 1-16,7 0-2 0,7 2 0 16,4-4 0-1,3 3-2-15,4-4 1 0,-5 0 1 16,1-1-1-16,-3-3 0 15,-4 2-9-15,-3-5 9 16,-1 0-1-16,-3-2-8 16,-2-1 9-16,1-2 2 15,4-1-1-15,1-2 1 16,6 0-1-16,6 0 0 16,4 0 0-16,2 0 0 15,5 0 1-15,0 0-1 16,-3 0 0-16,-4 0-1 15,-2 2-3-15,-7 6 4 16,-2-2 0-16,-7-2 1 0,1-2 0 16,-5 0-1-16,0-2 0 15,-3 0 0-15,4 0 1 16,-2-4-1-16,3-8 1 16,5-1 0-16,2-5 5 15,4 0-6-15,1-1-3 16,3-3 2-16,-2-3 2 15,3 0-1-15,-2-4 0 16,-1-3 1-16,-2 0-1 16,1-2 0-16,-6 0 0 15,-3 0-2-15,-3 4 4 16,-7 2-2-16,-1 1 1 16,-3 0-1-16,-3 3 7 15,-4-2-7-15,1 1-4 0,-3 1 3 16,0 0 2-16,-2 0 0 15,2 0 6-15,-5 0-5 16,3 0-3-16,-5-2 1 16,3-2 0-16,-3-2 1 15,-1-2-1-15,1 0 0 16,-4 0 1-16,0 2-1 16,-2 2 3-16,-1 1-3 15,-2 1 0-15,3 2 8 16,-2-2-8-16,-3 2 6 15,3-4-5-15,-3 0 0 16,0-5 21-16,-2 2-11 16,0-3-1-16,0 1 18 0,0 0-16 15,0 1-4-15,-11-1-8 16,-1 3 0-16,2-2 0 16,-6 2 0-16,3 4 0 15,-1 0 3-15,1 0 4 16,0 4-8-16,1-1 1 15,3 4-6-15,-1 2 6 16,-2 2 1-16,-1 3 0 16,-1-1 14-16,1 3-15 15,-3 1 1-15,3 0-1 16,-1 4-6-16,3 1 6 16,5-1 6-16,2 3-5 0,1 0 14 15,3 1-13-15,0-2-3 16,-2 3 1-16,2 0 0 15,0 0 0-15,-2 0 2 16,-1 0 4-16,1 0-2 16,0 0-3-16,-3 0-1 15,3 0 0-15,-2 0 2 16,0 0 7-16,-1-1-9 16,3 1 8-16,2-3-7 15,-2 3-1-15,2 0 6 16,0 0-6-16,0 0 1 15,0-2 9-15,0 2-10 16,0 0-6-16,0 0 6 0,0 0-15 16,0 0 9-16,0 0-36 15,0 0-36-15,0 0-55 16,0 14-156-16,0 24-46 16,0-3-201-16,0-3-253 0</inkml:trace>
  <inkml:trace contextRef="#ctx0" brushRef="#br0" timeOffset="64817.24">18984 10684 1313 0,'0'0'169'0,"0"0"-169"0,0 0 0 0,0 0 8 0,0 0 72 0,0 0-49 16,81-91-21-16,-70 76 6 15,-2-3 13-15,-2 1 43 16,-5-1 2-16,-2 0-8 16,0 0 28-16,0 0-1 15,0-2 9-15,-4 0-21 16,-10 2-31-16,1 0 10 16,-3 2-17-16,3 0-24 15,0 2 25-15,-1 2-20 16,3 2-12-16,3 2 0 0,-2 2-12 15,1 0 0 1,1 0 0-16,-2 2 0 0,1-2 3 16,-1 2-3-16,0-2 0 15,-1 1-1-15,-2 2-13 16,-5-1 13-16,-2 2-1 16,-2 0 2-16,-7 2 11 15,0-4-11-15,-4 0 3 16,-1-2 6-16,-2-2-9 15,0-4 14-15,-1-1-13 16,1 2 13-16,1 0 23 16,-1 1-31-16,0 6 3 15,-2 3-9-15,-4 1 1 16,-9 0-1-16,-5 0 0 0,-9 1 6 16,-1 6-6-16,-5-3-8 15,-4-3 8-15,2-1 0 16,-5 0 1-16,0-1 9 15,-4-7-10-15,0 1 8 16,-5 1-8-16,0 5-1 16,0-2 1-16,2 2 0 15,3-4 1-15,1 1 11 16,6-4-12-16,5-2 7 16,8-2 14-16,2 2-6 15,3-2-3-15,-1 4-6 16,-3 2-4-16,1 4-4 15,-2 2 2-15,-3 0-1 0,-5 0-1 16,-1 0-5 0,-2 4 7-16,-3 2 1 0,1 2 0 15,-4 1 5-15,0 0-6 16,-2 7-1-16,3 2-1 16,0 7 4-16,2 1-2 15,5 3 9-15,0 7-9 16,4 1 9-16,-3 5-9 15,-1-2-10-15,3 2 10 16,-7 0 0-16,5 3 1 16,-6 0 5-16,0 5-6 15,-2 7 0-15,0 1-7 16,3 0 3-16,3 4 4 0,7-4 0 16,5 2 1-16,5-2 8 15,1 3-8-15,3-1-1 16,2 0 0-16,0 4-1 15,5 4 1-15,5 3 0 16,6 1 0-16,8 4 9 16,10 4-9-16,9 3 0 15,6 3-1-15,0 4 1 16,23 4 4-16,9 2-3 16,2 3 13-16,3-1-5 15,1-2-8-15,2-1-2 16,3-5 1-16,3-10 0 15,12-6 3-15,11-8-2 16,9-4-1-16,7-4 0 16,9-1-9-16,4-5 9 0,18 2 0 15,26 2 0-15,-13-10 4 16,-13-9-4-16,-16-8-135 16,-24-11 97-16,7 3 14 15,6 1 24-15,-7-4 0 16,1-4 0-16,0-6 6 15,0-6-6-15,7-2 0 16,3 0 0-16,19-10 1 16,19-16 3-16,25-15 2 15,4-7 4-15,-27 4 8 16,-38 8-18-16,-39 12 0 16,-14 4-48-16,4-4-68 0,6-4 45 15,6-8 26-15,0-2 29 16,7-4 15-16,6-6 2 15,11-5 5-15,25-15 9 16,27-18-8-16,28-16 30 16,-10 8-29-16,-32 17 2 15,-37 25-10-15,-32 18 0 16,0-6-37-16,-1-4-2 16,-6-2 7-16,-15 1 32 15,-7 1 1-15,-2-2 0 16,2-6 9-16,12-10-9 15,6-8 18-15,24-24-17 16,2 3 4-16,2-3 28 16,6 0 10-16,-21 22 17 15,1 0 6-15,-14 13-31 0,-13 13 1 16,-12 6-6-16,-8 4-6 16,-7 2 10-16,0 0-16 15,0 0 12-15,-5-3-4 16,-4 1-16-16,1 0-1 15,-4 0-9-15,1 3 7 16,0 2 3-16,-3 3 0 16,2 2 1-16,-5 2-5 15,7 0-6-15,-3 2 7 16,1 2-7-16,3-2 12 16,-5 0 2-16,1 2-14 0,-2 2 15 15,-5 0 14-15,0 5-20 16,0 2 10-16,4 3-19 15,1 1 9-15,3 1 4 16,6 2-14-16,-1 0 1 16,3 2 8-16,0 0-8 15,-2 0 14-15,0 2-9 16,-1-1 3-16,-1 1 3 16,-2 0-11-16,2 0 10 15,-1 0 1-15,2 0-11 16,2 0 13-16,3 0-14 15,0 0-11-15,0 0 11 16,2 0 0-16,0 0 0 16,0 0 7-16,0 0-7 15,0 0 0-15,-2 0-7 0,2 0-6 16,0 0 13-16,-3 1-21 16,1 5-11-16,0 5-31 15,0 0-78-15,0 18-114 16,0-5-124-16,-1-5-452 0</inkml:trace>
  <inkml:trace contextRef="#ctx0" brushRef="#br0" timeOffset="66762.14">19747 11576 62 0,'0'0'0'0,"0"0"-20"0</inkml:trace>
  <inkml:trace contextRef="#ctx0" brushRef="#br0" timeOffset="67930.33">18831 11484 570 0,'0'0'157'16,"0"0"-109"-16,0 0-3 15,0 0 102-15,0 0 22 16,0 0-28-16,0 0-57 16,-26 0-35-16,34 0 47 15,10 0 20-15,11 0-28 16,9 0-2-16,15-4 6 15,15-10 15-15,36-8-24 16,41-6-28-16,44-2-11 16,30-5-19-16,10 7-19 15,3 8 7-15,-14 9-11 0,3 6-1 16,-7 5-1-16,-5 6-26 16,-7 11-14-16,-1-2-31 15,-7 2 3-15,0-4 25 16,4-7-8-16,12-6 27 15,19-1 15-15,25-27 2 16,22-11 7-16,12-3 22 16,-7 8 35-16,-30 10 12 15,-24 14-41-15,-28 8-28 16,-16 2 0-16,-14-4-56 16,-13 0 21-16,-11-4 4 15,-16 2 17-15,-9-2 14 16,-4-2-4-16,7-2 2 0,8-4 2 15,12-2 0-15,11 0 22 16,2 4 25-16,-11 6-5 16,-32 6-22-16,-31 2-20 15,-23 0-9-15,-11 0-24 16,6 0-39-16,4 2 40 16,4 0 8-16,-4-2 24 15,-4 0-6-15,-1-2 8 16,0-12-2-16,1-1 0 15,-2 1 1-15,-2 1 14 16,-2 0 4-16,-7 6-3 16,-7 0-6-16,-5 6-9 0,-4-2-1 15,-1 2 6 1,3-4-6-16,6 1 27 0,3-1-10 16,2-2 7-1,-1 1-7-15,-1 1-10 0,-7 2 8 16,-5 3-6-16,-3 0-8 15,-4 0 12-15,-1 0-11 16,5 0 8-16,2 3 9 16,6 2 7-16,5 1 1 15,2-2-17-15,4 0 4 16,0-1-1-16,-3-2-13 16,0-1-1-16,-11 0 1 15,-4 0 0-15,-1 0 0 16,-8 0 0-16,-2 3 6 15,0-3-6-15,-2 1 0 16,-3 1-1-16,-2-2 1 16,-2 3 0-16,0-3 16 0,-2 0-3 15,0 1 0-15,0 2-13 16,0 1-10-16,-12 1-16 16,-19 12-88-16,2-3-160 15,-2-2-379-15</inkml:trace>
  <inkml:trace contextRef="#ctx0" brushRef="#br0" timeOffset="68746.94">28552 10930 725 0,'0'0'334'0,"0"0"-117"0,0 0-32 0,0 0 82 0,0 0 17 0,0 0-102 16,0 0-73-16,0-8-41 15,0 40 15-15,0 15 29 16,0 9-48-16,0 8-33 16,0 0-3-16,0 0-27 0,0-6-2 15,0-5 1-15,0-8-3 16,2-8 1 0,12-9 2-16,3-6-18 0,10-10 11 15,4-8-26-15,7-4 12 16,3 0-10-16,1-8-21 15,-4-6-5-15,-3 2-36 16,-4-2-24-16,3-9 0 16,-8 4-217-16,-5 1-387 0</inkml:trace>
  <inkml:trace contextRef="#ctx0" brushRef="#br0" timeOffset="69616.71">29055 11263 1164 0,'0'0'567'16,"0"0"-469"-16,0 0-26 16,0 0 111-16,0 0-48 15,0 0-86-15,0 0-44 16,-4-2-4-16,20 2-1 16,7-4 25-16,2-4-8 15,7-4 0-15,2-2 0 16,-3-2-4-16,-5 2 0 15,-6 0-12-15,-3 4 5 0,-11 4-6 16,-4 2 0 0,-2 2 25-16,0 2-4 0,-20 0 4 15,-7 0 6-15,-6 18-10 16,-5 6 12-16,2 8 8 16,5 2-17-16,4 1 10 15,14-2-25-15,8-2-9 16,5-5 0-16,8-8-18 15,15-7 16-15,14-4-11 16,5-7-12-16,7 0-14 16,4-7 6-16,3-8 21 15,-2-3-13-15,-10-3-3 16,-9 2-2-16,-10 1 15 0,-9 0-13 16,-12-3 18-1,-2-1-5-15,-2 0 15 0,0 0-1 16,0-2 2-16,0 6-1 15,0 2 0-15,0 8-6 16,5 4-8-16,13 4-3 16,1 0 3-16,4 6 14 15,2 10 0-15,-3 6 0 16,-2 4 3-16,-4 4 5 16,-6-2 8-16,-3-2-16 15,-5-4 6-15,-2-8-2 16,0-3-3-16,0-10 11 15,0-1-7-15,8 0-5 16,2-13-43-16,9-11-27 0,4-7 29 16,9-3 29-16,3-2-12 15,-1 2 5 1,-8 4 18-16,-8 6 1 0,-9 8 5 16,-5 6 36-16,-4 4 30 15,0 2 16-15,0 4-10 16,0 0-14-16,0 0-34 15,0 0-28-15,0 4-1 16,4 12 0-16,2 4 0 16,5 6 11-16,3 0-10 15,-1 0 4-15,-3 2-5 16,2 0-2-16,-3 1 2 16,-7-4 0-16,-2-3 1 15,0-1 8-15,-11-6-8 16,-14 0 17-16,-1-4-18 0,-1 2-13 15,4-5-1-15,8-2-75 16,11-4-44-16,8-2-80 16,21-4-484-16,6-10-134 0</inkml:trace>
  <inkml:trace contextRef="#ctx0" brushRef="#br0" timeOffset="70178.13">30480 11101 1073 0,'0'0'307'0,"0"0"-223"0,0 0 150 0,0 0 48 0,0 0-83 0,0 0-59 15,0 0-48-15,64 134-18 16,-49-91-23-16,1-2-41 16,0 1 3-16,-2-3 22 15,-6-9-35-15,-4-10 0 16,-4-8-52-16,0-6-22 0,0-6 6 16,-6 0 8-1,-7-2 16-15,-1-16 23 0,-1-4 21 16,1-8 9-16,3-2 12 15,-3-7 20 1,6 1 7-16,-1 0-17 0,7 2 7 16,2 4-23-16,0 0-7 15,17 4-8-15,12 6-21 16,7 2 2-16,7 8-2 16,1 6-4-16,-1 6 13 15,-1 0 0-15,-7 18 12 16,-6 14-1-16,-8 12-4 15,-13 8 5-15,-8 8 4 16,0 1 10-16,-11-3 14 16,-9-7-7-16,0-8 10 0,2-11-21 15,2-8-10 1,8-12-12-16,3-4-56 0,5-6-80 16,0-2-128-1,11 0-237-15,10-14-48 0,1 0-226 16</inkml:trace>
  <inkml:trace contextRef="#ctx0" brushRef="#br0" timeOffset="70777.75">31241 11358 517 0,'0'0'885'0,"0"0"-664"0,0 0-119 0,0 0 123 0,0 0-27 0,0 0-74 0,0 0-34 16,-9-85-35-16,-3 83 14 0,-9 2-16 15,-1 0-8-15,-5 0-4 16,-1 7-9-16,-5 11-20 16,2 4 13-16,5 3-10 15,6 4 4-15,4 0-8 16,12-2-10-16,4-7-2 16,0-6-4-16,14-6-19 15,10-8-23-15,7 0-23 16,3-2-5-16,1-14 20 15,-1 0-1-15,-3 2 25 16,-6 4 10-16,-6 6 6 16,-3 4 15-16,-5 2 2 15,1 16 35-15,0 4 3 16,5 2-6-16,0-4-10 0,8-4-23 16,-1-6-1-16,0-10 5 15,1 0-5-15,-7-8-43 16,-3-16 1-16,-3-6 9 15,-8-9 22-15,-4-1-4 16,0-3 15-16,-4-4 4 16,-10-1-3-16,-3 0 21 15,3 2-1-15,3 4-11 16,2 8 17-16,2 7-15 16,5 9 4-16,2 11 18 15,0 5-13-15,0 2-14 16,0 9 1-16,9 18 19 15,4 11 23-15,3 6-33 0,-1 4-1 16,1 2-16-16,-3-4-6 16,-2-6-57-16,-6-1-58 15,-5-10 24-15,0 2-191 16,-13-9-221-16,-8-6-154 16</inkml:trace>
  <inkml:trace contextRef="#ctx0" brushRef="#br0" timeOffset="71298.83">31237 11468 776 0,'0'0'619'0,"0"0"-468"0,0 0-39 0,0 0 97 0,0 0-4 0,127-49-115 16,-69 30-59 0,11-3 4-16,7-2-27 0,2-2 12 15,0-1 16 1,-2 4-2-16,-7 2 18 0,-11 5-21 15,-12 4-19-15,-13 2-11 16,-12 4 7-16,-10 2-8 16,-9 0 22-16,-2 2 79 15,0-2-3-15,-5 2-32 16,-7 2-27-16,-7 0-2 16,2 0-27-16,-3 0 5 15,-5 10-4-15,2 6 2 16,4 4 11-16,-1 2-22 15,7 5-1-15,-3-4-1 16,7 1 0-16,7-2-1 0,2-7-5 16,0-8 5-16,19-4 0 15,10-3-39-15,10-4 7 16,5-17-3-16,1-3-25 16,-1-2 7-16,-6 4-13 15,-9 4 23-15,-13 7 20 16,-7 6 15-16,-7 5 9 15,-2 0 64-15,0 0-3 16,0 2-9-16,0 10-1 16,0 2-11-16,0 0-15 15,0 0-24-15,2-2 3 16,14-2-4-16,6-6-37 0,4-2-40 16,8-2-95-16,-10 0-131 15,-7 0-548-15</inkml:trace>
  <inkml:trace contextRef="#ctx0" brushRef="#br0" timeOffset="72193.84">29925 12366 1517 0,'0'0'287'0,"0"0"-219"0,0 0 42 0,0 0 58 0,0 0-84 0,0 0-30 0,0 0-15 16,156-4-23-1,-63-10 32-15,36-10-19 0,40-10-18 16,19-4 20-1,-3 2-18-15,-12 7-11 0,-12 8 4 16,-2 5-6-16,-9 10 0 16,-29 2 0-16,-36 4 6 15,-32 0-7-15,-15 0 1 16,-2 0 0-16,-5-3-6 16,-4 3 8-16,-11 0-2 15,-8-1 1-15,-6 1 11 16,-2 0 77-16,0 0-13 0,0 0-18 15,0 0-19-15,0 0-33 16,-4 0 1-16,0 0-7 16,2 0 1-16,2 0 10 15,-2 0-11-15,2 0-1 16,0 0 1-16,-4 0-31 16,4 0-17-16,-4 0-74 15,0 0-77-15,-11 0-66 16,-4 1-242-16,-1 6-235 0</inkml:trace>
  <inkml:trace contextRef="#ctx0" brushRef="#br0" timeOffset="74491.19">28891 13762 909 0,'0'0'328'0,"0"0"-224"0,0 0 20 0,0 0 113 15,0 0-35-15,0 0-75 16,0 0-73-16,0-6 1 0,0 6 11 15,0 0-8-15,0 0-8 16,0 2-11-16,2 16 1 16,10 8 31-16,1 10-15 15,2 6-19-15,3 4-17 16,0 4-14-16,2 0-7 16,2-3 1-16,5-7-2 15,-2-8-11-15,2-10 13 16,-2-10-27-16,2-12-4 15,0 0-8-15,-2-16 24 16,0-14 5-16,-4-6 10 16,-3-9 3-16,-5 0-2 15,-7-5 1-15,-6-1 1 16,0 3 3-16,0 2-7 0,-12 8 1 16,1 8 0-16,5 12 24 15,-2 4-5-15,6 10-4 16,0 4-15-16,2 0-18 15,0 0-3-15,7 8-34 16,11 6-91-16,21 0-152 16,-2-2-326-16,-4-8-158 0</inkml:trace>
  <inkml:trace contextRef="#ctx0" brushRef="#br0" timeOffset="75074.88">29651 13708 36 0,'0'0'1221'0,"0"0"-998"0,0 0-136 0,0 0 71 0,0 0 52 0,0 0-66 15,0 0-75-15,-60-61-29 16,41 72-21-16,0 13 12 16,1 3-3-16,5 6-14 15,5 1-1-15,8-2-13 16,0-2-9-16,12-4 9 15,13-4-34-15,1-4-41 16,1-6-3-16,-7 2-28 16,-9-2 1-16,-7 3 15 15,-4-1 49-15,-6-1 17 0,-17 1 2 16,-5-4 21 0,1-3 1-16,2-1 0 0,9-6 0 15,8 0 0-15,8 0 0 16,0 0-13-16,27-13-45 15,15-2 36-15,9-3 16 16,14-3-24-16,4-3 15 16,5 0 15-16,-3-2 0 15,-7-2 1-15,-10 2 20 16,-16 6 43-16,-20 0-21 16,-16 6 37-16,-2 2 46 0,-20 2-19 15,-10 4-31 1,-3 4-10-16,2 2-20 0,2 0-18 15,6 0 10 1,8 14-20-16,7 2-8 0,8 4-8 16,0 2-1-16,6 0 5 15,11 0-6-15,-1-2-11 16,2-2 9-16,-4-6-13 16,-4-2-22-16,2-6-19 15,-3-2-49-15,-3-2-35 16,8-2-109-16,-5-16-298 15,-1 0-115-15</inkml:trace>
  <inkml:trace contextRef="#ctx0" brushRef="#br0" timeOffset="75291.89">30194 13760 622 0,'0'0'373'16,"0"0"-143"-16,0 0 43 0,0 0 12 0,0 0-127 0,105 110-74 0,-101-82-30 0,-1-4-11 15,-3-10-8-15,0-6 6 16,0-8-5-16,0 0-16 16,0-5-20-16,0-18-10 15,13-9-65-15,11-2-3 16,21-20-85-16,-7 8-131 16,0 8-361-16</inkml:trace>
  <inkml:trace contextRef="#ctx0" brushRef="#br0" timeOffset="75908.57">31041 13605 1079 0,'0'0'367'0,"0"0"-283"16,0 0 5-16,0 0 137 16,0 0-76-16,0 0-77 0,0 0-42 15,0 2 38-15,0 10 18 16,0 6-40-16,0 3 7 15,0 3-22-15,4 2-16 16,1 0 5-16,3 0-21 16,0 0 1-16,-2-2 0 15,-1-2-1-15,-3-6 0 16,-2-6-27-16,2-4 10 16,-2-4 17-16,0-2 0 15,0 0 0-15,0 0 15 16,2 0 7-16,-2 0 9 15,0-14-13-15,0-4-7 16,0-6-7-16,0-6-4 0,0-4-9 16,0-3-16-1,0-3-15-15,0-3 21 0,0 0-11 16,0 1-23-16,14 8-4 16,-1 8 7-16,7 12 18 15,3 8 8-15,1 6 21 16,2 4 3-16,3 20 16 15,0 8 18-15,-4 6 2 16,0 4-10-16,-8-2-9 16,-3-1-8-16,-5-7-9 15,-3-6 0-15,-2-6-30 0,1-4-81 16,-5-8-199-16,0-2-363 16,0-6-312-16</inkml:trace>
  <inkml:trace contextRef="#ctx0" brushRef="#br0" timeOffset="76107.25">31148 13792 225 0,'0'0'1226'0,"0"0"-961"0,0 0-153 0,0 0 68 0,0 0 20 0,0 0-77 16,163-26-74-16,-88 2-40 15,8 2-9-15,21-2-6 16,-21 8-143-16,-23 4-505 0</inkml:trace>
  <inkml:trace contextRef="#ctx0" brushRef="#br0" timeOffset="76941.67">29462 15655 1007 0,'0'0'508'0,"0"0"-367"0,0 0-46 0,0 0 100 0,0 0-28 0,2 126-85 0,13-74-27 0,5 2-40 16,1-1-14-16,2 1 22 16,2-14-5-16,2-8-12 15,2-10-6-15,0-18-31 16,-2-4-15-16,2-18 0 15,-2-20 13-15,-1-4 33 16,-2-7 0-16,-3-1 1 16,-4-2 6-16,-5 2-6 0,-8 2 26 15,-2 4-6 1,-2 8-7-16,0 12-2 0,0 8 3 16,0 11-15-16,0 5-7 15,0 0-73-15,11 18-42 16,9 3-226-16,7-7-372 0</inkml:trace>
  <inkml:trace contextRef="#ctx0" brushRef="#br0" timeOffset="77676.66">30092 15602 848 0,'0'0'589'16,"0"0"-448"-16,0 0-23 0,0 0 89 15,0 0-49-15,0 0-87 16,0 0-58-16,-109 99-12 16,122-79-1-16,10 2-8 15,3-2-1-15,3 2-29 16,3 4-12-16,-4-4 42 16,-6 0 8-16,-8-2 0 15,-14 0 0-15,0-2-26 16,-18-4 21-16,-15-1 3 15,-3 1-3-15,1-10 5 16,6-3 5-16,12-1-5 16,15 0-1-16,2 0-123 15,29-14 42-15,16-4 68 16,10-4 6-16,10-2 8 0,5 0 10 16,-4 0-9-16,-3-2 5 15,-10-2-6-15,-13 6 0 16,-15 2 16-16,-19 2 42 15,-6 4 64-15,0 8 1 16,-16-2-51-16,-3 8-20 16,-1 0-23-16,-1 0-17 15,4 10 15-15,1 10-15 16,5 4 10-16,9 2 7 16,2 0-20-16,0 2-7 15,15-6-2-15,3 0-8 16,3-12 1-16,0-2-37 0,4-8-36 15,0 0-43 1,1-18-67-16,6-8 3 0,-1-2 89 16,2 2 57-1,5-4 41-15,-1 6 13 0,2 6 19 16,-8 10 9-16,-7 8-6 16,-6 0 23-16,-9 22 28 15,-9 8 7-15,0 6-7 16,0 0-22-16,-2-8-8 15,-5-6-22-15,3-8-23 16,4-11-11-16,0-3 1 16,2-5 21-16,16-17-22 15,2-10-3-15,4-2-26 16,3 2-39-16,5-2-39 16,16 2-62-16,-5 10-112 0,-5 8-358 15</inkml:trace>
  <inkml:trace contextRef="#ctx0" brushRef="#br0" timeOffset="78271.16">31373 15587 1337 0,'0'0'319'0,"0"0"-268"0,0 0-5 0,0 0 75 0,0 0 5 0,0 0-66 0,0 0-31 0,89 126-2 16,-80-108-27-16,-5 0 0 15,-4-6-27-15,0 2-97 16,0-8-1-16,-10 2 35 16,0-8 36-16,1 0 35 15,3 0 11-15,2-6 8 16,-1-10 11-16,5-12 13 15,0-2 42-15,-3-6 4 16,1-4-5-16,-2 0-29 16,-1-1-34-16,3 5 5 15,2 4-7-15,0 10 0 16,5 8-6-16,15 6-3 16,7 8-1-16,6 0 4 0,3 0-22 15,-3 8 5-15,-4 10 3 16,-9 4 5-16,-9 6 15 15,-11-1 0-15,0 0 20 16,-13 0 32-16,-11-1 5 16,-1-6 6-16,4-4 0 15,11-6-26-15,5-6-37 16,5 0-17-16,11-2-34 16,20 0-9-16,14 4-59 15,6 2 83-15,1 6 27 16,-5 4 9-16,-10 8-1 15,-17-2 1-15,-20 2 9 0,-2 0 86 16,-38-4 53 0,-16 0 26-16,-11-8-49 0,1 0-76 15,5-2-49 1,14-12-11-16,18 0-156 0,14 0-427 0</inkml:trace>
  <inkml:trace contextRef="#ctx0" brushRef="#br0" timeOffset="80105.69">28430 16365 1099 0,'0'0'348'0,"0"0"-261"0,0 0-68 0,0 0 1 0,0 0-15 0,-29 108-5 16,22-78-192-16,3-4-215 16,-5-2-292-16</inkml:trace>
  <inkml:trace contextRef="#ctx0" brushRef="#br0" timeOffset="80304.6">27864 17022 773 0,'0'0'234'16,"0"0"-170"-16,0 0-43 16,0 0 68-16,0 0 100 15,0 0-68-15,0 0-92 16,-56 57-6-16,67-57-23 16,5-9-49-16,-5 1-215 15,-5-2-251-15</inkml:trace>
  <inkml:trace contextRef="#ctx0" brushRef="#br0" timeOffset="80488.61">27349 17365 1532 0,'0'0'341'0,"0"0"-341"15,0 0-75-15,0 0 68 16,0 0-9-16,0 0-72 16,0 0-407-16,-112 36-45 0</inkml:trace>
  <inkml:trace contextRef="#ctx0" brushRef="#br0" timeOffset="80655.11">26738 17714 1555 0,'0'0'379'16,"0"0"-340"-16,0 0-39 15,0 0 0-15,0 0-1 16,0 0-57-16,0 0-423 16,81-86-342-16</inkml:trace>
  <inkml:trace contextRef="#ctx0" brushRef="#br0" timeOffset="85765.85">28519 13964 557 0,'0'0'329'0,"0"0"-167"0,0 0-97 0,0 0 10 0,0 0 96 0,0 0-43 0,-34-118-5 15,37 96-51-15,10-4-23 16,5 2-9-16,2-2 11 16,0 0 28-16,0 2-24 15,0-1-19-15,0-1 4 16,0 2-12-16,1-3 3 15,0 0-4-15,2-5-11 16,1-2 16-16,3 2-20 16,2-2 7-16,2 0 11 15,3 2-23-15,3 2 15 0,3 0-8 16,3 2-2-16,6-2 7 16,4 2-13-16,5-3 0 15,3 3-5 1,1 0 5-16,5 0 7 0,-1 4-4 15,5 0 2-15,6 4 2 16,0 0-12-16,2 4-1 16,-1 4 0-16,-3 0 0 15,-6 4 1-15,-4 0 0 16,-1 1 0-16,-2 0 5 16,1-1-6-16,2 0-6 15,-2 0 6-15,-1 2 0 0,0 0 16 16,-1 2 5-16,1 4-5 15,0 0-2-15,5 0-14 16,2 0 11-16,4 0-10 16,3 2 0-16,2 6 9 15,2 0-10-15,-1-1 0 16,0 2 0-16,4 3 0 16,0 2 0-16,1 4 0 15,1 6 0-15,0 4 12 16,-4 6-12-16,0 4 0 15,-8 6-1-15,-1 5-4 16,-7 2 5-16,-3 3 0 16,-2 3 0-16,0-3 7 15,3-2-7-15,-1-4-7 16,1-2 7-16,1-6 0 0,-4 1 1 16,0-4 0-16,1 3 5 15,-8 5-12-15,-2 3 6 16,-2 4 0-16,-2 6-6 15,-2 5 4-15,1 5 2 16,-3 4 5-16,-3 2-5 16,-3 4-14-16,-5 2-15 15,-10 3-1-15,-7 3 21 16,-9 0-9-16,-6 20 18 16,-19 20-1-16,-14-11 2 15,0-11 4-15,-1-16-5 16,16-21 0-16,3 5 3 15,3 4-2-15,8-8 14 0,2-3 3 16,0-7-12 0,-3 0 4-16,-3-2-10 0,-11 0 1 15,-5-2 8-15,-12-2-3 16,-8 2 4-16,-10 5-9 16,-6-1 0-16,-2 0 7 15,-1 0-2-15,3-4-6 16,9 0 16-16,9-2-5 15,6-2-1-15,7-1-9 16,7-3 1-16,1-2 5 16,2-4-7-16,-2 0 0 15,-5 0 9-15,-8 0-8 16,-8 4 1-16,-9-3-2 16,-5-1-1-16,-7 0 1 0,1 0 2 15,0-4-1-15,-1 0 9 16,5-8-10-16,3-2 6 15,0 0-6 1,-1-4-5-16,-5 0 5 0,1-2 0 16,-4 1 1-16,-5-3 9 15,-3-4-10-15,1-1 8 16,-2 1-8-16,1 3-9 16,-1-3 9-16,0 4 1 15,-2-4 6-15,4 4-1 16,0-6-5-16,-1 2-2 0,4-6 1 15,-3-2 0 1,-4 2 0-16,-2-4 6 0,-4 0 4 16,2-4 10-16,-2 0-20 15,3 0 11-15,2-4-11 16,0-8 6-16,5-6-2 16,-2 0 6-16,1-4-4 15,-1-2 6-15,2-2-12 16,-1-1 9-16,3 1-9 15,0 2 6-15,3-2-2 16,1-2-3-16,3-2 0 16,4 4-1-16,2-6 0 15,4 0 0-15,6-2 0 16,3-10 0-16,5 2 6 16,5-7 1-16,4-1 12 0,2-4-2 15,2 2-16-15,0-2 4 16,-4 0-5-16,-5 2-3 15,1-2-3 1,2-1 6-16,-2 3 0 0,8 2 0 16,4-4-10-16,3 0 10 15,5 2 1-15,4-6-1 16,0 3 9-16,4-1-9 16,1 6 0-16,0-4 0 15,4 2-8-15,0 2 8 16,0-4 1-16,0 1 1 15,0-1 7-15,6 0-9 16,3-4-2-16,3-4 1 16,1 0-4-16,3-1 5 15,-1 1 1-15,1 4 0 0,-3 0 8 16,1 2-9-16,-3 4 0 16,-1-1 0-16,-4 8-2 15,-2-4 2-15,-4 3 1 16,0 2 0-16,0 2 5 15,0 4-6-15,-4 2 1 16,1 0 4-16,3 0-4 16,0 4 9-16,0 2-10 15,0 2 0-15,3 2 0 16,3-1-4-16,3 5 4 0,-1-2 5 16,2 0-4-16,3 0-1 15,0-2 0-15,3-4 0 16,4-2 0-1,2 0-1-15,3-4 1 0,-3 2 0 16,-5 6 0-16,0 6 5 16,-9 3-5-16,-4 7-4 15,-4 6 3-15,0 2 2 16,0 3 7-16,0-2 4 16,0 3-4-16,0-1 3 15,0-2-11-15,0 3-7 16,0 0 6-16,0 0 1 15,0 0 0-15,0 0-1 16,0 0-35-16,0 0-39 16,-4 0-93-16,2 14-53 0,2 4-58 15,0 15-100-15,9-8-253 16,7 0-138-16</inkml:trace>
  <inkml:trace contextRef="#ctx0" brushRef="#br0" timeOffset="89332.8">32173 15498 757 0,'0'0'264'0,"0"0"-164"0,0 0-18 0,0 0 147 0,0 0-19 0,0 0-86 15,0 0-34-15,-2-16 3 16,0 6-24-16,-3 0-1 16,-2 2-13-16,-2-2 4 15,-1 2-15-15,-6-4-5 16,-3 2 3-16,2 0-3 0,-1 2-2 16,1-4 8-1,-4 2-2-15,3-2-5 0,1 2-7 16,-2 0-19-16,0 0 12 15,1 2-12-15,-5-4 4 16,2 2 7 0,-8-2-16-16,-3 2 5 0,-3-4-12 15,-8 2 1-15,-3 2 5 16,-4 0 0-16,-1 2 3 16,0 0 7-16,2-1-15 15,0 4 8-15,0 1-9 16,4 4 1-16,1 0 0 0,0 0 0 15,-2 0 1 1,2 0 9-16,-1 0-11 0,1 0 0 16,-3 0-1-16,-2 0-5 15,0 0 6-15,-5 0 1 16,1 0 1-16,-2 0 1 16,1 0-3-16,-2 0 0 15,0 0-1-15,1 0-8 16,-3 0 9-16,-4 8 1 15,-1 2-1-15,1-2 4 16,2 6-4-16,2-2 0 16,2-1-2-16,4 6-4 15,2-5 5-15,2 0 1 16,2 0 0-16,-1-2-1 16,3 2-2-16,-3-2 2 15,-2 2 1-15,-2 2-17 16,-1 0 17-16,-1 2 0 0,2-2 0 15,1 4-1-15,4-6-5 16,5 4 6-16,1 0 0 16,7-2 1-16,2-4 2 15,2 6-3-15,0 2 0 16,-2 1-1-16,-1 3-7 16,1 0 8-16,0 6 0 15,-2 6 0-15,2 2 5 16,-1 4-5-16,3 0-6 15,7 2 6-15,2 2-7 16,9 4 5-16,4-2 2 16,7 7 0-16,0 5 0 15,0 4-2-15,9 0 2 0,13 6-2 16,7-5-9 0,7-1 10-16,7-2 1 0,1-4 0 15,5-6 0-15,2-6-5 16,0-4-6-16,1-8-15 15,-1 3 3-15,2-13 23 16,3 1-11-16,4-4 11 16,5-7 0-16,4-2-4 15,5-2 4-15,1-4 0 16,1 2 0-16,0 2 5 0,-1-4-5 16,-1 2 1-16,-5-2 0 15,-2 0-1 1,-7 0 1-16,-2-4-1 0,-4 4 0 15,2-4 13-15,-1 0-4 16,5 0 15-16,4 0 0 16,6 0-12-16,3-8 0 15,0-4 0-15,2 2-4 16,-4-4 6-16,-3 6-4 16,-3-6-1-16,-3 6 9 15,-4-2-16-15,-2-3 7 16,-4 4-3-16,-6-1-6 15,-3 2 10-15,-8-1-10 0,-6-1-5 16,-2 2 5 0,-7-2 1-16,0-2 0 0,1-2 7 15,0 0-6-15,4-4-2 16,4-4 0-16,6 0-4 16,4-4 3-16,-1-2 1 15,-1 6 0-15,-6 0 6 16,-6 0-5-16,-8 4 3 15,-5 0-4-15,-3 4 0 16,-3-4-1-16,1-3 2 16,5 3 0-16,3-4 7 15,1-2-7-15,1-2-2 16,-1 0 1-16,-1-2 0 16,-1 2 3-16,-5-6-3 15,-1 2 6-15,-2 2 1 16,-4-2-6-16,-2 2 8 0,0 2 3 15,0 4 0-15,0-2 13 16,0 3-14-16,0-1 2 16,0 4 6-16,0-1-7 15,0 2 5-15,0 3-10 16,-8 0-5-16,0 6 23 16,-1-2-19-16,-3 6 3 15,-1 0-4-15,5 0-4 16,-2 4 4-16,4-4-5 15,3 4 0-15,1-2 0 16,2 2 2-16,0 0-3 16,0 0 1-16,0 0-9 15,0 0 8-15,0 0 1 16,0 0-3-16,0 0 1 0,0 0 2 16,0 0-6-16,0 0-1 15,0 0-13-15,0 0 19 16,0 0-6-16,0 0 7 15,0-2 0-15,0 2 1 16,0-2-2-16,0 2 1 16,0 0-9-16,0 0 9 15,0 0 2-15,0 0-1 16,0 0 4-16,0 0-4 16,0 0-1-16,0 0 0 0,0 0 0 15,0-4 0 1,0-6 1-16,0 2 5 0,2-4 6 15,3-2-12-15,-1 0 0 16,1-2 0-16,2 0-5 16,-1-2 5-16,1 2 0 15,-3 2 0-15,1 0 0 16,-2 6 6-16,-1 2-7 16,0 2 1-16,-2 0-1 15,0 0 1-15,0-2 0 16,0-1 0-16,0 2 2 15,0-3-2-15,0-1 0 16,-2 4 0-16,0-4 0 16,-1 4-1-16,0-4 2 15,3 1-1-15,0 3 0 16,-2 0 1-16,2 0-1 0,0-2 0 16,0 1 0-16,-2 1 0 15,2-4 0-15,0 1 0 16,-2 0 0-16,0 2-4 15,-3-4 4-15,3 2 1 16,-2 0-1-16,0 2 8 16,1 2-8-16,1 0 0 15,-1 4-1-15,3 0 2 16,0 0 7-16,0 0-8 16,0 0 0-16,0 0 6 15,0 0-6-15,0 0-1 16,0 0 1-16,0 0-5 15,0-4 5-15,0 4 0 16,0 0 1-16,0 0-1 0,0 0-7 16,0 0 6-16,0 0 1 15,0 0-9 1,0 0 9-16,0 0-18 0,0 0-6 16,0 0-17-16,0 0-39 15,0 0-48-15,0 0-88 16,0 4-44-16,0 0-139 15,0-4-428-15,0 0 143 16</inkml:trace>
  <inkml:trace contextRef="#ctx0" brushRef="#br0" timeOffset="92594.32">31887 15468 626 0,'0'0'205'0,"0"0"-95"0,0 0 70 0,0 0 52 0,0 0-72 15,0 0-47 1,0 0-36-16,43 0-14 0,-32 0-15 15,-2-4-11-15,2 2 0 16,-2-6-8-16,2 0 6 16,-2-2-1-16,2-2-9 15,0-2 7-15,3-4-6 16,-1-4-11-16,1-2 20 16,-3-2-10-16,2-4-3 15,-4 2 12-15,0-2-10 16,-3 2 7-16,-2-4 4 15,0 5 11-15,-4 1 22 16,0 0-13-16,0 4-4 16,0-2 5-16,0 2-8 15,-4-4-2-15,-2 4-12 0,-3 0-19 16,1 2 20 0,-2 0-13-16,-3 2-3 0,2 0 1 15,-5 4-19-15,3 0 9 16,-1 0-3-16,2 2-6 15,0 2 16-15,-3 2-11 16,2-2-5-16,-3 2 18 16,-3-2-18-16,0 1 6 15,-1-4-7-15,-3-1 0 16,-1 1 13-16,0-1-13 16,-3 2 0-16,0-2 0 15,-2 0-3-15,-2-2 3 16,-3 2 1-16,1 2 0 0,2 2 6 15,0 0-7 1,2 2 0-16,0 0 0 0,4-2-2 16,0 2 2-16,4-2 0 15,2-2 0-15,2 0 9 16,1 0-9-16,3-2 0 16,-1 2 0-16,6 2 0 15,-3 0 3-15,-1-1-3 16,1 2 1-16,-1-4 3 15,2 2-4-15,-1-1-1 16,-1-2 1-16,3 0-9 16,3-3 9-16,0 3 2 0,3-4 5 15,0 0-7 1,3 0 1-16,0 2-2 16,0 2 1-16,0 0 0 0,0 4 7 15,0 2-7 1,0 0 0-16,0 2 5 0,0 2-4 15,0-2 0-15,0 2 4 16,0 2-4-16,0 2 7 16,-2 0-6-16,2 0 5 15,-2 0-7-15,0 0-4 16,0 0 3-16,-5 2 1 16,-4 14 0-16,-3 6 4 15,-5 8-4-15,-4 5 0 16,-1 2 0-16,-1 2-2 15,0-2 2-15,4-5 1 0,3-5 0 16,5-5 6 0,1-8-7-16,7-2-6 0,3-8 6 15,2-2-9 1,0 0 9-16,0-2 0 0,0 0 1 16,0 0 4-16,2 0-5 15,7 0 0-15,7-8 0 16,-1-6 1-16,4-4 7 15,-1-4-1-15,1 0-7 16,-3-4 6-16,2-1-6 16,-5-1-4-16,0 2 4 15,-3-2 0-15,1 2 0 16,-5 2 9-16,3 2-8 0,-2 2-2 16,0 0 1-1,-3 2-6-15,3 0 0 0,-1 2 12 16,2-2-6-16,0 0 8 15,1 0-7-15,-3 2-1 16,4 4 0-16,-6 4 0 16,0 4 4-16,-1 0-3 15,-1 2 9-15,-2 2-1 16,0 0-9-16,2 0 5 16,-2 0-5-16,2 0-3 15,2 0 3-15,4 0 0 16,1 6 9-16,-1 4-1 15,6 2-8-15,-1 2 9 0,5 0-3 16,-3 0-4 0,4 2 15-16,0-2-9 0,-3-4-2 15,-1 2-6-15,1-8 1 16,-3 0-7-16,-1 0 6 16,-3-2-7-16,-1 2 6 15,-3-4-29-15,0 4-33 16,-1-2-61-16,0 2-185 15,1-2-299-15,-1-2-436 0</inkml:trace>
  <inkml:trace contextRef="#ctx0" brushRef="#br0" timeOffset="99255.19">14667 13784 658 0,'0'0'213'16,"0"0"-156"-16,0 0-37 0,0 0 17 0,0 0 50 0,0 0-19 0,0 2 12 16,0-8 86-16,2-6-13 15,0-4-15-15,0 2-21 16,-2 2-48-16,0-5-3 15,0 6-15-15,-4-1-23 16,-7-1-4-16,-2 4-15 16,-5-4-8-16,-5 3 8 15,-4 1-8-15,-4 3-1 16,-6 3 0-16,-5 3 6 16,-6 0 3-16,-2 10-9 15,-2 7 0-15,3 1-1 0,5-6 2 16,-1 4-1-16,7-4 6 15,0 0-6-15,5-5 0 16,2 2 0-16,2-5-3 16,2-2 3-16,-2 0 0 15,2-2 2-15,0 0 9 16,3 0-5-16,0-8 34 16,-1-1-22-16,2 0-17 15,2-1 43-15,0-2-7 16,1 2-12-16,1 0-13 15,0-2-6-15,-1 2 25 16,3 0-19-16,-4-1-11 0,4 4 7 16,-1 0-8-1,2 6 14-15,3 1-14 0,2 0 0 16,4 0-1-16,7 0-6 16,0 0-15-16,7 0 11 15,22 0 7-15,13 0 4 16,20 0 0-16,30-14-10 15,35-15 8-15,31-5 1 16,9 0 1-16,-13 2 4 16,-16 4-4-16,-14 0-9 15,3-2-15-15,2-2-11 16,1-2 34-16,-23 2-6 16,-20 3 7-16,-23 6 4 15,-8 0-2-15,0 1 5 16,-5-1-7-16,-2-2 1 0,-20 5 5 15,-11 4 10 1,-9 4 27-16,-5 4 6 0,1 0-21 16,3 0 0-1,6 0-20-15,11-2-1 0,8 0 0 16,12-4-6-16,13 0-1 16,6-2 5-16,5 2-4 15,1-2-1-15,-4 2 0 16,-1 0-12-16,-5 0 12 15,0-2 0-15,1-1 1 16,-1 2 11-16,2-2-12 0,3 3 0 16,3 0-1-1,8 5 1-15,4 2 12 0,3 5 4 16,6 2-5 0,-3 0-7-16,4 4 2 0,-1 12-12 15,-6 4 5-15,-3 7-10 16,-4 5 11-16,-10 6 0 15,-1 10 0-15,-5 6-1 16,-4 8-6-16,-2 7 7 16,-4 0 0-16,0 4-3 15,-1-1 3-15,-1-4 2 16,2-4-2-16,0-3 2 16,4-3-1-16,2-4-2 15,2-2 1-15,-2-2 0 0,-3-4 0 16,-6-2 0-16,-9-2-24 15,-9 2 12-15,-11 0-11 16,-9-1 5 0,-9-1 9-16,0-2 9 0,0 0 2 15,-13-4-2-15,-1-2 0 16,-1-2 0-16,1-2 0 16,1 0 0-16,-1 0 0 15,1 1 0-15,-3-1-6 16,-2 2 6-16,-2 4 0 15,-2 0 0-15,-4 4-7 16,-1 0 7-16,-4-4 0 16,2-2 0-16,-3 0-1 0,1 0-12 15,-4-6 12-15,-2 4-5 16,-5 3 5-16,-5-5 1 16,-6 2 1-16,-7-2 5 15,-2 2-2-15,-5-8-3 16,-5 2-2-16,-1 0 1 15,-3-8 0-15,-2 0 0 16,-5 0 0-16,0-1 1 16,-2-2 9-16,0-1-9 15,-5 3-1-15,-1 1 0 16,-5-6 1-16,-4 3-1 16,-5 2 1-16,3-3 6 15,-5-4-7-15,2-2 0 0,1-4-1 16,-2-4 1-1,4 0 0-15,7 0 19 0,5-8 0 16,10-6 2-16,7 0-8 16,6-4-12-16,0-4-1 15,5-5 1-15,-6 4-1 16,4-4 0-16,-5 5-2 16,0-6-10-16,-2 4 5 15,3-2-1-15,2 2 8 16,3-2 2-16,5-2-2 15,6-4 6-15,6 2-6 16,9-6-1-16,8-3 1 16,11-1-8-16,7-2 7 0,9-8 0 15,2 2 1 1,0-8 0-16,0 2 0 0,6-2-9 16,1-1 9-1,2-1-7-15,-2-2 7 0,-1 2 0 16,1-2 1-16,0 0 3 15,0-1-4-15,1 3-6 16,1 3 5-16,5 0 2 16,-4 5-1-16,2 6 10 15,-3 6-9-15,-5 6 10 16,-2 8-11-16,0 5 2 16,-2 6 22-16,0 3-14 15,0 2 2-15,0 3 0 16,0 1-11-16,0 4-1 0,0 0 0 15,0 0-15 1,0 0 14-16,0 0-53 0,0 0-55 16,-6 7-143-1,-3 7-354-15,-5 0-208 0</inkml:trace>
  <inkml:trace contextRef="#ctx0" brushRef="#br0" timeOffset="101171.78">14255 14383 618 0,'0'0'235'0,"0"0"-131"0,-127 97-4 16,67-51 7-16,-3 4 35 0,-3-2-5 0,-4 2-60 0,-1-2-37 15,-8 0-26-15,0-3 34 16,-10-1 21-16,-18 8-27 16,4-8-14-16,-4 0-14 15,0 0-5-15,18-12 34 16,-5 0 2-16,7-3-3 15,10-10 16-15,8-2-22 16,7-7-1-16,3-10-13 0,8 0-7 16,7 0 14-16,1-17-5 15,5-7-14-15,1-8-5 16,3-10-4-16,1-10-2 16,2-8-4-16,2-6 5 15,2-4 1-15,4-1 8 16,4 3 4-16,5 2 14 15,5 4-12-15,5-4 10 16,4-1 29-16,0-2-46 16,15-2 11-16,3-3-10 15,4 4-3-15,0 1 7 16,-1 7-13-16,1 4 6 0,0 4-5 16,0 2 5-1,1 2 7-15,-4 4-13 0,0 4 8 16,-11 8 7-1,-6-1-14-15,-2 6 36 0,0-2-7 16,-8 1-20-16,-3-2 30 16,-1 0-19-16,2 0-9 15,1 2 4-15,-1 0-15 16,4 2 9-16,-1-2-10 16,3-1 1-16,0-2 11 15,-2-6-12-15,4 2 2 16,0-4-2-16,0 1 1 15,-2 0 3-15,-3 0-4 16,1 2 2-16,-6-2 7 16,1-1-9-16,0 4 2 0,-5-2 7 15,3 5-8 1,-3 2 16-16,3 4-8 0,-3 6 4 16,5 2 6-16,-2 6-19 15,2 0 0-15,2 4 0 16,-3 0 1-16,2 2-1 15,-1 2 6-15,1-2 2 16,-1 0 6-16,1 2-13 16,0-4-1-16,-3 0 0 15,2 0 0-15,-1-2 8 16,4 2-7-16,-1 0 11 16,0 2-4-16,2 0-8 15,1 2-1-15,-1-1 1 0,0 1 0 16,0 1 0-16,3-2 1 15,-3 4-1-15,3-4 0 16,2 6 0-16,2-2 0 16,0 2 0-16,0 1-5 15,0 0 4-15,0 0 1 16,0 0-7-16,0 0 6 16,0 1-4-16,0 3 5 15,0-1 1-15,0-3-1 16,0 0 9-16,0 0-8 15,0 0 0-15,0 0 11 16,0 0-11-16,0 0 7 16,-2 0 0-16,-3 0-7 0,-2-4 8 15,-2 0-9-15,3 0-5 16,-4-1 4-16,4 1 2 16,-1 3-1-16,3-6 0 15,0 1 0-15,0-2-1 16,-4-3 1-16,4-2-7 15,-1 1 7-15,1 2 0 16,0 2 1-16,-1 0 7 16,1 4-7-16,1 0 3 15,-1 2-4-15,4 0-5 16,0 0 4-16,0 0 2 16,0 0-1-16,0 2 9 0,-2 0-9 15,2 0 7 1,0 0-7-16,0 0-2 15,0 0 1-15,0 0 1 0,0 0 0 16,0 6 0-16,-3 8 0 16,1 6-1-16,0 5 1 15,2 0 0-15,0 4 0 16,0-1 1-16,0-2 9 16,0 0-1-16,4-6-9 15,3 0 7-15,0-6-7 16,0-2 0-16,-1-4 5 15,1-4-4-15,-3 0 0 16,1 0 11-16,-2-4-12 16,-1 0 8-16,-2 0-8 0,0 0 0 15,0 0 21 1,0 0-9-16,2-8 6 0,-2-8-6 16,0-4-11-1,0-2 3-15,0-5-4 0,0 2 0 16,0-4-1-16,0 3 1 15,0-2 0-15,0 0 0 16,0 1-7-16,0 2 7 16,-2 3 0-16,2 4 0 15,-2 6 3-15,-1 4 4 16,3 2-6-16,-3 2-1 0,3 0-2 16,0 0 1-1,0 2 1-15,0 0 0 16,0 2 0-16,0-2 1 0,0 2-1 15,0-2 0-15,0 2-2 16,0 0 2-16,0-2 1 16,0 2-1-16,0-2 2 15,8 2-2-15,0 0-1 16,3 0-6-16,5 0 1 16,-1 2 6-16,3 4 0 15,0 0 1-15,0 0 17 16,0-2-18-16,-1 2 0 15,0-4 0-15,-2 2-6 16,-1 0 6-16,1-2 0 16,1 0 1-16,-3 0-1 0,3 0-8 15,-3 0-21 1,7 0-51-16,0 2-61 0,9-2-18 16,29 2-73-1,-7-4-266-15,-2 0-240 0</inkml:trace>
  <inkml:trace contextRef="#ctx0" brushRef="#br0" timeOffset="104484.88">18978 15598 1071 0,'0'0'281'0,"0"0"-277"0,0 0-4 0,0 0 0 0,0 0 14 15,0 0-14-15,-25-14-118 16,10 9-37-16,-1 1-109 16,-5 4-83-16</inkml:trace>
  <inkml:trace contextRef="#ctx0" brushRef="#br0" timeOffset="105167.24">17586 15316 446 0,'0'0'504'15,"0"0"-397"-15,0 0-63 16,0 0 5-16,0 0 107 16,0 0-15-16,0 0-58 15,-11-18-37-15,11 18 14 16,2 0 46-16,9 12 20 16,0 6-20-16,5 10-20 0,-1 2-5 15,3 6-33 1,0 6-9-16,4 6-8 0,3 6-3 15,4 9 0 1,2 7-10-16,2 10-3 0,3 6 10 16,4 3-13-16,2-3 3 15,6-2-14-15,0-4 2 16,4 0 3-16,1-8-5 16,-2-1-1-16,0-3 1 15,-2-2-1-15,-4-4 7 16,-7-8-7-16,-5-5-1 15,-4-7 0-15,-6-12 0 16,-3-2 0-16,-5-6 1 0,3 0 0 16,0-4-2-16,4-6 2 15,5 2-9-15,6-4 7 16,7-6 2-16,10 0 0 16,2 0 7-16,8-4-6 15,6 0-2-15,3 0-4 16,2 0-1-16,5 0 6 15,-5-12 0-15,-6-2 2 16,-14 4 6-16,-13 6-8 16,-16 0 0-16,-11 0 0 15,-9 4-1-15,-2 0 1 16,0 0 0-16,-4 0 0 16,-16 4-67-16,2 4-138 15,4 2-418-15</inkml:trace>
  <inkml:trace contextRef="#ctx0" brushRef="#br0" timeOffset="106231.98">19765 16623 690 0,'0'0'327'0,"0"0"-158"0,0 0 12 0,0 0-17 0,0 0 12 0,0 0-33 0,0 0-34 16,-38-74 30-16,35 72-24 16,1-2-6-16,2 0-9 15,0 4-33-15,0 0-6 16,0 0-18-16,0 8-25 15,0 20 25-15,0 8 6 16,0 16-10-16,5 8-1 16,0 7-24-16,-3 3 10 15,2-6-23-15,0-8 1 16,-1-10 14-16,1-10-16 16,0-5 1-16,1-13-1 15,2-9-8-15,2 0 8 16,1-9-1-16,6 4-8 0,0-4 7 15,2 0-17 1,2 0-3-16,0-9-8 0,0 4-2 16,0-8-15-16,0 4-26 15,-4-4 28-15,-3 3 26 16,-1-6 4-16,-6 6 14 16,0-4 1-16,-1 2 0 15,-3 6 5-15,0-2 7 16,0 4 6-16,-2 4 8 15,2 0-5-15,-2 0 4 16,0 0-14-16,4 0 5 16,-2 0 16-16,2 12-3 15,3 10 24-15,1 2-15 16,4 2-29-16,3 1-7 0,3-4 4 16,0 0-6-16,-2-11 1 15,-1-2-1-15,-4-2-29 16,-4-8-53-16,-5 0-106 15,-2 0-43-15,-2-14-243 16,-16-7-160-16,-2 3 41 0</inkml:trace>
  <inkml:trace contextRef="#ctx0" brushRef="#br0" timeOffset="107031.25">20012 16906 750 0,'0'0'512'0,"0"0"-265"0,0 0-74 0,0 0 36 0,0 0 6 0,0 0-77 0,0 0-63 0,49-50-47 16,-33 50-19-16,-1 0-9 15,-1 0-27-15,3 0-82 16,1 0-101-16,3 10-118 16,-2-2-47-16,1 2 13 15,-1 2 27-15,-4-2 149 16,-2-6 186-16,-2 0 100 15,0 0 83-15,-4-4 45 16,0 0 38-16,-5 0 20 16,3 0-76-16,-5 6-39 15,2 2-26-15,-2 6 6 16,2 8-14-16,0 4-40 0,2 10-10 16,3 0-33-16,0 0-25 15,0-5 38-15,1-3-41 16,-1-6-11-16,-2-8-8 15,0-2-7-15,-1-8-10 16,-2-4-35-16,-2 0-10 16,2-8 22-16,-2-18-29 15,2-2 26-15,1-4 30 16,-1-3-7-16,2 3-15 16,-2 6 8-16,0 4 16 15,6 4 3-15,-2 4 2 16,3 6 7-16,3 4 7 15,1 4 1-15,-1 0 22 16,2 4 0-16,-1 12 6 16,1 8 20-16,-1 2-21 0,3 2 1 15,-3-2-13-15,-2-4-21 16,1 1 6-16,-4-9-16 16,1-6 0-16,-4-4-1 15,0-3-14-15,1-1-6 16,1 0-4-16,3-1-5 15,4-11-1-15,4-2-5 16,2-9 13-16,5 5 23 16,-3-4-34-16,2 4 8 15,-4 4 17-15,-1 2-2 16,-6 6 11-16,-3 2 1 16,0 4 21-16,-4 0 36 0,3 8-3 15,-3 6 12-15,4 8-34 16,1 1-18-16,-2-4 10 15,0 3-14-15,0-5-11 16,-3-3 9-16,-4-4-9 16,1-6-27-16,-3 0-63 15,0 0-81-15,-7-4-50 16,-10 4-312-16,-1-4-192 0</inkml:trace>
  <inkml:trace contextRef="#ctx0" brushRef="#br0" timeOffset="107214.87">20729 17066 925 0,'0'0'611'0,"0"0"-392"0,0 0-77 0,0 0 11 0,0 0 35 0,0 0-95 0,0 0-58 0,81-40-23 16,-54 36-12-16,6-2-34 15,0-2-100-15,3-6-172 16,10-8-203-16,-9 4-14 15,-6 0 137-15</inkml:trace>
  <inkml:trace contextRef="#ctx0" brushRef="#br0" timeOffset="107414.52">21141 16826 570 0,'0'0'501'0,"0"0"-263"16,0 0-13-16,0 0-1 16,0 0-18-16,0 0-58 0,0 0-55 15,16-68-29 1,-9 68 1-16,-1 14 21 0,4 22 22 15,-4 8-21-15,3 10-56 16,-5 8-10-16,4 0-20 16,-2-4 0-16,1-9-1 15,-1-9-88-15,1-12-85 16,-2-14-66-16,-3-10-288 16,-2-4-148-16</inkml:trace>
  <inkml:trace contextRef="#ctx0" brushRef="#br0" timeOffset="107714.62">21064 17070 975 0,'0'0'404'0,"0"0"-265"16,0 0-30-16,0 0 78 0,0 0-32 16,0 0-80-16,0 0-46 15,147 0-11-15,-101-14-7 16,4-8 31-16,-6 0-13 15,-7 4-21-15,-8 0 4 16,-12 10-12-16,-11 4 0 16,-4 0 0-16,-2 4 6 15,0 0 38-15,0 0 45 16,0 8-39-16,0 10 4 16,2 8-22-16,10 0-12 15,5-2-15-15,6-2-5 16,4-8-1-16,4-6-79 0,13-8-77 15,-5 0-128-15,-8-9-424 0</inkml:trace>
  <inkml:trace contextRef="#ctx0" brushRef="#br0" timeOffset="108197.57">21935 16525 1046 0,'0'0'542'16,"0"0"-424"-16,0 0-59 16,0 0 116-16,0 0-9 0,0 0-57 15,0 0-44-15,53 140-15 16,-48-92-7 0,3 7-6-16,4-3 23 0,1-6 35 15,3-6-59-15,1-6-23 16,-1-10-13-16,0-8-7 15,-5-6-58-15,-4-2-32 16,-5-8 1-16,0 0-2 16,-2 0 18-16,0 0 2 15,0-8-45-15,-4-6 28 16,-10-2 17-16,1-2 37 16,-2 4 40-16,-1-4 1 0,-3 8 0 15,0-2 31-15,1 8 45 16,-5 4 34-1,2 0-27-15,-6 12 0 0,2 16 38 16,0 2 3 0,6 6-1-16,5-4-41 0,12-2-42 15,2-3-19 1,6-9-21-16,21-4 0 0,7-14-32 16,11 0-65-16,5 0-95 15,27-31-97-15,-15 7-270 16,-14 2-599-16</inkml:trace>
  <inkml:trace contextRef="#ctx0" brushRef="#br0" timeOffset="108664.63">21373 17732 1572 0,'0'0'324'0,"0"0"-270"0,0 0-14 0,179-42 81 0,-54-6-26 0,41-14-50 16,19-5-39-16,-9 3 3 16,-22 12-9-16,-44 16-1 15,-31 10 1-15,-21 12 2 16,-13 4-1-16,-2 2 6 15,-4 0-6-15,1 2-2 16,-13 6 1-16,-9-4 0 16,-7 0 17-16,-1 4 4 15,-4 0-6-15,3-4-9 16,-1-2-6-16,4-6-18 16,3-12-118-16,-3 2-220 15,-3 0-407-15</inkml:trace>
  <inkml:trace contextRef="#ctx0" brushRef="#br0" timeOffset="108930.79">22797 17102 1094 0,'0'0'409'16,"0"0"-322"-16,0 0-52 15,0 0 73-15,0 0 44 16,0 0-57-16,132-22-20 15,-104 22 10-15,-3 8-11 0,-7 6-19 16,-7 4 11 0,-9 5-3-16,-2 7-20 0,0-2-21 15,-4 6-22 1,-9-6 0-16,-8 2-53 0,1-6-46 16,-4 2-59-16,-30 6-109 15,7-6-231-15,-1-4-303 0</inkml:trace>
  <inkml:trace contextRef="#ctx0" brushRef="#br0" timeOffset="109430.2">21696 17522 403 0,'0'0'201'0,"0"0"-102"0,0 0 34 0,0 0 36 0,0 0-11 0,0 0-3 0,0 0-39 16,-4-5 12-16,1 5 39 15,-1 0 22-15,-2 0-16 16,-5 5-64-16,-5 17-41 15,-5 6 21-15,0 10 11 16,-4 4 4-16,3 6-16 16,1-4-22-16,8-4-18 15,9-12-41-15,4-6-1 16,2-8-12-16,27-10 5 0,15-4-47 16,50-28-88-16,-9-12-159 15,-9 0-306-15</inkml:trace>
  <inkml:trace contextRef="#ctx0" brushRef="#br0" timeOffset="140639.7">17976 14825 359 0,'0'0'152'0,"0"0"-76"0,0 0-21 0,0 0-1 0,-16-24 3 0,11 20-21 15,1 1-4-15,2-1 33 16,0 3 6-16,0-4 20 16,2 4-6-16,-2-2-14 15,-1 2 5-15,0-2-11 16,3 3-13-16,-2-1 16 16,2 1-23-16,0-3-4 15,0 3 1-15,0 0-5 16,0-2 11-16,0 2-6 15,0 0-16-15,0 0 21 16,0 0-19-16,0 0-3 0,0 0-5 16,0 0-19-16,2 0 9 15,14 0-8 1,7 0 7-16,8 10 14 0,7 7-20 16,6 1 3-16,7 0-2 15,10 4-2-15,3-2 4 16,7 0-4-16,3 0 0 15,-1 0 12-15,-2 0-14 16,-1 0 0-16,-7 0 0 16,-3 0-11-16,-8 0 11 15,-4 0 0-15,-6-2-7 0,-9 0 7 16,-2 0-15 0,-6-4 14-16,0 4-9 0,-3-4 4 15,-2 0 6-15,4-1 0 16,1-1 1-16,2-2-1 15,0-9-5-15,2 2 5 16,-2-3-2-16,1 0-3 16,-1 0 5-16,-1 0 2 15,-1-4 4-15,-4 0-5 16,-6-1-1-16,-7 4-1 16,0-2 1-16,-4 2 0 15,0 1 6-15,-1-3-5 16,-1 3 5-16,0 0-6 15,0 0 1-15,0 0-2 16,-2 0 1-16,0 0 0 0,0 0-2 16,0 0-23-16,0 0-57 15,0 0-72-15,-8 8-72 16,-3 1-150-16</inkml:trace>
  <inkml:trace contextRef="#ctx0" brushRef="#br0" timeOffset="141287.25">19237 14895 654 0,'0'0'244'0,"0"0"-98"0,0 0-3 0,0 0 56 0,0 0-22 0,0 0-37 0,0 0-38 15,-31-34-20-15,31 34-7 16,0 0-31-16,0 0-11 15,0 0-11-15,0 0-21 16,0 0 11-16,8 4-2 16,5 4-8-16,8 2 21 15,-1 4-12-15,2 2 11 16,2-2-6-16,3 4-15 0,-2-8 8 16,2 2-9-16,0 0 0 15,-3-2 5-15,-2-4-4 16,-4 2 0-16,-7-4 5 15,-2 0-6-15,-7-2 0 16,-2 2-1-16,0 0 1 16,0 2 18-16,0 4 3 15,-9 4 3-15,-6 4 1 16,-1 2-13-16,3 0 10 16,-1 0-10-16,1-2 2 15,1 3 15-15,4-3-18 0,-3 0-2 16,-3 0-9-1,1 0 0-15,-5 4 3 0,1-4-2 16,-6 0-1-16,1 4 4 16,-3-4-4-16,1 4 0 15,-1-4-1-15,3-4-36 16,7 0-29-16,7 2-92 16,8-6-185-16,0-2-413 0</inkml:trace>
  <inkml:trace contextRef="#ctx0" brushRef="#br0" timeOffset="148202.37">24444 9006 466 0,'0'0'862'0,"0"0"-712"0,0 0-150 0,0 0 0 0,0 0 123 0,48-107 17 16,-29 83-37-16,-2-4-46 15,5-4-26-15,3-2 4 16,2-2 6-16,0-1-14 15,-2 5 1-15,-4 2-15 16,-3 4-4-16,-5 2 6 16,-6 2-5-16,-7 0 29 15,0 0 11-15,-2 0 1 16,-18 0 12-16,-2 0-17 16,-5 0-5-16,0 2-10 0,-2-1-12 15,-2 3-2-15,2 5-11 16,3-1-5-16,3 4 18 15,3 0-18 1,5 3 8-16,3 3 5 0,6 1-13 16,3-1-2-16,3 1-6 15,0 2 7-15,0-2-11 16,0-1 11-16,15-2-21 16,10 1 21-16,9-2-15 15,8 3 7-15,7 4-21 16,5 0-17-16,2 0 32 15,2 4-8-15,0 8-10 16,0 5-1-16,-6 1-30 16,2 0-2-16,-4-2-2 15,-6 0-3-15,-7-4 29 0,-3 0 19 16,-5-6 22-16,-5 0-3 16,1-2 10-16,-4-4-7 15,-2 0 12-15,-1 0 0 16,-5 0 25-16,-4 0-3 15,-2 0 6-15,-5 0 15 16,-2-4 7-16,0-2 32 16,0-2-15-16,-2-4-20 15,-12-4 8-15,-3-3-46 16,-8 0 7-16,-4-1-22 16,-6 1-6-16,-12 4-6 15,-12 1-7-15,-14 3 1 0,-29 5 6 16,-32 2-2-16,-29 4 1 15,-9 0-1-15,10 0-3 16,6 4 11-16,11 4 0 16,5-2-42-16,20-2-5 15,26-4 47-15,23 3 20 16,4-3-7-16,-11 1-13 16,-7 2 15-16,-10-2-3 15,5 1 0-15,3 1 3 16,3-2-15-16,2 2 1 15,-1 1-1-15,1 1 1 16,4 1-6-16,-1 2 11 16,4 2-6-16,-4 3 0 0,0 3-1 15,-4 0 0 1,-4 4 0-16,1 0-7 0,-1 2 8 16,0-2 1-16,6 2 0 15,4-2-1-15,0 0-5 16,9 0 4-16,1 2 1 15,5 0 0-15,1 2 0 16,5-2 0-16,5 3 1 16,5-3-1-16,4-3-8 15,7-1 8-15,7-4 0 16,6-1 0-16,4-1-1 16,0-2 1-16,0 0-6 15,1 2 5-15,-1-2-6 16,1 0 1-16,5 0 4 15,-1 0-5-15,1 2 6 16,-3 2-6-16,-4 4 7 16,-5 6-1-16,0 2 0 0,-3 0 1 15,-2 2 1-15,0-2-1 16,-2 2 2-16,2-2-2 16,-2 1-1-16,4-4 1 15,4 4 0-15,4-3 0 16,3 2 0-16,5 4-1 15,-1 2 0-15,4 4-4 16,3 4-8-16,3 2 13 16,2 3 0-16,0 0 2 15,0 4 4-15,2 1-6 16,9 4 0-16,1 2 0 0,1 4-2 16,3 6 2-16,1 5 0 15,4 7 1-15,3 4 7 16,-2 6-7-16,3 4-2 15,-1 3 0-15,3 1-8 16,0-4 9-16,0-1 0 16,-1-4 1-16,-2 2 8 15,1 1-9-15,-4 1 5 16,-2-8-5-16,-3 0-5 16,-3-11 5-16,1-4 0 15,-5-2 1-15,-5 5 3 16,2 2-3-16,6 8-2 15,3 3-7-15,10 4 1 0,8 2 7 16,7 5 0-16,5-1 7 16,11 16-6-16,4 15 0 15,-1 19-1-15,-5 2 0 16,-13-5 0-16,-15-13 6 16,-8-13-5-1,-3 1 8-15,-3 0-9 0,-6 0-5 16,-3 3 4-16,-3-5 1 15,0-16 0-15,0-19 7 16,0-19-6-16,-9-2-1 16,-5 12 0-16,-8 10-1 15,-2 6 0-15,-7-1 1 16,-1-5 0-16,-1-6 9 16,0-2-8-16,2-4 4 0,-1-1-5 15,3-8-16-15,0 2 16 16,7-3-1-16,1-8 1 15,6 0 0-15,7-6-3 16,0-1 3-16,8-5-7 16,0 0-10-16,0-2 16 15,2 0 1-15,14 0 0 16,3-6-1-16,0 2 1 16,8-6 0-16,4 2 0 15,5-6-1-15,4 0 1 16,2-2 0-16,5 5 2 15,4-2 2-15,3 4 2 16,8-4-12-16,7 0 6 16,10-1-3-16,23-2 3 15,27-4 2-15,29 2 4 0,10-2-3 16,-8-2-3-16,-9 2 0 16,-11-2-1-16,3-6-2 15,4 4 3-15,5-4 1 16,4-4 0-16,8 0 10 15,13-4-10-15,3 0-1 16,10-18 0-16,3-4 0 16,4-10 2-16,-1-4-2 15,-3-6 0-15,-10 0 0 16,-13-2 1-16,-10-1-1 0,-13-3 1 16,-11-2-1-1,-22-2 18-15,-23 4-18 0,-22 6 2 16,-7-4-2-16,7-11-1 15,7-11 1-15,6-12 7 16,-8-6-6-16,-3-16 11 16,-4-19-11-16,-11-21 0 15,-12 0-1-15,-19 6-4 16,-16 11 4-16,-4 13 1 16,-5-4-1-16,0-7 8 15,0-1-7-15,0-1-1 16,-3 1 0-16,-4 4 0 15,3-3 6-15,-1-1-5 16,-1 0 0-16,-3 0 3 16,-3 1-4-16,-1 1-1 15,-3 3-1-15,-1-3-4 16,-3-4 6-16,-5 2 1 0,0-1 5 16,-3 7-5-16,-8 4 0 15,0 1-2-15,-4 5 1 16,1 0 0-16,0 16 3 15,6 13-2-15,6 17-1 16,-1 2 0-16,-3-12-5 16,-6-10 5-16,-3-13 0 15,3 3 0-15,-1 2 8 16,-1 1-8-16,4 6 6 16,2 4-6-16,1 3-5 15,6 4 5-15,1 2 0 0,5 3 0 16,2 1 10-1,1 2-10-15,1 2 0 0,-1 2 0 16,0 0-7-16,5 1 7 16,-2 4 1-16,3 0 5 15,2 3 3-15,0 0-9 16,2 2 6-16,-2 2-5 16,0 2 0-16,-2 3 7 15,-2 5 2-15,-3 2-3 16,-1 4 19-16,-6 2-19 15,1 4 4-15,-1 2 1 16,4 2-12-16,-2 4 6 0,4 0 1 16,3 4-6-16,3 4 3 15,4 2-4 1,0 2-14-16,5 2 0 0,0 4-44 16,2 0-21-16,0 0-38 15,0 0-104-15,0 0-149 16,18 18-35-16,2-2-105 15,2 0-289-15</inkml:trace>
  <inkml:trace contextRef="#ctx0" brushRef="#br0" timeOffset="155641">25041 13218 1348 0,'0'0'273'0,"0"0"-200"0,0 0-16 0,0 0 120 0,0 0-53 0,0 0-80 15,0-18-22-15,0 14 15 16,0-2 24-16,0-4 5 15,0 1-5-15,-2-4 1 0,-7-1 3 16,-3-2-16-16,-1-2 5 16,-3-2-17-16,-1-4 12 15,-4 2-7-15,-1-2-14 16,0 2-1-16,-2 0-9 16,-3 2-5-16,-2 1 4 15,0 1-7-15,-5 3 2 16,-1-2-3-16,-3 6-9 15,-5-1 5-15,-1 2-5 16,-3 2-3-16,3 1 3 16,0 1 0-16,1 2 6 0,3 3 4 15,2-4-9 1,5 1 5-16,1 0-6 0,4 3 1 16,-1-2 8-1,2 1-3-15,-2 0-5 0,-2 2 13 16,-3-2-13-16,1 2-1 15,-4-2 6-15,0 2-6 16,1-2 17-16,3 2-16 16,2-2 8-16,2-1-1 15,2 3-7-15,2-3-1 16,4 1 9-16,-2 2-1 16,1 0 2-16,-3 0-9 15,-1 0 0-15,-3 0-1 16,-2 0-4-16,-4 2 4 0,2 2 0 15,0 2 1-15,-1-2 9 16,3 3-10-16,2-2 0 16,2 1-1-16,1 1-3 15,0-3 4-15,-1 1 1 16,0 1 11-16,-2 1-8 16,2-2-3-16,-4 4-1 15,0-4 0-15,-3 1 0 16,-1-2 1-16,1 0 0 15,3 0 11-15,2-1 9 16,0-1-19-16,0-1-1 16,2-1-1-16,-2 4 1 15,-2-1 6-15,0-2-6 16,0 2 4-16,-3 1 1 0,1 2-6 16,-2-1 0-16,-6 6-1 15,-3 1 1-15,-6 0 1 16,0 2-1-16,-2-4 0 15,6 0 1-15,3-4-1 16,3 0 0-16,5-2 0 16,-3 0 1-16,1 2 0 15,8-4-1-15,0 2 9 16,6 0-9-16,0-2-7 16,1 2 7-16,-3 2-1 15,1 2 1-15,-5 4-1 16,-2 2 1-16,-2 4-6 15,-8 4 6-15,-3 0-6 16,-4 2 6-16,-2 2 0 0,-4-4 0 16,2 2 7-16,2-2-7 15,0 0-8-15,6-4 8 16,6-3 1-16,7-3 7 16,1-2-8-16,7 0 0 15,-6 2 1-15,0 4-1 16,-2 4-12-16,-1 0 12 15,-1 2 0-15,-3 2 1 16,0 2 6-16,1 0-7 16,-1-2 0-16,5 0 0 15,2-2-1-15,6-2-1 0,2 1 2 16,5-2 0 0,1 3 0-16,1 1 0 0,1-1-1 15,-1 0 1 1,1 4-11-16,-3 2 11 0,1 4 0 15,-4 0 1 1,6 0 4-16,0 2-5 0,0 2 0 16,0 0-1-16,-3 3-7 15,3 1 8-15,-1-6 0 16,3-4 6-16,4-6-6 16,0-2 0-16,5-6 0 15,0 2-9-15,2 0 3 16,0 4 6-16,0 2 0 15,8 6 2-15,11 8-2 0,3 2-4 16,7 2 3-16,2 11 0 16,5-5-5-16,1 2 5 15,5-2-13-15,-1 2 14 16,1-6-27-16,1 1 0 16,-1-4 15-16,2 2 2 15,3-3-3-15,0-2 12 16,0-4 1-16,1 2-2 15,2-8-9-15,-1 2-3 16,2-8 7-16,0-4-10 16,5 0 12-16,0-10 4 15,4 2 1-15,3-6 0 16,3 1-6-16,5-4-3 16,4 3 9-16,0 0 6 15,2 0 0-15,-3-2-6 0,-3 5 0 16,-4 2 0-16,-7-3-1 15,-4 7-13-15,-6-5 14 16,-6 2 1-16,-1-1 1 16,-3 0 9-16,4-5-10 15,5-4-2-15,7 0 1 16,8 0-5-16,10 0 5 16,2-10 1-16,1 3 5 15,2 2 2-15,-8 0-8 16,-5 5 0-16,-7 0-1 15,-10 0-7-15,-7 0 8 0,-2 0 2 16,1 0-1 0,0-4 6-16,7-1-7 15,4-4 0-15,9-3 0 0,5 2-2 16,2 0 2-16,1-3 0 16,-2 4 1-16,-5-1-1 15,-4 4 0-15,-6 4 0 16,-8-2-1-16,-7-2 1 15,-1 4 2-15,-3 0-2 16,1-2 1-16,2 0-1 16,4-2 0-16,0 2 1 15,5 0-1-15,-1 2 0 0,1 2 1 16,1-2 0 0,1-2-1-16,0-2 0 0,4-2-5 15,3-4 5-15,3 2 1 16,3-4 0-16,3 0 9 15,-1 2-9 1,-4 0 0-16,-4-2-1 0,0 4 1 16,-6-6-1-16,-1 0 1 15,-1-2 0-15,2-2 10 16,-1-2-10-16,-1-1-2 16,-2 0 1-16,-1 1-6 15,-1-6 6-15,-1 3 1 16,1 1 0-16,-2-4-1 15,1 0-1-15,1-4 1 16,0 0 0-16,-2-4 0 0,-2 0 6 16,-7 2-6-16,-8 2 6 15,-10-3-5-15,-7-1 5 16,-6-2 3-16,0-2-8 16,0-6 5-16,0-2 5 15,-6 0-4-15,-1 0 5 16,-2 6-11-16,2-1-1 15,-1 7 0-15,-1-1 0 16,-1 2 0-16,0-3 0 16,-1 0 0-16,-3 2 5 15,3 0-5-15,-3 0-5 16,3 0 5-16,3 2 0 16,1-2 6-16,0 1 8 0,2 2-14 15,1-2 8 1,2 1-7-16,-2 2-1 0,2 0 1 15,-5 2 10 1,0 4-5-16,-2 2 2 0,0 2-8 16,-2 0 0-16,-2-1 0 15,0 1 0-15,-3 0 1 16,1 0 0-16,-2 2 1 16,1 2 8-16,-1 0-10 15,-1 2 0-15,1-2 1 16,-4 0 0-16,1 0 5 15,0 0 1-15,2 2-6 16,-1 0 0-16,1 2-1 16,-3 2-5-16,0-2 5 0,-2 2 1 15,-2 0 6 1,1 0-1-16,-3 2-5 0,3 0 5 16,-3 0-6-16,0 4-6 15,0-1 6-15,1 3 0 16,-1 3 1-16,0 1 6 15,1 0-7-15,-3 0 1 16,-2 0-1-16,0 0-2 16,1 1 1-16,1 6 2 15,3-1 4-15,1 2 2 16,0 0-7-16,4 0 1 16,-2 0-1-16,3 0 0 15,-3 0 1-15,4-2 0 0,-4 0 7 16,3 0-8-1,0 0 1-15,0 0-1 0,0 0 1 16,-2 2-1-16,2-2 10 16,1 2-8-16,6-4 8 15,5 0-4-15,3-4-5 16,0 2 5-16,5-2-6 16,0 0 0-16,0 0 11 15,0 0-11-15,0 0 1 16,0 0-1-16,-2 0-6 15,2 0 6-15,-2 2-1 16,2 0 1-16,0 0-1 16,0 2-17-16,0 4-47 0,0 4-46 15,0 4-122 1,9 0-406-16,4-6-713 0</inkml:trace>
  <inkml:trace contextRef="#ctx0" brushRef="#br0" timeOffset="181957.24">17721 15789 107 0,'0'0'115'0,"0"0"-115"0,0 0-33 0,0 0-58 0,0 0 57 0,0 0 15 0,0-18-3 15</inkml:trace>
  <inkml:trace contextRef="#ctx0" brushRef="#br0" timeOffset="182054.72">17721 15789 29 0,'0'-30'94'0,"0"28"-25"15,0 2-53-15,0 0-15 0,0 0-1 16,0 0-32-16,0 0-43 16,0 0 12-16,0 0 24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41:52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12464 11658 1857 0,'0'0'353'0,"0"0"-229"0,0 0-86 0,0 0-18 0,0 0 39 0,0 0-4 0,0 0-40 0,48-108-9 15,19 68-6-15,13-8-5 16,28-18 5-16,32-19 1 15,32-13-1-15,1-2 14 16,-30 22-14-16,-43 26 0 16,-42 23 0-16,-11 10-48 15,-3-2-26-15,0 1 0 16,-3 2 7-16,-16 6 29 16,-12 4 2-16,-7 4 7 15,-6 2 11-15,0 2-17 16,0 0-37-16,0 0-25 0,0 0-71 15,-17 0-74 1,1 0-262-16,-1 0-120 0</inkml:trace>
  <inkml:trace contextRef="#ctx0" brushRef="#br0" timeOffset="2543.87">12761 9172 1053 0,'0'0'334'0,"0"0"-299"0,0 0-35 0,0 0 0 0,0 0 13 16,0 0 28-16,0 0-12 16,112-3-20-16,-78 3 28 15,-1 0 26-15,0 0 10 16,3 0-12-16,2 0-16 0,4-3-1 15,2 1 21-15,6-2-29 16,1 2-11-16,2 0-24 16,3 2 0-1,2 0-1-15,0 0 1 0,5 0-1 16,-3 0 1-16,0 0-1 16,-2 0 8-16,0 0-8 15,-2 0-7-15,-3 0 7 16,5-6 0-16,2 0 2 15,7-5-2-15,11 2 1 16,7-5 3-16,3 1-4 16,1 2-1-16,-4 0 1 15,-8 4-4-15,-6 0-2 0,-9 3-3 16,-4 3-1 0,-7-2 10-16,-4 1-5 0,-3 1 5 15,3-3 0-15,0 0 0 16,2 0 10-16,9-2 2 15,4-1-2-15,5 1 8 16,2 0-18-16,-1 3 1 16,-2 0-1-16,-3 2 1 15,-7 1-1-15,-4 0 0 16,0 0 1-16,-3 0-1 16,-2 1 0-16,2 5-1 15,4 0 1-15,3 0 0 16,2 1 1-16,4-4 0 15,3 0-1-15,-1-3 0 0,3 0 0 16,3 0 0-16,-2 0-1 16,3 0 2-16,-2 0-1 15,1-5 1-15,-5 4-1 16,-1-2 0-16,-4 3 0 16,-2 0 0-16,0 0 0 15,-3 0 0-15,1 0 8 16,2 0-8-16,0-1-5 15,0-2 3-15,0-1 2 16,-4 2 0-16,-1 2 0 16,-4 0 0-16,-5 0 2 15,-1 0-2-15,-5 0-7 16,-3 5 6-16,1 3-4 16,-1 3 5-16,4 2 0 15,-1-1 0-15,4-1 0 0,1 2-10 16,1-1-5-16,-2-2 13 15,3 0-21-15,-3-1-5 16,3 0 8-16,1-1-1 16,4 0 9-16,0-4-4 15,4 0-1-15,2-4 16 16,2 0 1-16,2 0 0 16,-2 0 6-16,2 0-6 15,0 0 0-15,-5 0 0 16,1 0-6-16,-4 0 5 15,-6 0 1-15,-1 0 0 16,-3 0 4-16,-1 0-3 16,1 6-2-16,0-2 0 15,3 0-3-15,1 0 3 0,4-2 2 16,1 0 0 0,2 0 9-16,1 0-10 0,-3 0 0 15,-2 0 0-15,-4 0-3 16,-5 2-3-16,-3 0 2 15,-3-2-6-15,-3 2 10 16,-2-2-3-16,0 0 1 16,0-2 2-16,2 2-4 15,0-2 4-15,0 0 0 16,5 0 9-16,-1 0 1 16,2 0-9-16,-2 0 6 15,-1 0-7-15,1 0 0 0,1 0 0 16,-1 0 1-16,-1 0-1 15,2 2 0-15,0 0 2 16,-1 0-2-16,1 0 7 16,1 0 0-16,2 0 12 15,-1 0-1-15,-1-2 2 16,-3 2-5-16,-5-2-14 16,-5 0 4-16,-1 2-4 15,-2-2 5-15,2 0 26 16,2 0-4-16,-1 0 3 15,2 0 3-15,3 0-4 16,0 0 5-16,-2 0-5 0,-2 0-7 16,-5 0 1-1,0 0-17-15,-4 0 11 0,-1 0-8 16,1 0-4-16,-1 0 39 16,3 0-16-16,3 0 5 15,2 0 12-15,2 0-9 16,2 0 9-16,0 2-22 15,-2 2-24-15,-6-2 21 16,-3 0-12-16,-3-2 1 16,-1 2 8-16,-4 0-16 15,-1 0 12-15,-1 0-14 16,-4-2 7-16,2 2 8 16,-2-2 0-16,-2 0-3 0,2 0 4 15,-2 0-15 1,0 0 7-16,0 0-8 15,0 0-9-15,0 0 0 16,0 2-22-16,0-2-61 0,-4 2-30 16,-10 2-77-16,-18 4-77 15,3-2-211-15,0 0-113 0</inkml:trace>
  <inkml:trace contextRef="#ctx0" brushRef="#br0" timeOffset="4958.47">4469 9400 1177 0,'0'0'271'0,"0"0"-111"0,0 0-110 0,0 0-5 0,0 0 60 0,0 0-55 0,0 0-50 16,-4-19 0-16,28 14-5 15,7-1 5-15,11 0 1 16,10 0-1-16,8 0 24 16,11 0-5-16,8 4-7 15,10 0-2-15,24 0-10 16,32 0 12-16,31 0-12 16,13-2 0-16,-4 2 4 15,-14 0-3-15,-9 2-1 16,-2 0 1-16,4 0 0 15,1-4 4-15,-2 0-5 0,-5-2 7 16,0 0-7-16,-6-2-6 16,-5-4 4-16,-5 0-11 15,-7 0 10-15,-4-2 3 16,-2 2 1-16,-5 0 0 16,-16 4-1-16,-22 4 0 15,-18 0 0-15,-8 0 0 16,9 0 1-16,6 0-1 15,8-2 1-15,-5-2 0 16,-7 2-1-16,-6 0 0 16,-7 2-1-16,-12 0 0 0,-5 2 1 15,-10 0 9-15,-9 2 3 16,-6 0 19-16,-8 0 1 16,-3 0-3-16,-3 0 8 15,0 0 7-15,-2 0-14 16,3 0 1-16,-1 0-14 15,0-2 2-15,3 2 1 16,1 0-1-16,1-2 5 16,-1 0-4-16,2-1-12 15,-4 3 1-15,-2 0-9 16,0 0-57-16,-2 0-95 16,-6 7-145-16,-17 9-278 15,-6-2-249-15</inkml:trace>
  <inkml:trace contextRef="#ctx0" brushRef="#br0" timeOffset="6209.7">5394 12823 1209 0,'0'0'290'0,"0"0"-199"0,0 0-62 0,0 0 85 0,0 0 70 0,0 0-64 0,0 0-48 15,-25-36-39-15,18 36-21 16,-3 0 47-16,-7 4-30 15,-4 14-28-15,-4 6 33 16,-2 8-10-16,0 8-6 16,3 7 13-16,4 5-30 15,4 4 24-15,8-2-19 0,8-2 4 16,0-2-2-16,8-8-8 16,17-3 0-16,10-9 14 15,7-10-13-15,14-8-1 16,11-12 5-16,7 0-4 15,6-18 11-15,-2-11-12 16,-5-7-8-16,-6-4 7 16,-9-3-10-16,-11-6 11 15,-13 1 1-15,-12-2-1 16,-15 0 13-16,-7-2-11 16,0 2-1-16,-25 2-1 15,-4 5 2-15,-2 9 5 16,0 6-1-16,-1 12-6 0,1 6 11 15,2 8-11 1,0 2-13-16,0 2 13 0,0 14-17 16,0 6 17-16,5 0 1 15,2 0-1-15,4 2 0 16,7 1-33-16,4 1-50 16,7-1-88-16,0 15-146 15,18-7-241-15,-2-3-118 0</inkml:trace>
  <inkml:trace contextRef="#ctx0" brushRef="#br0" timeOffset="6564.99">5666 13377 1446 0,'0'0'271'0,"0"0"-218"0,0 0-1 0,0 0 90 0,0 0-60 0,0 0-10 0,-77 134 14 0,40-76-14 15,-5 2-1-15,-6 5-6 16,0-1-25-16,1 2-1 16,0-8-3-16,4-1-2 15,6-7-22-15,1-6-3 16,7-8-8-16,5-8-1 15,6-6 1-15,4-8 4 16,6-6-5-16,3-4 0 16,5-4-40-16,0 0-60 15,0 0-14-15,7-14-70 0,26-30-80 16,-2 4-136-16,3-5-292 0</inkml:trace>
  <inkml:trace contextRef="#ctx0" brushRef="#br0" timeOffset="6872.99">5552 13527 983 0,'0'0'353'0,"0"0"-195"0,0 0-123 15,0 0 67-15,0 0 57 16,0 0-55-16,0 0-57 15,-13-8-16 1,17 8 40-16,9 2 35 0,7 12-32 16,7 6 0-16,6 4-12 15,5 4-3-15,7 5-17 16,4 0-29-16,2-2-2 16,1-1-11-16,-6-6-15 15,-3-2-8-15,-10-8-65 16,-9-2-36-16,-3 0-119 15,-11-4-246-15,-8-2-169 0</inkml:trace>
  <inkml:trace contextRef="#ctx0" brushRef="#br0" timeOffset="7156.92">5641 14135 1322 0,'0'0'511'0,"0"0"-442"0,0 0-29 15,0 0 96-15,-125 126-6 16,105-86-52-16,2 4-51 16,0 6-14-16,1 3 15 15,-1 1 0-15,0 0 9 16,2-4-20-16,6-6-17 0,-2-14 0 15,5-2-23-15,3-14-67 16,4-6-93-16,0-8-151 16,0-12-253-16,11-10-82 0</inkml:trace>
  <inkml:trace contextRef="#ctx0" brushRef="#br0" timeOffset="7428.26">5750 14271 1134 0,'0'0'377'0,"0"0"-268"16,0 0-35-16,0 0 91 0,129 28 61 16,-91-2-104-16,2 6-46 15,3 6-29-15,3 7-6 16,1 3 44-16,0 0-54 15,-2 0-20-15,-8 0-4 16,-5-8-7-16,-8-8-27 16,-11-6-66-16,-8-8-107 15,-5-9-117-15,0-9-319 0</inkml:trace>
  <inkml:trace contextRef="#ctx0" brushRef="#br0" timeOffset="8310.61">6173 13218 910 0,'0'0'483'0,"0"0"-343"0,0 0-111 0,0 0 59 0,0 0 114 0,0 0-63 16,123 21-67-16,-68-12-27 16,12-3-14-16,7-2-12 15,-1-4-2-15,2 0-4 16,-9 0-6-16,-8 0 5 0,-11 0-12 15,-12 0-10-15,-10 0-23 16,-7-4-34-16,-9 1-45 16,-1-8-58-16,2-11-101 15,-4 2-269 1,-1 0-151-16</inkml:trace>
  <inkml:trace contextRef="#ctx0" brushRef="#br0" timeOffset="8538.77">6889 13020 1272 0,'0'0'215'15,"0"0"-204"-15,0 0 47 16,0 0 123-16,0 0-30 0,0 0-69 16,127 54-15-16,-92-22 12 15,-1 10-7-15,-3 8 23 16,-6 10 40-16,-8 5-111 15,-8-3 7-15,-6 0-22 16,-3-8 1-16,-5-8-10 16,-13-6-109-16,-13-1-62 15,4-11-136-15,4-13-338 0</inkml:trace>
  <inkml:trace contextRef="#ctx0" brushRef="#br0" timeOffset="8838.37">7700 13194 1393 0,'0'0'403'16,"0"0"-313"-16,0 0-65 15,0 0 63-15,0 0 64 16,0 0-52-16,0 109-67 16,2-63-11-16,0 2 51 15,0 2-44-15,-2-2-5 16,0-8-22-16,0-6-2 16,0-7-77-16,-15-12-105 0,1-4-160 15,1-10-441-15</inkml:trace>
  <inkml:trace contextRef="#ctx0" brushRef="#br0" timeOffset="9024.08">7635 13086 808 0,'0'0'842'15,"0"0"-586"-15,0 0-181 16,0 0 27-16,0 0 22 15,0 0-38-15,0 0-71 16,94-6-15-16,-34 6-126 0,-9-2-160 16,-4-14-465-16</inkml:trace>
  <inkml:trace contextRef="#ctx0" brushRef="#br0" timeOffset="9238.16">8159 12753 1166 0,'0'0'560'0,"0"0"-381"0,0 0-163 16,0 0 48-16,0 0 115 15,0 0-28-15,0 141-75 16,0-73-42-16,0 2-34 0,0 4 56 16,-2-4-8-1,2-6-35-15,0-10-13 0,0-9-102 16,0-9-94-16,0-14-151 15,0-8-403-15</inkml:trace>
  <inkml:trace contextRef="#ctx0" brushRef="#br0" timeOffset="9571.99">7876 13291 975 0,'0'0'341'15,"0"0"-280"-15,0 0 3 16,0 0 20-16,127 24 15 16,-67-24-17-16,9-10-8 0,7-16-11 15,-1-9-38-15,-6-1-18 16,-13 0 11-16,-14 4-18 16,-17 4-29-16,-13 6-1 15,-12 4 27-15,0 4 3 16,-12 8 58-16,-11 4 10 15,0 2 2-15,-6 16-31 16,-3 16 8-16,3 10 6 16,5 8-18-16,3 3-8 15,13-2-26-15,8-4-1 16,0-7-15-16,6-10-85 16,32-14-78-16,-2-12-104 15,-2-4-427-15</inkml:trace>
  <inkml:trace contextRef="#ctx0" brushRef="#br0" timeOffset="10159.08">8611 13102 598 0,'0'0'1021'0,"0"0"-869"16,0 0-135-16,0 0 59 15,0 0 68-15,0 0-23 16,0 0-35-16,61 88-27 15,-57-62-7-15,-4 1 10 16,0-1-25-16,0-2-20 16,0-5-4-16,0 0-13 15,0-7 0-15,0-6-23 16,0-4-10-16,0-2 3 0,0-6-13 16,2-16-38-1,15-8 37-15,12-5 2 0,5-1-6 16,6 3 24-16,-2 6 14 15,-5 11 9-15,-4 10 1 16,-6 6 15-16,-8 2 26 16,-6 20 40-16,-4 7 18 15,-5 3-17-15,0 1-23 16,0-2-13-16,0-8-10 16,0-6-24-16,0-7-6 0,0-6-6 15,0-4-15 1,0 0 0-16,0 0 0 0,0-10-38 15,0-11 8-15,15-4 11 16,8-9 21-16,8-5-15 16,7-1-15-16,7 0 30 15,-1 6-2-15,0 6 15 16,-1 10 7-16,-6 12 23 16,-5 6 26-16,-10 10 5 15,-7 22 1-15,-10 14 30 16,-5 7-11-16,0 2-14 15,0-1-30-15,-3-9-26 16,-3-9-11-16,2-8 0 16,-1-10-62-16,1-4-110 0,0-6-187 15,-4-2-621-15</inkml:trace>
  <inkml:trace contextRef="#ctx0" brushRef="#br0" timeOffset="11286">14770 12444 1172 0,'0'0'400'0,"0"0"-238"0,0 0-112 0,0 0 13 0,0 0 83 0,0 0-7 0,-89 95-68 0,66-45-7 16,3 8 11-16,2 6 2 16,7 8 11-16,2 0-32 15,9-1-15-15,0-7-3 16,20-12-36-16,18-14 7 15,18-16-9-15,15-20 6 16,14-4-3-16,10-36-3 0,6-18 0 16,-4-12 1-16,-7-11-1 15,-18-3 0-15,-22 2 4 16,-21 4-2-16,-22 6 11 16,-7 7-13-16,-18 9 1 15,-17 14 33-15,-12 14-13 16,-5 20-11-16,-1 6-10 15,-3 18-12-15,5 22 5 16,7 9-50-16,8 5-47 16,14 2-57-16,3 24-124 15,11-16-207-15,3-10-161 0</inkml:trace>
  <inkml:trace contextRef="#ctx0" brushRef="#br0" timeOffset="11553.21">15077 12919 1013 0,'0'0'508'0,"0"0"-409"16,0 0 135-16,0 0 50 16,0 0-53-16,-53 135-63 15,15-77-72-15,-5 8-32 16,-3 4-7-16,-4 3-20 16,2-3-14-16,1-4-8 15,2-8-15-15,5-9 1 16,4-9 5-16,7-8-5 15,7-13-2-15,9-5-22 16,4-7-44-16,9-7-63 16,0 0-38-16,0-3-17 0,17-33-45 15,6 3-166-15,-1-2-273 0</inkml:trace>
  <inkml:trace contextRef="#ctx0" brushRef="#br0" timeOffset="11802.16">15026 13212 1016 0,'0'0'591'0,"0"0"-434"15,0 0-92-15,0 0 121 16,0 0 19-16,0 0-71 16,0 0-42-16,108 45-39 15,-69-26 38-15,5 2-30 16,6-2-36-16,0-2 3 0,6-5-28 15,2-2 1-15,0-4 1 16,-2-2-2-16,-10 0-13 16,-10-2-53-16,-12-2-131 15,-21 6-114-15,-3-2-340 16,-3 2-182-16</inkml:trace>
  <inkml:trace contextRef="#ctx0" brushRef="#br0" timeOffset="12052.84">15257 13766 1169 0,'0'0'629'0,"0"0"-482"0,0 0 7 16,-102 138 48-16,68-88-32 16,-1 7-64-16,-3 1-50 15,-3 2-35-15,6-6-6 16,2-6-15-16,8-10 1 15,10-10 8-15,5-10-9 16,10-10-11-16,0-8-71 16,0 0-62-16,21-2-31 15,10-30-122-15,-4 0-322 16,-5 0 9-16</inkml:trace>
  <inkml:trace contextRef="#ctx0" brushRef="#br0" timeOffset="12302.14">15416 13796 1292 0,'0'0'478'0,"0"0"-420"16,0 0-1-16,0 0 144 16,129 58-60-16,-87-20-52 15,3 4 30-15,1 6-72 16,2 0-33-16,-2 2 11 15,-1-1-16-15,-1-5-3 16,0-6-6-16,1-4-10 16,-3-10-23-16,-3-8-75 0,-4-16-105 15,-11 0-185 1,-10-2-597-16</inkml:trace>
  <inkml:trace contextRef="#ctx0" brushRef="#br0" timeOffset="13050.89">18770 12141 1086 0,'0'0'612'0,"0"0"-469"0,0 0-1 0,0 0 58 0,0 0-36 0,-131 71-52 15,100-19-43-15,0 8-38 16,6 8 8-16,10 2 13 0,9-2-22 15,6-1 2-15,0-7-23 16,27-12-1-16,8-10-8 16,13-14-5-16,8-13 4 15,11-11-16-15,7-11-14 16,-1-23 2-16,-4-14-23 16,-9-6 24-16,-15-4 10 15,-16 0-1-15,-20 4-2 16,-9 1 2-16,-11 5 11 15,-23 10-13-15,-6 12-23 16,-6 16-30-16,-6 10-49 16,1 20-143-16,2 22-93 0,-9 42-126 15,11-9 167-15,11-5-361 0</inkml:trace>
  <inkml:trace contextRef="#ctx0" brushRef="#br0" timeOffset="13268.24">18604 12932 1035 0,'0'0'497'0,"0"0"-315"16,-89 130 44-16,38-56-29 15,-5 12-51-15,-4 3-60 16,0 1-53-16,2-6 4 16,8-12-8-16,8-14-11 15,11-14 4-15,11-13-22 16,11-13 0-16,9-12-56 15,0-6-55-15,18-6-2 0,42-48-30 16,-2 4-166-16,-3-7-426 0</inkml:trace>
  <inkml:trace contextRef="#ctx0" brushRef="#br0" timeOffset="13508.85">18733 12928 1330 0,'0'0'597'0,"0"0"-458"15,0 0-111-15,0 0 73 16,0 0 40-16,0 0-46 0,141 90-48 16,-88-58 44-1,14 2-60-15,8-4 26 0,8-6-29 16,-5-4-28-16,-6-6-18 15,-22-4-155-15,-25 1-136 16,-19-6-323-16,-6 4-179 0</inkml:trace>
  <inkml:trace contextRef="#ctx0" brushRef="#br0" timeOffset="13768.92">18869 13539 1106 0,'0'0'573'0,"0"0"-379"16,-99 116 35-16,58-55-16 15,3 1-22-15,5 4-77 16,-1-2-63-16,3-1-21 16,4-8-30-16,2-6 1 15,5-11 2-15,5-8-3 16,6-8-1-16,4-8-34 15,5-8-95-15,0-6-70 16,27-12-92-16,4-14-203 16,-2-2-315-16</inkml:trace>
  <inkml:trace contextRef="#ctx0" brushRef="#br0" timeOffset="14034.41">18974 13722 1681 0,'0'0'350'0,"0"0"-251"16,0 0 93-16,0 0 35 15,135 78-85-15,-83-50-87 16,6 0-17-16,2-2-24 16,2-2-14-16,3-4 12 15,2-4-11-15,-5-1 7 16,-4-6-8-16,-9 0-15 15,-17-5-5-15,-15-1-82 16,-12-3-95-16,-5 0 31 0,-3 0-4 16,-23 0-120-1,1 0-194-15,1-2-115 0</inkml:trace>
  <inkml:trace contextRef="#ctx0" brushRef="#br0" timeOffset="14966.44">14134 12865 1159 0,'0'0'535'0,"0"0"-357"0,0 0-100 0,0 0 70 0,0 0 25 0,-143-6-47 0,97 20-55 0,-10 0-46 16,-6 4 9-16,0-1-14 16,-1-2-4-16,5-2-2 15,2-1-13-15,4-2-1 16,2-2 0-16,5 0-6 15,3-4 4-15,11 0-33 16,8 0 26-16,10-2 9 16,7-2-64-16,6 2-25 15,0-2 10-15,0 0-9 16,0 0-11-16,13 0-23 16,5 0-15-16,4 0-55 15,-4 0-148-15,-5 0-324 0</inkml:trace>
  <inkml:trace contextRef="#ctx0" brushRef="#br0" timeOffset="15519.19">12644 12651 1393 0,'0'0'545'0,"0"0"-487"0,0 0-42 0,0 0 70 0,0 0 8 0,-16 140-40 0,16-102-28 15,0-6-26-15,0-2 7 16,0-7-7-16,0-5-24 15,0-6-25-15,-4-4-66 16,-10-8-100-16,3 0-176 16,0 0-339-16</inkml:trace>
  <inkml:trace contextRef="#ctx0" brushRef="#br0" timeOffset="15733.89">12635 12525 1534 0,'0'0'608'0,"0"0"-524"16,0 0-22-16,0 0 76 15,0 0-33-15,0 0-66 16,0 0-39-16,0-4-34 16,0 4-44-16,0 0-64 15,6 9-71-15,10 8-126 16,-3-2-290-16,1-4-174 0</inkml:trace>
  <inkml:trace contextRef="#ctx0" brushRef="#br0" timeOffset="15969.83">12980 12364 1347 0,'0'0'644'0,"0"0"-522"0,0 0-50 16,0 0 58-16,0 0-23 15,0 0-34-15,0 0-8 16,-38 152-47-16,25-93 1 16,1 3-5-16,-1-2-13 15,3-4 12-15,0-6-13 16,10-12 0-16,0-14-52 0,0-11-67 16,18-13-20-16,16-6-59 15,-3-19-131-15,-4-3-458 0</inkml:trace>
  <inkml:trace contextRef="#ctx0" brushRef="#br0" timeOffset="16649.07">12860 12721 1060 0,'0'0'502'15,"0"0"-419"-15,0 0-55 16,0 0 89-16,0 0 51 15,0 0-61-15,156-38-68 0,-91 6-6 16,4-8-26 0,-3 0-5-16,-8 2-2 15,-10 6-11-15,-17 6-2 0,-14 8-15 16,-11 5 10-16,-6 8 18 16,0 5 24-16,-17 0 36 15,-5 0 5-15,-5 18-31 16,0 8 17-16,3 3-16 15,4 6-10-15,6-1 27 16,7-6-28-16,5-4-2 16,2-8-17-16,0-6-5 15,7-6-1-15,7-4 0 0,1 0-10 16,3-12 4 0,2-8-29-16,2-2 13 0,-2 0 6 15,-5 1-12-15,2 8 17 16,-7 4-7-16,0 6 11 15,-1 3 8-15,-1 0 8 16,1 0 2-16,-2 0 10 16,0 0-19-16,-3 2 10 15,0 2-11-15,-4 0 2 16,3-2 7-16,-3-2-9 16,0 2-15-16,0-2 6 15,0 0-25-15,0 0-21 16,4 0-39-16,5 0-3 15,0 0 67-15,2 0 12 16,3 0 18-16,-3 0 4 0,2 0-4 16,-2 0 23-16,-2 0 22 15,-3 2 5-15,2 2 20 16,-4 1-17-16,-2 0 10 16,0-3-26-16,-2 0-25 15,0 0 5-15,0-2-10 16,0 0 1-16,0 2-8 15,0-2-57-15,0 0-48 16,3 0-53-16,13-22-109 16,-1 0-246-16,1-2-23 0</inkml:trace>
  <inkml:trace contextRef="#ctx0" brushRef="#br0" timeOffset="17066.72">13780 12296 469 0,'0'0'1240'0,"0"0"-951"0,0 0-234 0,0 0 23 0,0 0 84 0,0 0-59 0,0 108-47 0,0-76-16 16,-3-2 6-16,3-6 3 15,-2-3-26-15,2-7-13 16,0-4-3-16,0-6-7 15,0-2-29-15,0-2-12 0,0 0-12 16,0-16 23 0,0-11 8-16,0-5 20 15,0-6-5-15,0-2 6 16,8-4 0-16,0 0 1 16,5 4 1-16,3 4 24 0,2 8-15 15,2 8 2-15,-2 10 4 16,0 10-7-16,0 0 12 15,-5 12 16-15,1 12-5 16,-4 6 9-16,-1 2-14 16,-2 0-18-16,-2-2-9 15,-1-6-4-15,-4-2-66 16,0-8-67-16,0 0-91 0,0-6-170 16,0-4-433-16</inkml:trace>
  <inkml:trace contextRef="#ctx0" brushRef="#br0" timeOffset="17248.25">13791 12416 1273 0,'0'0'601'0,"0"0"-510"0,0 0-26 16,0 0 78-16,0 0-2 15,0 0-33-15,152-30-59 16,-83 6-27-16,8 0-9 15,26-10-13-15,-18 6-212 16,-16 6-573-16</inkml:trace>
  <inkml:trace contextRef="#ctx0" brushRef="#br0" timeOffset="18098.34">19535 12342 1209 0,'0'0'365'0,"0"0"-231"0,0 0 97 0,0 0 13 0,0 0-37 0,0 0-94 16,0 0-73-16,51-16 17 15,-15 8-23-15,13-2-21 16,14-4 5-16,6-2-18 16,4 0-9-16,-1 2-24 15,-6 2-157-15,3 4-188 0,-15 2-245 16,-19 2-138-16</inkml:trace>
  <inkml:trace contextRef="#ctx0" brushRef="#br0" timeOffset="18332.43">20351 12119 1328 0,'0'0'627'16,"0"0"-527"-16,0 0-44 15,0 0 81-15,0 0 20 0,0 0-69 16,0 0-68-16,71 137 12 16,-67-87-10-16,-2-2-15 15,-2-2-7-15,0-6-18 16,-2-9-77-16,-13-12-133 16,1-6-273-16,1-12-285 0</inkml:trace>
  <inkml:trace contextRef="#ctx0" brushRef="#br0" timeOffset="18498.15">20251 12046 1498 0,'0'0'558'0,"0"0"-460"16,0 0-84-16,0 0 56 15,0 0-4-15,0 0-66 0,122-23-6 16,-62 23-199-16,-11-2-325 15,-7-6-363-15</inkml:trace>
  <inkml:trace contextRef="#ctx0" brushRef="#br0" timeOffset="18697.5">20615 11739 1252 0,'0'0'526'0,"0"0"-382"16,0 0-46-16,0 0 59 15,0 0-22-15,0 0 5 16,0 0-3-16,54 134-86 16,-33-72-33-16,-2 0-8 15,-3 1-8-15,-3-9-4 0,-3-8-35 16,-6-8-107-16,-4-2-116 16,0-10-269-16,0-8-256 0</inkml:trace>
  <inkml:trace contextRef="#ctx0" brushRef="#br0" timeOffset="19030.5">20478 12194 1053 0,'0'0'521'15,"0"0"-378"-15,0 0-13 0,0 0 37 16,0 0-43 0,0 0-29-16,120-22-41 15,-64 16-27-15,4-5-18 0,-5 0 6 16,-5-5-14-16,-13-2 1 15,-10-1-2-15,-11 1-5 16,-12 5-15-16,-4-1 9 16,0 3 11-16,-6 4 2 15,-8 0 17-15,3 5 25 16,2 2 8-16,0 0-28 16,3 14-6-16,-1 6 1 15,5 6-7-15,2-1-2 16,0-1-10-16,0-5-18 15,9-2-51-15,6-8-45 16,1-2-81-16,4-7-168 0,-5-2-276 16,-1-12-105-16</inkml:trace>
  <inkml:trace contextRef="#ctx0" brushRef="#br0" timeOffset="19363.39">20993 12068 550 0,'0'0'544'0,"0"0"-258"15,0 0-23-15,0 0-28 16,0 0-48-16,0 0-42 15,0 0-49-15,120-25-30 16,-109 39-21-16,-2 2-23 16,-3 0 0-16,-4-1-10 15,-2-4-1-15,0-4-1 16,0-3-9-16,0-4 9 16,0 0-10-16,0 0-16 15,0-4-11-15,0-13-25 16,0-1 6-16,10-1 15 0,3-2-14 15,5 7 23-15,-1 4 21 16,4 4 1-16,-3 6 2 16,-1 0 23-16,-1 0 16 15,-3 4 19-15,-2 6-31 16,-4-2-5-16,-2 0-6 16,-1-4-17-16,-2 0 3 15,5-4-4-15,-1 0-34 16,19 0-114-16,-5 0-344 15,5-9-538-15</inkml:trace>
  <inkml:trace contextRef="#ctx0" brushRef="#br0" timeOffset="19947.29">21581 11829 1711 0,'0'0'504'16,"0"0"-430"-16,0 0-62 15,0 0 31-15,0 0-8 16,0 0-4-16,0 0-31 16,35 82 1-16,-24-52 15 15,-4-4 17-15,0 2-20 16,0-6-11-16,-3-4-2 16,0-6-54-16,-2-4-61 15,-2-8-82-15,0 0 39 0,0 0 35 16,-4-16 21-16,-7-6 92 15,-1-10 10-15,2-6 51 16,-1-6 7-16,-1-6 8 16,3 0 54-1,3 1-42-15,4 7-28 0,2 4 3 16,4 6-15-16,19 8-16 16,8 6-22-16,7 6-4 15,1 6 4-15,4 6 0 16,-5 0 0-16,-3 4 0 15,-6 12-8-15,-8 6 7 16,-8 0 2-16,-11 6-1 16,-2 1 40-16,-7 3 16 0,-13-2 20 15,0-4-18 1,5-5-9-16,2-4-3 0,7-5-46 16,6-2 0-16,3-4-19 15,19 0-50-15,7 0-2 16,4 2 10-16,-1 4-23 15,-3 4-17-15,-11 4 26 16,-12 8 43-16,-6 2 32 16,-16 2 16-16,-21-1 77 15,-10-2 9-15,-2-7-36 16,5-4-14-16,10-7-52 16,23-11-15-16,9 0-172 15,2-18-409-15</inkml:trace>
  <inkml:trace contextRef="#ctx0" brushRef="#br0" timeOffset="20078.89">22109 11989 1706 0,'0'0'524'0,"0"0"-482"0,0 0-42 0,0 0 0 0,0 0-159 0,-119 34-807 0</inkml:trace>
  <inkml:trace contextRef="#ctx0" brushRef="#br0" timeOffset="22627.53">22890 11127 831 0,'0'0'392'0,"0"0"-166"0,0 0 11 0,0 0-46 0,0 0-72 0,0 0-34 15,-149-8-9-15,84 12-11 16,-8 8-13-16,-12 0-12 16,-6 0 2-16,-7-2-5 15,-22 2-18-15,-20-2 2 16,-28 6-8-16,-1-2 5 16,8 0 1-16,13 2-18 15,5 0 16-15,-7-2 3 16,-3-2-7-16,-5 0 11 15,-3-6-24-15,-1 1 65 16,-10-2-5-16,-4 0-41 16,-3 0 2-16,-4-2 5 15,2 3-8-15,-4-2 8 16,4 1-25-16,9 2 0 0,12-1 9 16,8 2-9-16,5-1 12 15,7 6-3-15,2-1-4 16,2 3 0-16,-11 6-6 15,-18-3-1-15,-27-4 1 16,-19-4-21-16,-17-4-24 16,-7 2 45-16,-14 2 37 15,-9 4-8-15,-7-4-29 16,-2 0-2-16,6-2 2 16,1-2 0-16,-1-2 1 15,0-4 7-15,5 0-8 0,4 0 0 16,18-4-6-1,14 0 6-15,10 4 7 0,17 0-7 16,19 22 12-16,20 12 6 16,31 4-5-16,32 3 1 15,22-4-14-15,9 6-6 16,-7 7 5-16,-5 8 1 16,-3 6 0-16,6 0 6 15,5-4-6-15,-2-2 0 16,6 3-9-16,3 3 2 15,1 4 0-15,4 6 8 16,6 11-1-16,1 19 8 0,1 24-8 16,3 28 0-16,6 11-7 15,17-7-11-15,9-7 17 16,9-17-20-16,2-2 9 16,25-3 5-16,16-7-12 15,10-4 18-15,21-3-10 16,-1-25 0-16,32 8 11 15,12-7 0-15,16-7 1 16,25 2 4-16,2-10-4 16,16-8-2-16,18-3 1 15,13-8-2-15,18-6 1 16,16-13 2-16,10-10-1 16,21-10 0-16,7-2 6 0,6-6-5 15,5-2-1 1,-1-2-4-16,-4-2 2 15,1-2 2-15,3-4 0 0,3 0 2 16,2 0 4-16,3-4-12 16,-3-10 6-16,4-10-3 15,1-2 2-15,-7-10 2 16,-1-2 4-16,-3 0-2 16,-12-2-2-16,-6 1-1 15,-14 3 0-15,-11-2 0 16,-13 4 1-16,-14-2 0 15,-11-8 10-15,-15 0-11 16,-16-5-6-16,-12-1 5 16,-21-4 1-16,-29 4 0 0,-29 6 3 15,-22 4-3-15,-8-4 1 16,9-6-1 0,8-12 6-16,10-9-7 0,-4 3 1 15,-2 0-3 1,-2 4 2-16,-5 0 2 0,-1 2-1 15,-3-2 0-15,-5-3-6 16,-4-3 6-16,0-2 0 16,-2-2 0-16,-4 0 8 15,6 2-8-15,-2 1 0 16,0 3 0-16,-6 4-8 0,-3 4 8 16,-9 3 1-1,-7 3 0-15,-7 4 11 0,-7 2-11 16,-6 2 5-16,-5 2-6 15,-1 2-8-15,-3 4 8 16,0-1 0-16,0 3 0 16,0 3 5-1,0-2-4-15,0 1-1 0,0 2 0 16,0 0-5 0,0 2 5-16,0 4 0 0,0 6 1 15,0 4 9-15,-5 4-9 16,-1 2-1-16,-1 0 0 15,3 2-6-15,-1-1 5 16,1 0 2-16,-1 0-1 16,3 0 10-16,-3-1-8 0,1 0-3 15,-2-2 1-15,-3 2 0 16,-3 0 0-16,1-1 8 16,-7 1-7-16,-1-4 11 15,-6 1-6-15,-2-4-5 16,-2-1-1-16,0 0-5 15,0-6 5-15,0 0 1 16,4-4 0-16,4 0 14 16,0 2-14-16,3 0-2 15,3 2 1-15,3 4-6 16,4 4 6-16,-1 0 6 16,3 2-5-16,-4 1 19 15,4 1-20-15,1 1 9 16,1-2-9-16,-3 1-4 15,0 2 4-15,0-2 1 0,-1 2 5 16,-1-2 9-16,0 2-15 16,0 2 0-16,3 2 0 15,1-2-3-15,-1 2 3 16,0-4 0-16,0 2 0 16,2 2-1-16,1-2-2 15,1 2-12-15,-2 2-19 16,0-2-45-16,-8 2-64 15,-34 4-171-15,3-2-334 16,-12 2-164-16</inkml:trace>
  <inkml:trace contextRef="#ctx0" brushRef="#br0" timeOffset="25409.13">9208 14033 1309 0,'0'0'554'0,"0"0"-424"0,0 0-69 0,0 0 112 0,158-107-10 0,-106 77-62 0,-6 0-35 15,-1 2-36-15,-3 0-29 16,1 0 19-16,-5-2-20 16,-3-2 1-16,-4-2 15 15,-6-2-15-15,-8-5 9 16,-3-4-10-16,-5-6 0 15,-5-5 0-15,-4-6 0 16,0-4 6-16,0-2-1 0,-4 0-4 16,-11 1-2-1,-6 5 2-15,-3 4-1 0,-5 4 28 16,0 2 2-16,-3 2 21 16,1 1-8-16,2 3-24 15,-2-2 4-15,0 0-23 16,-5 0 0-16,-3-1 19 15,-7 2 20-15,-4-2-26 16,-8 1-13-16,-9 0-1 16,-9-4-5-16,-9 0 3 15,-11-2 3-15,-24-4 7 16,-22-5-7-16,-21 3 1 16,-11 4 4-16,7 10-4 0,11 12 3 15,12 8-4-15,-1 2-3 16,4 4 1-16,-3 6 2 15,1 1 0 1,-2 6 0-16,3 3-5 0,3 2 5 16,8 2 1-16,2 0-1 15,4 0 10-15,0 0-10 16,3 0 5-16,21 0-5 16,17 0-14-16,16 0 14 15,4 0 0-15,-10 0 0 16,-10 0 1-16,-8 4-1 15,5 8 0-15,7 4-1 16,4 8-17-16,7 6 18 0,3 6-2 16,5 6 2-1,1 6-8-15,4 2 8 0,4 3 0 16,2 1-8-16,8 0-12 16,1 6 19-16,6 4 0 15,2 4 1-15,-1 7 2 16,3 1-2-16,2 6 0 15,0 0-1-15,2 2-9 16,0 3 8-16,8-1 2 16,5 2 0-16,5 0-1 15,9 4 0-15,0 2 1 16,0 3-6-16,18-1 1 16,4 3 5-16,11 11 0 15,17 18 1-15,12 16 14 16,14 3-14-16,-4-27-2 0,-10-31-4 15,-9-30 0-15,3-5 5 16,18 13 0-16,17 7 0 16,32 16-1-16,23 0 7 15,28 3-7-15,11-9 1 16,-4-16-7-16,-7-16 7 16,-14-11 6-16,0-8-6 15,-2 2 8-15,0-12-8 16,5 0 0-16,-2-5-8 15,1-6 5-15,-4-2 2 16,-2-8 1-16,2-2 0 16,-4 0 0-16,2-4 1 15,-5-14-1-15,-3-7 0 16,-5-2-5-16,-1-5 5 0,3-4 0 16,-4-7 0-16,-2-3 0 15,4-4 1-15,2-6-1 16,2-2 0-16,4 2 0 15,-6-2 0-15,-3 1 2 16,1 3-1-16,-9-4-1 16,0-4 1-16,-7 0-1 15,-25 8 0-15,-19 1-5 16,-23 11 5-16,-11-2 2 16,4-10-1-16,-1-8 5 15,-8-10-5-15,-15 0-1 16,-19-1 0-16,-10 3 8 15,-8 2-1-15,-21 2 1 0,-9 4-8 16,-6 1 9 0,-3 3-8-16,-1 2 0 0,-4 4-1 15,3 4 1-15,2 4 16 16,2 4-11-16,3 6-5 16,7 8 10-16,4 4-10 15,2 8 0-15,2 5-1 16,2 4 0-16,0 2 6 15,6 2-6-15,1 1-1 16,5 0 1-16,1 0-13 16,1 0 13-16,3 0-7 15,-2 0 4-15,3 0 1 16,1 1 2-16,0-1 0 0,1 0 0 16,-2 0-10-1,2 0 10-15,-3 0 0 16,-1 0 1-16,0 0-7 0,-2 0 3 15,-2 0-4-15,-3 0 6 16,-5 0-17 0,0 0 11-16,-6 0-8 0,0 0-2 15,-6 0 16-15,-3 0-17 16,-1 0 1-16,-2 0-22 16,1 0 37-16,3 0 2 15,1 0 0-15,1 0-6 16,2 0 6-16,4 3-18 15,9-2 18-15,9-1-1 0,7 0-18 16,2 0-44-16,18 0-110 16,64 0-50-16,-1-12-84 15,6-2-582-15</inkml:trace>
  <inkml:trace contextRef="#ctx0" brushRef="#br0" timeOffset="25774.72">11140 13189 1592 0,'0'0'580'0,"0"0"-494"0,0 0-46 0,0 0 59 0,0 0 21 0,0 0-54 16,0 0-23-16,104-49-25 15,-39 47-5-15,28 2-4 16,34 0-9-16,-6-2 8 16,-12-2-2-16,-13-4-5 15,-29-2-1-15,-1 0-5 16,-5-2-14-16,-26 2-65 15,-21-2-61-15,-14 0 22 16,-18-2-141-16,-49-6-102 0,7 0-259 16,-2 2-384-16</inkml:trace>
  <inkml:trace contextRef="#ctx0" brushRef="#br0" timeOffset="26028.36">11492 12683 1134 0,'0'0'518'0,"0"0"-368"15,0 0-24-15,0 0 28 16,0 0 21-16,0 0-28 0,0 0 12 16,33 95-35-1,-8-37-60-15,4 24-23 0,-2 26-15 16,-5 26 5-1,-5 9-1-15,-10-25-30 0,-7-30-2 16,0-33-4-16,0-14-23 16,0 22-84-16,0-15-186 15,0-8-526-15</inkml:trace>
  <inkml:trace contextRef="#ctx0" brushRef="#br0" timeOffset="31337.54">7922 4750 1497 0,'0'0'354'0,"0"0"-249"0,0 0-63 0,0 0 3 0,0 0-6 0,0 0 4 0,0 0 18 15,27 22-14-15,-4-6-32 16,1-4 5-16,5-3-20 16,7-9 7-16,6 0 5 15,12-13-12-15,6-19 6 16,9-12-6-16,9-12-11 16,4-10 10-16,7-7-12 15,5-4 3-15,-1-4 2 16,-4 3-2-16,-4 2 10 0,-9 8 0 15,-12 5 0-15,-14 11 0 16,-13 14 6-16,-12 12-4 16,-12 12 24-16,-8 8-7 15,-3 6 24-15,-2 0 2 16,0 0-19-16,0 4-9 16,0 12-7-16,0 6 17 15,-7 2-2-15,-2 1-14 16,3-6-1-16,1-2-4 15,3-8-6-15,0-3 9 16,2-2-9-16,0-4-6 0,0 3 5 16,0-3 1-16,0 0 0 15,-2 1 0 1,2 2-3-16,0-2 1 0,0 4-4 16,0-1-4-16,0 0 10 15,0-3-16-15,0 3 4 16,0-1 6-16,0-3-5 15,0 2 10-15,0-2-11 16,0 0-4-16,0 1 16 16,0-1-6-16,2 0-1 15,-2 0 7-15,0 0-13 16,2 0 13-16,-2 0-6 16,2 3 2-16,-2-3 3 15,3 0 1-15,-3 0 0 16,2 0 1-16,-2 0-1 0,2 0 0 15,-2 0 0-15,0 0-9 16,0 0 9-16,2 1 0 16,-2-1 1-1,2 3 4-15,-2-3-4 0,2 0-2 16,1 0 1-16,-3 0-4 16,2 0 3-16,-2 0 2 15,0 0-1-15,2 0 7 16,-2 0-7-16,0 1 0 15,0-1-2-15,0 0 1 0,0 0 1 16,0 0 0 0,0 0 0-16,0 0 8 0,0 0-7 15,0 0-2-15,0 0 1 16,0 0-1-16,0 0 1 16,0 0 0-16,0 0 1 15,0 0 11-15,0 0-12 16,0 0 10-16,0 0-10 15,3 0 0-15,-3 0 9 16,0 0-7-16,0 0 8 16,0 0-5-16,0 0-4 15,0 0-2-15,0 0 1 16,0 0-12-16,0 0 12 16,0 0-38-16,0 0-79 15,0 17-125-15,0-2-148 0,-5 3-176 0</inkml:trace>
  <inkml:trace contextRef="#ctx0" brushRef="#br0" timeOffset="35100.47">27656 7521 1194 0,'0'0'368'0,"0"0"-227"0,0 0 32 0,0 0 54 0,0 0-59 16,0 0-63-16,0 0-28 15,-33-56-28-15,19 48-4 0,-1 0-15 16,-5-2-21-16,-4-2 15 16,-3 2-23-16,-6-2 9 15,-8 0 4-15,-5 2-13 16,-10-2 0-16,-7 2-1 15,-5 0 0-15,-11 4 1 16,-6 0-1-16,-8 4 1 16,-5 0-1-16,-2 0 2 15,0-2 0-15,4-2-2 16,3-2 0-16,1 0 2 16,-1-2-2-16,-2 2 8 15,-1-2-8-15,-1 2-2 16,-6 2 2-16,-17-1 0 15,-19 7 0-15,-16 0-6 0,13 0 6 16,30 0 0 0,32 0-2-16,20 5 1 0,-8-3-5 15,-7 0 6-15,-10 2 0 16,3-2 5-16,2 2-5 16,-3 2 0-16,1 4-2 15,2 2-13-15,-1 4 15 16,6 0 0-16,4-2 0 15,8 0 13-15,7-2-12 16,9-4 0-16,5-2-1 16,-1 0 4-16,3-2-5 0,1 0 1 15,-3 0 0 1,-3-2-1-16,0 2 2 0,-2-2-1 16,-1 0 0-1,3 0-3-15,-2 0 2 0,4 2 1 16,-1 2 0-16,-1 0 5 15,1 4 1-15,-1 0-7 16,1 1 1-16,0 0-9 16,1 1 8-16,1 1 2 15,1 1-1-15,3-1 8 16,3 1-2-16,2 0-8 16,4 3 2-16,2-3-12 15,4 2 11-15,2 2 1 16,0 2 0-16,1 2 1 15,0 6 0-15,-2 2-1 0,-1 4 0 16,2 4-6 0,-2 2 6-16,-2 3 1 0,1-2 6 15,4-2 1 1,4-3-8-16,3-4 0 0,9-2-8 16,1 2-10-16,3 2 18 15,5 6 1-15,17 4 13 16,9 7 10-16,12 4-17 15,7 8 7-15,8 3-14 16,9 4 6-16,5 6-1 16,6-2-3-16,2-2-1 15,5-3 9-15,4-9-9 0,5-6-2 16,-1-6 1-16,1-9-3 16,-8-7 3-16,-3-6 2 15,-7-7-1 1,-5-1 2-16,-2-4-2 0,-3 1-1 15,6-5 0-15,-1-4 0 16,5-1 1-16,4-2 0 16,7-3 1-16,5 0 4 15,4-6-5-15,4-9-1 16,0-3 0-16,3 0 0 16,-5 0 7-16,-5 3-6 15,-4 1-1-15,-6 2 2 16,-5-1 4-16,-2 1-7 15,-5 2 1-15,0 0 0 16,-7 2 0-16,-1 0 0 16,-3 2 0-16,-2-2 5 0,2 0-4 15,2-2 8-15,3-2-7 16,-5 0 4-16,0 0 1 16,-4-2-7-16,-2 0 2 15,-1-4-2-15,-2 0 10 16,3-6-12-16,-3-4 2 15,-2-2 0-15,1-7 18 16,-2 1-12-16,-3-1 12 16,-1-3 6-16,-1 1-23 15,-3 5 12-15,-2 0-5 0,-5 4-8 16,-4 2 19-16,-2 2-17 16,-7 2 12-1,-3 0 9-15,-3-3-17 0,-3 2 27 16,-2-5-9-1,0-2-15-15,0-3 6 0,2 1-15 16,1-2 0-16,3 0 0 16,-1 2 0-16,-1 0-1 15,0 4 1-15,0 2 0 16,-2 3 9-16,-2 6-9 16,-2 1 0-16,-2 1 9 15,-1 2-8-15,-2 1 15 16,0-1-3-16,-2 1-4 15,0 3 7-15,0-2-15 0,0 3 4 16,0 2-5-16,0 2 8 16,0 2-8-16,0 2 0 15,0 2 1-15,0 0-1 16,0 0-3-16,0 0-15 16,0 0-39-16,7 0-48 15,9 4-78-15,38 10-179 16,-4 0-261-16,6-3-476 0</inkml:trace>
  <inkml:trace contextRef="#ctx0" brushRef="#br0" timeOffset="37282.07">32850 7385 1061 0,'0'0'371'0,"0"0"-184"0,0 0 29 16,0 0 2-16,0 0-63 0,0 0-59 0,0 0-26 16,-38-54-5-16,27 46-17 0,-4 0-1 15,-5 0-22-15,-7 2-1 16,-2 0 15-16,-7 0-12 15,-4 2 7-15,-7-2-7 16,1 2-11-16,-4-2 22 16,-1 0-22-16,-2-2 11 15,-1 0-3-15,-2 0-15 16,-2-2 9-16,-2 2-8 16,-4-2-9-16,-5 3 9 0,0 2-9 15,-3 1 0 1,1-1 8-16,-2 4-8 0,1-2-2 15,-1 3 1-15,0 0 0 16,3 0 2-16,5 0-2 16,1 0 11-16,4 0 2 15,2 0-12-15,0 0 5 16,-1 0-6-16,5 0 0 16,-7 0 5-16,-1 0-5 15,-3 0 1-15,-4 0 1 16,-2 0-1-16,-5 3-2 15,-2-3 1-15,3 0-2 16,1 0 2-16,5 0 0 16,4 0 1-16,5 0 2 15,2 0 3-15,6 0-3 16,0 0-3-16,-2 0 1 16,-2 0 7-16,-9 0-7 0,-1 4-1 15,-11 2 0-15,-2 2-1 16,-4-2 0-16,0 2 1 15,-3-2 0-15,4-2 7 16,-1 0-6-16,3-2-1 16,8 0 0-16,5-2-6 15,7 1 6-15,7 4 0 16,6-1 0-16,0 4-1 16,1 4 1-16,-2 2 0 15,-2 4 0-15,-2 4-10 0,-1 2 9 16,0 0 1-16,3 0 0 15,6-2 3-15,3-2-1 16,8 0-3-16,4-2 1 16,2 4-13-16,4 2 13 15,0 7-2-15,0 7 2 16,1 4-4-16,2 8 5 16,0 6-1-16,3 4 0 15,1 6-11-15,3 5 11 16,3 1 0-16,6-2 1 15,4 2-1-15,0-4-8 16,12 3 7-16,14-3-8 16,7 2 2-16,8 0 4 15,3 2 3-15,3-2 0 16,4-1-1-16,2-7-2 0,3-4 2 16,2-6-13-16,5-6-5 15,5-4 19-15,13-6-1 16,5-4 1-1,24 1 7-15,25-5-6 0,27-2-2 16,4-4 1-16,-29-6-8 16,-33-4 8-16,-37-4 1 15,-7 0 0-15,7 2 2 16,5 2-2-16,3 0-2 16,-9 0 1-16,-1-2-10 15,-3-4 9-15,1 0 2 16,9-2-1-16,5-2 11 15,28-2-10-15,31 0-1 0,26 0 0 16,10 0 0-16,-14-10 8 16,-33-2-7-16,-38 0 5 15,-18 2 6-15,-9 0-11 16,9-4 7 0,3 0-8-16,8-4 0 0,-6-2 3 15,-3 0 6-15,-2-1 3 16,-1-1 6-16,0 0-17 15,-3 0 10-15,-7 0-11 16,-6 2 2-16,-4-2 2 16,-6 0-3-16,-3-2 0 15,2 0 2-15,1-4 5 16,0 0-8-16,8-2 0 0,3-2 1 16,3-2 3-1,4-4-4-15,3-2 1 0,-5 0 2 16,-5-3 3-16,-6 1 0 15,-10 0 2-15,-8-2 1 16,-8-2 28-16,-6 0-19 16,-6 0 0-16,-7 2 4 15,-2-1-21-15,0 5 16 16,0 6 1-16,0 2-17 16,0 6 20-16,-2 2-9 15,-3 4-1-15,-1 2 1 16,-1 4-11-16,-1 0 11 0,-2 2-7 15,-3-1-4 1,-3 2 3-16,1 1-4 0,1 2 0 16,1 1-6-16,2 6 9 15,4-1-4-15,3 2 1 16,-1 0 0-16,5 0-6 16,0 0 4-16,0 0-4 15,0 0 0-15,0 0-12 16,0 0-1-16,0 0-31 15,-2 0-20-15,-4 6-5 16,-6 9-41-16,-8 6-115 16,-40 15-136-16,4-4-320 15,-4-4-545-15</inkml:trace>
  <inkml:trace contextRef="#ctx0" brushRef="#br0" timeOffset="39529.93">29354 13196 370 0,'0'0'1550'15,"0"0"-1264"-15,0 0-213 0,0 0-1 0,0 0 93 0,0 0-49 0,0 0-52 0,0-94-43 16,0 82 0-16,0 0 22 15,-6 0-7-15,-10 0 0 16,-8 0-17-16,-5 0-18 0,-10 0 24 16,-7 2-13-16,-6-2 6 15,-4 2 3-15,-1-2-19 16,-3 2 11-16,-2-2-13 16,-1 1 1-16,-2 4 4 15,0 1-5-15,-3 0 6 16,-1 2-5-16,0 2 1 15,1 0-3-15,-1 0 1 16,1 2 0 0,-5 0 3-16,-2 0-2 0,2 0 8 15,-1 6-5-15,3 2-3 16,2-2-2-16,5-1 1 16,1 2 0-16,3-1 0 15,0 0 0-15,-2 2 6 16,-1 0-6-16,-3 0 6 0,-4 2-6 15,-1 2 0-15,-4 2 1 16,-4 2 7-16,-2 6-8 16,4 0 0-16,-1 2 0 15,2 0 1-15,1 2-3 16,-3 2-4-16,-3 1 6 16,1 0 8-16,0 1-7 15,2 2-1-15,0 3 8 16,5 1-7-16,1 0 16 15,3 2-16-15,6-2-1 16,1 0 18-16,4 0-17 16,4 2-1-16,2 2 0 15,0 4-2-15,8 5 0 0,1 1 2 16,7 4 0 0,3 2-1-16,4 2 8 0,4 0-8 15,6 1 1-15,1-3-9 16,3 0 8-16,3-4 1 15,5-4 0-15,3-2 4 16,4-6-3-16,0 0-2 16,0 1 1-16,2-1-16 15,11 4 16-15,8 6 0 16,3-2 1-16,7 6 7 16,5 0-7-16,8-1-1 15,8 1 0-15,8 0-13 16,9-6 11-16,11-2 2 15,27-2 0-15,29-2 6 0,22-2-6 16,-13-6-1 0,-32-12-9-16,-30-9-4 0,-23-3 14 15,11 4 2-15,14-6-2 16,11 2 2-16,0-6-2 16,2-4-2-16,0 0-7 15,17 0 5-15,20-9 3 16,23-4 1-16,4-1 0 15,-6-4 2-15,-11 4-1 16,-18 1-2-16,-20-5 1 16,-20 6-7-16,-15 2 7 15,-6-4 1-15,14-6 0 0,9 0 5 16,11-6-4-16,-5-4-2 16,-7-2 0-16,-1 0 0 15,0-6 1-15,0 0-1 16,2-6 0-16,1-5 17 15,-9 3-16-15,-4-6 16 16,-13 2-11-16,-10-4-5 16,-12-2 26-16,-9-3-10 15,-8 0 11-15,-5-6 8 16,-5-1-24-16,-2 0 8 16,-3-4-4-16,-6-1-16 15,-4-1 36-15,0 0-16 16,0 4-1-16,-10 2 14 15,-4 2-21-15,1 3 13 0,-3 3-4 16,-2 6-7 0,2 4 29-16,-4 8-23 0,3 4 4 15,-4 6-5-15,4 4-17 16,-3 2 4-16,1 4-6 16,2 2 1-16,1 4 9 15,5 1-4-15,0 5-5 16,4 2 1-16,0 2 5 15,3 3-7-15,2 1 0 16,2 0 0-16,-2 0-2 16,0 0 2-16,0 0-8 15,-1 0 7-15,1 0-5 16,0 0 5-16,-1 0 1 0,1 0 0 16,2 0-1-16,0 0 1 15,-2 0-6 1,2 0-12-16,-3 0-45 15,1 5-13-15,-2 5-32 0,-5 7-15 16,-5 2-44-16,-23 3-208 16,1-1-426-16,-4-9-490 0</inkml:trace>
  <inkml:trace contextRef="#ctx0" brushRef="#br0" timeOffset="41563.23">24691 9529 166 0,'0'0'255'0,"0"0"-133"0,0 0-29 0,0 0 43 16,0 0 10-16,0 0-30 0,0 0-15 16,5-4 61-16,-1 4 31 0,-2 0 12 15,2 0-19 1,-2 0-40-16,1 0 19 0,-1 0-23 15,-2 0-4-15,0 0-4 16,0 0-45-16,0 0-17 16,0-2-19-16,-7-2-24 15,-8-2 14-15,-5-4-30 16,-5-3-11-16,-2-1 5 16,1 1 1-16,2-4-16 15,3-1 8-15,6 0-3 16,3-2 2-16,8 0 1 15,4-4 0-15,0-2 0 16,7 0-17-16,15-2 16 0,5 2-7 16,4-2-3-16,7 2 11 15,7 0 1-15,3 4-1 16,6 2 0 0,0 6 1-16,-4 7-1 0,-9 7 0 15,-7 0 2-15,-13 17-3 16,-7 13 2-16,-5 6-1 15,-9 6 4-15,0 4 5 16,0 0-11-16,-15-2 2 16,-4-2-15-16,4-3 15 0,1-6-42 15,4 0-49 1,5-5-97-16,5 16-109 0,0-10-184 16,0 0-188-16</inkml:trace>
  <inkml:trace contextRef="#ctx0" brushRef="#br0" timeOffset="41978.12">25103 10020 1056 0,'0'0'630'0,"0"0"-497"0,0 0-95 0,0 0 126 0,0 0 5 0,0 0-77 16,0 0-54-16,-6-12-8 0,3 12 24 16,1 0-24-16,0 0-18 15,2 0-12-15,0 0-6 16,0 0 6-16,0 0-11 16,0 0-10-16,2 2 2 15,9-2-9-15,7 0 1 16,0 0 1-16,0 0-17 15,-5-4 21-15,-4-4 11 16,-4 2 11-16,-5 2 23 16,0 0 35-16,-12 4 21 0,-10 0-19 15,-2 0-21 1,-3 0 4-16,0 10-21 0,2 4-14 16,10-2-8-1,5 2-15-15,10 6-136 0,10-2-160 16,9-4-479-16</inkml:trace>
  <inkml:trace contextRef="#ctx0" brushRef="#br0" timeOffset="43011.02">30308 9485 195 0,'0'0'137'0,"0"0"-58"0,0 0 86 0,0 0 14 0,0 0 4 0,0 0 8 0,0 0 70 0,51-32 3 15,-48 29-5 1,-1 2-39-16,2 1-71 0,-2 0-42 16,5 4-8-16,0 10 7 15,0 5 5 1,1 8-40-16,-1 1-12 0,-3 8-17 16,-4 6-27-16,0 4 11 15,-2 6-26-15,-15 5 0 16,-6-3 0-16,0-2 0 15,4-6-8-15,5-12-8 0,5-10-15 16,9-10 2 0,0-6-5-16,0-6-12 0,16-2 28 15,8 0 12-15,10 0 6 16,9-4 7-16,3-6-5 16,5 2 15-16,1 0-17 15,-6 0 0-15,-4 0 2 16,-11 2-2-1,-6 0-13-15,-4-4-129 0,-9 0-217 16,-2 2-472-16</inkml:trace>
  <inkml:trace contextRef="#ctx0" brushRef="#br0" timeOffset="43177.39">30840 9896 1774 0,'0'0'640'0,"0"0"-561"0,0 0 65 16,0 0 11-16,0 0-74 16,0 0-81-16,0 0-5 15,0-6-137-15,-4 10-244 16,-3 3-548-16</inkml:trace>
  <inkml:trace contextRef="#ctx0" brushRef="#br0" timeOffset="45158.4">25215 9390 1295 0,'0'0'384'0,"0"0"-288"0,0 0-64 0,0 0 106 0,0 0 21 0,0 0-69 0,0 0-53 0,21-5-35 15,-2 8 15-15,5 3-17 16,8-4 1-16,5-2 4 15,5 0-5-15,3 0-57 16,-1 0-82-16,1 0-158 16,-13 0-211-16,-15 0-222 0</inkml:trace>
  <inkml:trace contextRef="#ctx0" brushRef="#br0" timeOffset="45358.01">25406 9778 1272 0,'0'0'382'0,"0"0"-255"0,0 0 41 15,0 0 23-15,0 0-38 0,0 0-92 16,0 0-25-16,54-25-18 16,-23 14-17-16,11-4-2 15,14-1 0-15,33-6-60 16,61-4-45-16,-17 4-223 15,-2 4-376-15</inkml:trace>
  <inkml:trace contextRef="#ctx0" brushRef="#br0" timeOffset="46060.17">30979 9731 705 0,'0'0'413'0,"0"0"-162"0,0 0-61 0,0 0 41 0,0 0-16 0,0 0-73 0,0 0-19 16,31-6-15-16,-11 6-24 15,6 0-3-15,5 0-35 16,6-2-22-16,3-2-13 16,2-2-11-16,1-2 0 15,-4 0-49-15,-5 2-77 0,-21 6-24 16,-10 2-220-16,-3 14-512 0</inkml:trace>
  <inkml:trace contextRef="#ctx0" brushRef="#br0" timeOffset="46229">31066 10018 1448 0,'0'0'523'16,"0"0"-417"-16,0 0 95 0,0 0 17 16,0 0-89-16,0 0-60 15,0 0-62 1,84-4-7-16,-44 2-189 0,7 0-514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08:25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4088 16325 829 0,'0'0'556'0,"0"0"-428"15,0 0-89-15,0 0 22 0,0 0 22 0,-70-23-27 0,62 23-35 0,-3-4-9 0,-3 4 17 0,-5-4-10 16,-6 0 25-16,-4-2 57 15,-9-2-23-15,-5-2 1 16,-3-6-26-16,-10 2 2 16,-4 0 3-16,-7 0-23 15,-4 0 10-15,-3 2-10 16,-1 2-14-16,1-2 24 0,5 2-25 16,7 2 12-16,4-2 5 15,7 2-31-15,2 0 4 16,1 2-5-16,6-2-4 15,-2 2 1-15,1 6-2 16,-1 0 0-16,1 0 0 16,-1 0 0-16,2 0 0 15,3 10 0-15,2-6 0 16,3 6 13-16,1-6-12 16,0 0-1-16,2 0 0 15,-1 0 1-15,-1 2 4 0,2-2-5 16,2 0 0-1,0-4 13-15,6 0-13 0,1 0-1 16,2 4 1-16,-2 2-3 16,-1-2 2-16,-1 8 1 15,-2 2 0-15,-3 0-1 16,-3 4 1-16,1 4 0 16,0 0 0-16,0 0 1 15,2 6-1-15,0 3 6 16,2 1-6-16,4-2 1 15,6-6-1-15,1 2 0 16,5 0-1-16,-3-4-2 16,4 2 3-16,-3 2 0 15,1 0 0-15,1 2 1 16,2-6-1-16,0-4 0 0,2-4 0 16,1 2 1-16,2-6-1 15,-1 3 0-15,0 1 0 16,1-6 0-16,1 6-4 15,1-5 4-15,0 4 0 16,0 5 1-16,0-4 1 16,0 4-2-16,2 0-1 15,0-4 1-15,0 4-9 16,0 2 9-16,-2 4 1 16,2-2-1-16,0 4 8 15,0-4-8-15,0 0-4 16,0 2 2-16,0-2-5 15,2 0 7-15,4 0 2 16,1 9-2-16,-1-3 7 0,2 2-7 16,0 2-1-16,3 4 1 15,3-4-1-15,-1 6 1 16,3-2 5-16,-1 4-4 16,5 2 7-16,1 6-8 15,-2 1-6-15,2-3 4 16,1 2 3-16,0-2-1 15,-2-2 1-15,1 4 0 16,-2-2 0-16,1-2-1 16,-2-4-4-16,0 1 3 15,0-1 1-15,-1 4 0 16,6-4 8-16,4 0-8 16,4 0 0-16,4-4-8 15,5-4 8-15,5 3 0 16,-1-3 0-16,-1 4 0 0,2 0 7 15,-3 4-6 1,-4-4-2-16,0-6 1 16,-5-2-6-16,-2-2 5 0,-2-8 1 15,-2 0 0-15,-2-2-1 16,-1-2 3-16,3 0-3 16,4-1 1-16,2 0-12 15,3 1 11-15,4 0 1 16,-2 3 0-16,4-7-10 15,-1 4-16-15,-4-2 13 16,1-2-5-16,-2-2 11 16,-1-2 1-16,4 2 6 15,-2-8 0-15,10 4-1 0,4-4-12 16,7 0 13-16,7-4-6 16,4-8 0-16,3-2 6 15,-4 0 8-15,-1 2 5 16,-7 1-11-16,-2 6 5 15,-4-3-8-15,-6 3 1 16,2-2 0-16,-2 1 0 16,0-3 1-16,-4 5 5 15,-6 4-6-15,0-1-2 16,-7 1 2-16,2-2 0 0,1-1 0 16,1-1 4-1,7-4-4-15,6-2 0 16,3-2-1-16,2-2 0 0,1 4 1 15,-5-4 0 1,-3 2 2-16,-5 4 6 0,-5-2-8 16,-3 2 0-16,-2 2 0 15,0-6-10-15,3-2 9 16,3 0-9-16,1-4 10 16,5-2 11-16,3-4-11 15,1 2 0-15,0 0-1 16,0 4-4-16,-3-4 5 15,1 4 0-15,-1-5 0 16,-1 1 0-16,4-3-11 16,4-8 10-16,2 1 1 0,5-4-20 15,4-4 20 1,3-4 0-16,5-4 1 0,-6 6 11 16,-2-2-11-16,-8 8-2 15,-10 5-6-15,-6 3-34 16,-9 2 16-16,-4 4 12 15,-1 0 13-15,1-4 18 16,-1-2-17-16,5-2-2 16,2-6 1-16,6-8-7 15,-2-2-3-15,1-3 17 16,-3-1-7-16,-2-2 24 16,-8 10 0-16,-8 2 13 15,-9 0-21-15,-6 10-14 16,0-2 17-16,-4-4-13 15,-11 5-5-15,-3-5 13 16,0-4-13-16,0 4-2 16,0-8 1-16,1-4-8 0,0-2 7 15,2-8 1-15,-1 0 0 16,1 3-2-16,-1 3 8 16,-3 6-6-16,-4 6 0 15,-2 4 0-15,-1 2 12 16,-3 6 8-16,-1 2 0 15,1 0-2-15,0 2-12 16,4 2 9-16,-2 0-15 16,2-1 6-16,2 5 2 15,2 0-8-15,-2 4-10 16,-1 2 9-16,-1 2 1 0,-4-4 2 16,0 6-2-1,-2-4 0-15,-1 2 7 0,1 2 4 16,0-2 3-16,0 2-12 15,-2 2 4-15,1-2-7 16,-1 4 1-16,-2 0 0 16,-3 0 9-16,-3 2-9 15,4-2 1-15,-3 0-1 16,0 4 1-16,1 0 0 16,4 0-1-16,4 0 0 15,4 0 18-15,5 0-17 16,0-4 0-16,-1 4 7 0,3-2-7 15,-4 0-1 1,-1 0 1-16,-6-2 0 0,-4 4 6 16,-1-4-6-16,-5 4-1 15,4 0-1-15,-1-4 1 16,2 0 5-16,3 0 4 16,2 2-8-16,2-2 15 15,2 4-15-15,2-4-1 16,3 4 0-16,-1 0-5 15,4 0 5-15,-2 0 1 16,1 0 0-16,1 0-1 16,0 4 0-16,2 2 0 15,-1 2 0-15,-3-4 0 16,0 0 3-16,-4 0-3 16,-2-2 0-16,-2 0 1 0,-2-2 0 15,0 0-1-15,-2 0 1 16,1 0-1-16,1 0 16 15,2-4-2-15,2 0 2 16,5 0-2-16,2 4-14 16,4 0-1-16,3 0 1 15,5 0 0-15,2 0 0 16,4 0 0-16,2 0 0 16,0 0-1-16,0 0 0 15,0 0 0-15,0 0 0 16,0 0 1-16,0 0 0 15,0 0 0-15,0 0 0 16,-2 0-1-16,0 0 1 0,0 0 0 16,0 0 0-16,0 0 0 15,-3 0 4-15,1 0-4 16,0 0-2-16,0 0-11 16,2 0-31-16,0 0-18 15,2 0-86-15,0 0-135 16,14 4-236-16,5 0-89 15,2-4-267-15</inkml:trace>
  <inkml:trace contextRef="#ctx0" brushRef="#br0" timeOffset="4013.68">12564 10409 62 0,'0'0'202'0,"0"0"-85"0,0 0-42 0,0 0-3 0,0 0 2 16,0 0-21-16,0 0-7 0,-21 18 9 0,19-16 4 0,2 0-1 16,-2 0 13-16,0 0 11 15,0 0-4-15,-3 2-23 16,3-2-1-16,0 0 10 15,-2-2 1-15,2 2 3 0,-2 2-7 16,4-2-7-16,0 4 3 16,0 2-5-16,0 2 18 15,0 6-9-15,4 4-17 16,4 2-9-16,5 0-23 16,5 4-11-16,5-1 35 15,5 0-15-15,6-3-6 16,8-1-2-16,8-5-6 15,5-4 11-15,5-6-17 16,6-2 0-16,6-4 29 16,2 0-8-16,2 0 6 15,-1-4-16-15,-4-8 7 0,1-2-3 16,-5-1-16-16,-3-3 0 16,-1 0 24-1,-5-1-24-15,0-3 17 0,0-2 5 16,-3-2-13-16,-2-1 3 15,-3 3-12-15,-10 2 1 16,-5 0 13-16,-6 0-14 16,-4 0 6-16,-3-4 14 15,-2-4-6-15,-2-4 6 16,-5-3 0-16,-3 0 3 16,-4-6 25-16,-2-3-13 15,1-2-14-15,-1-2-10 16,0 2-10-16,2 0 4 15,0 0-5-15,3 4-2 16,-3-1 1-16,6 1 2 0,-3 4-1 16,1 0 5-16,-2 2-4 15,-2-2-1-15,-4 2 2 16,-2 2-1-16,0-2 29 16,0 1-14-16,-8 1-1 15,-8 0-7-15,-2-2 3 16,-6 2 28-16,-3 0-37 15,-2-2-1-15,-2 0 15 16,-5-3-10-16,1 2 3 16,-4-5-9-16,-1 0 6 0,3-3-6 15,1 1 0 1,5 4 1-16,4 4 29 16,7 4-10-16,1 2 1 15,4 4-16-15,2 2 1 0,-1-1-1 16,2 4-5-16,-5 0 0 15,5 1 6-15,-5 0-4 16,2 0-2-16,-5 0 0 16,-7-2-3-16,-4-2 2 15,-5-4 1-15,-8 0 0 16,-7-2 0-16,-9-2 1 16,-11 0-2-16,-8-1-4 15,-6 2-4-15,-1-2 8 0,-1-1 2 16,4 2-1-1,8 4 7-15,3 0 1 16,5 4-5-16,3 0-3 16,1 2-3-16,1 0 3 0,4 0 0 15,-2 2 0-15,2 2 8 16,-5 2-1-16,-5 4-14 16,-6 2 7-16,-8-1-9 15,-3 4 9-15,-2-1 0 16,3-3 6-16,3 1 10 15,8-2-15-15,3-1 26 16,6-2-25-16,1 1 7 16,3 0-2-16,0 0 2 15,2 0 2-15,1 0-8 16,-3-2 4-16,-1 0-8 0,-1 0 1 16,-2 2-3-1,-4 0 3-15,3 2 0 0,1 4 0 16,1 1 9-16,5 4-1 15,8 3-2-15,3 2-6 16,5 0 1-16,-1 0 16 16,1 0-10-16,-6 0-1 15,-2 10 2-15,-4 4-7 16,-4 0-1-16,-2 2 0 16,-3 0 0-16,-1 0 3 15,-3 2-3-15,1 0 0 16,-3 0-1-16,1-2 1 15,1 2 0-15,1 0 0 16,-1 0-2-16,0 0 1 16,-2 0 2-16,0 0-1 0,-2 0 0 15,-8 1 6 1,0-1-7-16,-4 2 1 0,0 0 0 16,1 2-3-16,4 0 5 15,7-4-2-15,9 0 1 16,10-4 5-16,8-2-7 15,3-2 1-15,6 2 0 16,-5 0 1-16,0 4-1 16,-5 0 0-16,-6 2 0 15,-5 2-4-15,-4 2 2 16,-2 0 2-16,-3 4 0 16,3-2-1-16,0 2 1 0,1 1-1 15,6 1 1 1,-3 3-9-16,2 4 9 0,0 3 0 15,-2 4 1-15,5-2 2 16,1 0-3-16,8-1 0 16,3-6-1-16,8 2 1 15,2-3-1-15,2 4 1 16,4 2-3-16,-1 6 3 16,2 4 0-16,-1 6-1 15,0 4 0-15,6 3-2 16,3 3 3-16,7 2 0 15,3 2 0-15,6 0 0 16,0 5 0-16,0-1-1 16,15 0 0-16,9 0-11 15,5-2 10-15,7-2 2 0,4 1 0 16,9-4-1-16,5 0-10 16,6-1 10-16,5 0 0 15,-1-4-7-15,3-2 8 16,-3-3 0-16,1-3 0 15,-5-6 0-15,0 0-6 16,-2-2 6-16,2-2 2 16,5 0-2-16,8-2-2 15,6-1 2-15,6-3 0 16,1-2-1-16,3 0-8 16,4-2 9-16,17 2 0 15,23 4 1-15,23 0-3 16,-11-3 2-16,-29-8 0 0,-32-7-6 15,-18-2 6-15,7 4 0 16,10 0 0-16,12 3-6 16,1-3 5-16,0-8 1 15,4-4-2-15,1-6 2 16,5-4-12-16,1 0 10 16,2-12 1-16,1-4 1 15,-3-2-5-15,-3 0 5 16,-1-2 0-16,-1-3 0 15,-2 1-5-15,-4 0 5 16,-5 2 7-16,-8 2-6 16,-14 2 4-16,-15 6-5 15,-15 2-4-15,-16 4 3 16,-9 4 1-16,-10 0 0 0,-4 0-1 16,0 0 2-16,0 0-7 15,0 0 5-15,0-2-38 16,-4 0-44-16,4-6-122 15,0-32-50-15,15 2-425 16,8-8-339-16</inkml:trace>
  <inkml:trace contextRef="#ctx0" brushRef="#br0" timeOffset="4849.79">11899 7921 133 0,'0'0'146'0,"0"0"-19"0,0 0-2 0,0 0 8 0,0 0-21 0,0 0-12 16,0 0 21-16,-31-81 30 0,31 77 43 0,0 0-26 0,-2 0-12 0,2 3-42 16,0-2-3-16,0 1-2 0,0 2-26 15,0 0-21-15,0 0-22 16,0 0-30-16,0 0 4 15,0 12-13-15,4 12 12 16,6 6 23-16,1 7-24 16,7-1 0-16,-1 0-12 15,6-7-14 1,1-6 13-16,3-7-75 16,2-8-61-16,2-8-66 0,5-2-76 15,-7-18-73-15,-7 0-142 0</inkml:trace>
  <inkml:trace contextRef="#ctx0" brushRef="#br0" timeOffset="5126.06">12283 7734 796 0,'0'0'279'0,"0"0"-182"16,0 0-70-16,0 0 68 15,0 0 66-15,0 0-76 16,0 0-19-16,4 20 39 15,-4 18 66-15,-16 19-12 16,-7 15-69-16,-9 12-41 16,-3 6-29-16,-2 0-18 15,2-4 14-15,4-10-16 16,6-13 2-16,8-15-2 16,3-14-77-16,7-16-43 0,3-8-84 15,4-10-95-15,0-14-4 16,0-14-60-16,4-6-203 0</inkml:trace>
  <inkml:trace contextRef="#ctx0" brushRef="#br0" timeOffset="5945.48">12354 7925 785 0,'0'0'258'0,"0"0"-167"16,0 0-62-16,0 0 112 15,0 0 76-15,0 0-110 16,0 0-61-16,6 3 4 16,-6 18 33-16,0 2-7 0,-2 4-49 15,0-3-16-15,2-2-6 16,0-2 1-16,4-4-1 16,15-4-4-16,3-6 0 15,2-2 17-15,5-4-18 16,0 0 2-16,0-8 11 15,-2-10-4-15,-5-4 4 16,-6-4-4-16,-7-2-2 16,-7-1 16-16,-2 2-22 15,0 3 8-15,-18 3 13 16,-7 9-2-16,-4 10 13 16,-6 2-19-16,-3 0-5 15,1 18 5-15,3 3-12 0,10-3-1 16,11-3-1-16,9-1-40 15,4-3-84-15,10-4-27 16,21-4 0-16,13-3 14 16,10 0-69-16,4-18-43 15,0-3 11-15,-5-1 60 16,-8 0 89-16,-9 4 57 16,-14 4 32-16,-9 4 63 15,-7 6 126-15,-3 0 122 16,0 4-5-16,-3 0-72 15,0 0-35-15,0 0-59 16,0 7-47-16,-3 11-23 16,-6 1-28-16,3 5-11 0,-1-2-14 15,7-4-16-15,0-1 10 16,0-5-11-16,9-4 0 16,11-5 0-16,7-3-9 15,11-1-22-15,1-21-9 16,3-6-54-16,-3-7-43 15,-10-1 26-15,-12 0-13 16,-5-2-32-16,-10 0 80 16,-2 0 52-16,0 0-7 15,-7 0 31-15,-6 4 3 0,2 4 13 16,-1 6 35 0,6 9 20-16,-1 10 9 0,5 5-14 15,0 0-47-15,2 26-18 16,0 11 98-16,0 16-27 15,0 7-41-15,0 4-8 16,2 0-22-16,11-3 1 16,3-11-2-16,-3-10-44 15,1-12-129-15,-3-18-123 16,-3-6-105-16,-5-4-318 0</inkml:trace>
  <inkml:trace contextRef="#ctx0" brushRef="#br0" timeOffset="6928.16">12860 7881 111 0,'0'0'797'0,"0"0"-677"0,0 0-94 16,0 0 19-16,0 0 95 0,132-3-4 0,-74-8-24 0,8-4-12 0,1-5-21 0,-5 0-43 0,-10 4-25 15,-19 2 3-15,-10 4-12 16,-17 6 12-16,-6 4 40 16,0 0 55-16,-9 4 2 15,-13 16-57-15,-3 6-36 16,1 6 26-16,4 0-32 16,6-1-2-16,10-8 1 15,4-5-11-15,6-5 0 16,23-9-16-16,13-4-19 15,12-4 23-15,6-20-47 0,3-6 17 16,-5-6-43-16,-11-5 16 16,-11-1 18-16,-15-2-31 15,-11-2-4-15,-10-2 51 16,0-4 35-16,-16 0 7 16,-6 3 46-16,0 3 12 15,1 12 20-15,6 8-13 16,3 12 35-16,8 8-22 15,2 6-74-15,2 6-11 16,0 22 0-16,0 14 16 16,0 8 9-16,0 3-19 15,0-3-6-15,11-8 13 0,-2-6-12 16,2-10 0 0,-5-6-1-16,-1-8-43 0,2-4 0 15,-2-8-18-15,1 0-6 16,5 0 29-16,5-10 36 15,6-8-13-15,7-4-24 16,5 2-1-16,3 6 14 16,1 4 3-16,0 10 6 15,-5 0 17-15,-8 10 1 16,-13 16 12-16,-12 8 23 16,-8 6 40-16,-30 4 23 15,-13 0-44-15,-6-6-15 0,-1-8-8 16,10-7-23-16,15-14 8 15,13-5-17-15,11-4-3 16,9-1-20-16,4-21-87 16,28-6 18-16,11-5 61 15,11-1 3-15,12 0 8 16,1 2-1-16,4 2 10 16,0 2 11-16,1-2 0 15,-4 2 14-15,-1 0 61 16,-7 2 20-16,-10 4 12 15,-15 1-16-15,-10 7-20 16,-12 5 18-16,-11 6 3 16,-2 3 14-16,-15 0 3 0,-28 22-64 15,-15 14-20 1,-11 11-10-16,2 5-14 0,14-2 11 16,17-8-12-16,16-8 0 15,18-7-1-15,2-14-38 16,33-4-22-16,23-9-21 15,20 0-29-15,8-17 0 16,1-1-62-16,-9-2-49 16,-16 8-45-16,-22 4-138 15,-25 8-162-15</inkml:trace>
  <inkml:trace contextRef="#ctx0" brushRef="#br0" timeOffset="7415.18">12231 8422 584 0,'0'0'223'0,"0"0"-112"0,0 0-4 0,0 0 71 0,0 0-14 0,0 0-106 0,0 0-35 0,-50 36 26 0,85-32 121 16,16-2-16 0,36-2-55-16,44-10-27 0,54-28-45 15,39-10-3-15,19-5-11 16,4 3-11-16,-18 6 27 15,-17 8-1-15,-50 10-4 16,-50 8-23-16,-45 10 1 16,-30 4-3-16,-8 2 1 15,-8 0 0-15,-8 2 1 16,-13 0 15-16,0 0 38 16,0 0 25-16,-3 0-50 15,-5 0-6-15,4 0-23 16,-1 0 0-16,5 2-52 15,0 2-73-15,-3 2-9 16,-3 2-24-16,-21 16-76 0,-2-2-140 16,-5-2-360-16</inkml:trace>
  <inkml:trace contextRef="#ctx0" brushRef="#br0" timeOffset="8853.77">12713 8883 87 0,'0'0'702'0,"0"0"-491"0,0 0-155 0,0 0 28 0,0 0 145 0,0 0-2 0,0 0-64 0,15-24-45 0,-11 24 0 16,0 20-9-16,-4 10-11 15,0 10 14-15,0 8-39 16,-12 6-45-16,3-1-4 16,1-3-24-16,-2-8 9 15,6-10-1-15,-1-10-8 16,3-6 0-16,0-10-10 0,0-2-17 16,2-4 21-1,-2 0-8-15,2 0 14 0,-2 0 0 16,-1-8-21-16,0-4 9 15,3-2 0-15,-2 2 6 16,2 2 5-16,0 2 2 16,0 2-1-16,0 2 0 15,0 2 1-15,0 0-2 16,0 0-5-16,0 2 0 16,0 0 0-16,0 0 7 15,0 0-1-15,0-2 0 16,0 0 1-16,0 2 6 0,0-2-7 15,0 0 0-15,0 2 5 16,0-2-4 0,0 2-1-16,0 0 0 0,0 0 6 15,0-2-3-15,0 2-3 16,0-4 0-16,0 0 10 16,0-3-9-16,0 0-1 15,0-4 0-15,0-2 0 16,0-3 1-16,2-5-1 15,-2-1 0-15,3-6-2 16,2-2 2-16,1-2-1 0,1 2 0 16,1 6-6-1,0 4 6-15,0 6 1 0,1 4-10 16,3 4 9-16,3 2-8 16,5 4 3-16,7 0-6 15,9 0 3-15,1 2 9 16,3 10 0-16,1 2 1 15,-10 6-1-15,-5 4 0 16,-8 6 0-16,-7 4 1 16,-1 2-1-16,-6 1 18 15,-2-1-12-15,0-8-6 16,-2-8 8-16,2-6-7 16,3-8-2-16,-1-6-9 15,6 0-16-15,5-4 26 16,7-17 6-16,3-10 5 15,4-7 6-15,0-6-16 16,0-6 6-16,-7-3-7 0,-2 1-2 16,-9 2 1-16,-5 4 2 15,-3 8 4-15,-3 10-5 16,0 10-14-16,0 14-26 16,0 4-87-16,0 26-210 15,0 10 19-15,0 0-258 0</inkml:trace>
  <inkml:trace contextRef="#ctx0" brushRef="#br0" timeOffset="9359.21">13439 8971 988 0,'0'0'546'0,"0"0"-418"0,0 0-99 0,0 0 60 0,0 0 88 0,0 0-85 0,0 0-52 16,112-50-18-16,-83 34-21 15,-5 0 6-15,-11 2-7 16,-8 2-6-16,-5 2 5 16,0 4 1-16,-15 6-1 15,-12 0 1-15,-7 0-1 16,-1 22 1-16,-1 4 15 0,5 4-15 16,11 2 27-1,6-1-26-15,14-6 0 0,0-5 8 16,16-6-9-1,19-8 0-15,13-6-9 0,4-3 8 16,6-19-13-16,0-11-46 16,-4-3-54-16,-10-6 20 15,-8-4-10-15,-9-2-1 16,-11-4-6-16,-10-1 14 16,-6 6 49-16,0 0 48 15,-2 13 58-15,-9 8 56 16,2 10-5-16,4 12-8 15,1 4-39-15,2 0-47 16,0 18 11-16,2 8 14 16,0 4 13-16,0 1-25 15,0 1-27-15,8-2 18 16,11-2-13-16,2-2-5 0,4-4-1 16,-5-2-19-1,-9-2-166-15,-9-4-159 0,-2-4-366 0</inkml:trace>
  <inkml:trace contextRef="#ctx0" brushRef="#br0" timeOffset="10475.24">13719 8881 423 0,'0'0'934'0,"0"0"-757"0,0 0-133 0,0 0 103 0,128-4 0 0,-67-2-75 16,1 0-45-16,-2 0-27 15,-9 6-87-15,-14 0-143 0,-14 0-168 16,-14 12 14 0,-9 8 134-16,0 4 39 0,0 0 148 15,0-2 63-15,-3-4 183 16,1-4-18-16,2-6 1 16,0-3-10-16,0-4 9 15,0-1 33-15,0 0 19 16,2 0 0-16,6-6-27 15,0-12-58-15,3-4-70 16,-1-6-35-16,-2-6-17 16,-3-8-9-16,-5-6-1 15,0-10-1-15,-7-8-23 16,-13-5 18-16,-3 1 1 16,2 4 5-16,5 4 4 15,7 11-2-15,5 11-4 0,4 11 2 16,0 12-19-16,11 8-5 15,11 4-14-15,9 3 13 16,3 2 12-16,1 0-5 16,-2 2 18-16,-6 16-7 15,-8 6-3-15,-15 11 10 16,-4 6 0-16,-23 10 44 16,-14 5-7-16,-8 4-30 15,-2-2 17-15,4-3-15 16,12-10-8-16,12-6 1 15,9-7-2-15,10-8-2 16,0-8-4-16,23-2-16 0,12-8 9 16,10-4-19-16,4-2 4 15,4 0 16-15,-3-12-4 16,-6-6 5-16,-9-2-19 16,-8 2-4-16,-8 2 27 15,-11 4 6-15,-3 3 1 16,-5 6 36-16,0 3 12 15,0 0-22-15,0 3-16 16,0 19 1-16,-3 7 42 16,-5 5-13-16,3-2-32 15,1-2 13-15,4-6-21 16,0-8 7-16,0-4-7 16,0-6-48-16,0-4-67 0,2-2-75 15,3 0-58-15,1-12 15 16,3-8-39-16,0-6 83 15,0-4 116-15,2-4 69 16,0 0 4-16,2 0 43 16,4 6 63-16,0 7 60 15,1 6 12-15,4 7-56 16,2 3-19-16,3 5-9 16,0 0-13-16,-2 0 4 15,-6 5 4-15,-3 7 13 16,-7 3-37-16,-9 6 6 15,0 1 25-15,-4 2-40 16,-12-2-14-16,-2-2-23 16,5-8-18-16,1-2-1 15,6-8-15-15,6-2-54 0,0 0 8 16,0 0-23-16,13-6-16 16,9-8 61-16,8-6 21 15,-1 2 17-15,2 0-1 16,-4 6 2-16,-7 4-1 15,-7 6-9-15,-7 2 10 16,-3 0 28-16,-3 15 28 16,0 8 28-16,0 1-36 15,0-2-22-15,0-4-26 16,6-6-1-16,4-6-13 0,0-4-105 16,-7-2-86-1,-1-12-167-15,-2-8-520 0</inkml:trace>
  <inkml:trace contextRef="#ctx0" brushRef="#br0" timeOffset="10708.76">14402 8434 1033 0,'0'0'606'0,"0"0"-478"0,0 0-87 16,0 0 81-16,0 0 48 0,0 0-92 0,0 0-74 0,-5-10-4 0,5 10-10 15,0 8-37-15,5 14-119 16,2-4-233-16,-3 0-372 0</inkml:trace>
  <inkml:trace contextRef="#ctx0" brushRef="#br0" timeOffset="11725.56">13522 9683 614 0,'0'0'571'0,"0"0"-369"0,0 0-112 0,0 0 83 0,0 0 50 0,0 0-53 0,0 0-80 0,0 18-28 0,-5 16 16 16,1 9 12-16,-3 4-47 0,-2 2-26 16,2-5-5-16,1-2-12 15,2-8 0-15,-1-10 0 16,2-6-6-16,1-10-7 16,0-4-39-16,2-4 12 15,0 0 18-15,0 0-8 0,0-18-10 16,0-10 5-16,12-10 18 15,3-10 16-15,5-10 1 16,3-4-11-16,-2-7-15 16,2-1-21-16,2 6 23 15,-6 6 12-15,3 12 12 16,-3 14-7-16,-2 11 7 16,-1 11-9-16,-1 10 2 15,3 2 7-15,5 27 31 16,-2 15 33-16,4 10-2 15,-2 10-8-15,-6 0-35 16,1-4-19-16,-5-6 9 0,-3-9-9 16,-4-13 0-16,-4-8 0 15,1-10-9-15,-3-7-34 16,0-2-73-16,0-3-85 16,0-2-46-16,0 0-90 15,-5 0-46-15,-5 0-259 0</inkml:trace>
  <inkml:trace contextRef="#ctx0" brushRef="#br0" timeOffset="11973.53">13432 9880 939 0,'0'0'633'0,"0"0"-482"0,0 0-119 0,0 0 4 0,0 0 38 0,0 0 45 0,0 0-8 0,166-16-61 0,-102 3-29 16,-1-1-14-16,-8-2-7 15,-6 1-43-15,-7-4-174 16,1-11-136-16,-12 6-215 16,-8 2-310-16</inkml:trace>
  <inkml:trace contextRef="#ctx0" brushRef="#br0" timeOffset="12823.76">14205 9471 992 0,'0'0'334'0,"0"0"-238"0,0 0 69 16,0 0 51-16,0 0-52 16,0 0-48-16,0 0-1 15,0 130-16-15,0-66-4 16,0 2-39-16,0 4-23 16,0-3-32-16,0-7 10 15,0-10-9-15,0-12-1 16,-6-12-1-16,2-10 7 15,1-10-7-15,-1-4-16 16,2-2-10-16,-3 0-8 0,0 0 21 16,-1-6-24-16,-1-8 13 15,1 0 23-15,4-4-17 16,0-4 12-16,-1-2-4 16,3-2 10-16,0-2 4 15,0 0-4-15,0 0 1 16,0 3 14-16,3 3-14 15,1 3-2-15,0-2-15 16,1 3 16-16,-3 0 1 16,2 0 7-16,-2 0-7 15,3 2 0-15,-3 2 7 16,1 0-9-16,-1 0 1 16,2-2-8-16,-2-2 8 0,3-4 1 15,1-6 0 1,1-6-1-16,0-4-5 0,2-1 4 15,2 1-24-15,3 6 5 16,-4 8 14-16,6 6-15 16,-1 6 8-16,8 2-73 15,0 4 63-15,5 0 23 16,1 6 0-16,-3 0-10 16,-1 0 4-16,-7 12 6 15,-9 14 0-15,-9 12 22 16,-4 12 13-16,-25 7 35 15,-9-1-16-15,-7-2-20 16,3-10 6-16,7-10-34 16,6-10-6-16,10-12-29 15,13-8-112-15,8-6-136 0,23-18-224 16,4-4-255-16</inkml:trace>
  <inkml:trace contextRef="#ctx0" brushRef="#br0" timeOffset="13256.98">14560 9410 971 0,'0'0'688'0,"0"0"-608"0,0 0-57 0,0 0-23 0,0 0 59 0,0 0-40 15,0 0 7-15,56-2 33 0,-34 16 52 16,0 4-21-16,1 7-2 15,-2 3-10-15,-2 4-24 16,-3 2-8-16,-10-4-20 16,-6-4-25-1,0-4 12-15,0-4-7 0,-12-4 0 16,-1-6 3-16,0-4-9 16,-1-4-25-16,4 0 11 15,-2 0-12-15,3-10 2 16,5-10-22-16,4-4-3 15,0-8 2-15,11-6-25 0,13 0-5 16,8 0 22 0,3 3 19-16,1 10 35 0,0 4 0 15,0 7 1-15,-3 9 5 16,-2 5-4-16,-8 0 0 16,-6 0-1-16,-11 5-7 15,-6 9 0-15,0 3-93 16,-33 5-127-16,0-4-160 15,-3-7-310-15</inkml:trace>
  <inkml:trace contextRef="#ctx0" brushRef="#br0" timeOffset="13975.92">15043 9290 783 0,'0'0'507'0,"0"0"-404"0,0 0 5 0,0 0 31 0,0 0 14 0,0 0 33 0,0 0-65 0,85 135-42 15,-81-99-17-15,-4 0-4 16,0-4-14-16,0-4-16 16,-4-4-26-16,-5-8 12 15,1-4-14-15,0-6 0 16,0-4-6-16,1-2 3 15,-2 0-19-15,2 0-9 16,1-4-13-16,6-12-2 16,0-6-31-16,0-6 15 15,13-4 46-15,11-2 3 16,7-1-12-16,4 6 19 0,0 2 0 16,1 7 4-1,-3 8 2-15,-4 6 0 0,-2 6 17 16,-6 0 12-16,-2 2 18 15,-3 16 12-15,-8 4-10 16,-1 6-2-16,-7 0-17 16,0 1-2-16,0-7 1 15,0-4-28-15,0-8 8 16,0-4-9-16,0-4-39 16,0-2 8-16,0 0-10 15,0-2-24-15,0-8-16 16,0-4 41-16,11 2 33 0,3-1 7 15,5-1-3 1,6 3 1-16,4-6 2 0,4 1-3 16,0-2 3-16,-1-4 0 15,-1-3 1-15,-7-2 5 16,-5-3-5-16,-9 2 11 16,-7 0-12-16,-3 2 1 15,0 6 43-15,0 4 3 16,-9 6-9-16,-2 8 3 15,-3 2-24-15,-1 12 14 16,-5 20-8-16,2 10 0 16,5 4 11-16,4-2-33 15,7-4 11-15,2-10-12 0,2-8-19 16,13-8-55-16,8-7-124 16,12-7-185-16,-4-8-182 15,-4-10-135-15</inkml:trace>
  <inkml:trace contextRef="#ctx0" brushRef="#br0" timeOffset="14505.2">15911 9190 887 0,'0'0'352'0,"0"0"-254"0,0 0-36 0,0 0 142 0,0 0 13 0,0 0-129 0,0 0-31 16,68-6 21-16,-59 26 16 0,-3 2 3 15,0 0-38 1,-2 0-11-16,-2-2-2 0,0-6-36 16,3-4 2-16,-3-8-12 15,4-2-7-15,4 0 5 16,5-10-29-16,5-14 25 16,2-6-50-16,3-2-33 15,-5 0-36-15,-3 2-69 16,-3 5 57-16,-5 10 62 15,-5 5 11-15,1 10 26 16,-5 0-21-16,3 0 59 16,1 11 59-16,0 6 35 0,3-3-40 15,-1-2 0 1,4-6-22-16,-4-5 6 0,1-1 6 16,1 0-28-16,-1 0 10 15,0-7 5-15,2-5-29 16,-5 2 15-16,3 2-8 15,-5 4-9-15,-2 2 0 16,0 2 6-16,0 0-6 16,0 0 1-16,0 12 0 15,0 6 62-15,0 4-22 16,0 0-20-16,0-2-9 16,0-6-12-16,2-4-8 15,1-6-61-15,-1-4-86 0,-2 0-57 16,0-12-111-1,-2-4-522-15</inkml:trace>
  <inkml:trace contextRef="#ctx0" brushRef="#br0" timeOffset="14671.52">16329 8895 1547 0,'0'0'354'0,"0"0"-291"0,0 0-42 0,0 0 21 0,0 0-17 0,0 0-25 0,0 0-52 16,103 40-173-16,-79-38-134 15,-2-2-303-15</inkml:trace>
  <inkml:trace contextRef="#ctx0" brushRef="#br0" timeOffset="15381.24">16601 8785 424 0,'0'0'713'15,"0"0"-503"-15,0 0-91 16,0 0 51-16,0 0-16 16,0 0-55-16,0 0-58 15,35-38 44-15,-21 66 25 16,-3 10-27-16,-2 8 11 16,-9 4-2-16,0 2-31 15,0-2-30-15,0-8-29 16,0-7-2-16,-7-12-18 0,1-6-78 15,1-7-36 1,1-8 26-16,-1-2 22 0,0 0-51 16,-1-4-132-16,0-14 7 15,-3-3 119-15,-1-2 83 16,2-1 58-16,-3 3 34 16,-1 5 55-16,-1 6 27 15,-3 10 14-15,-1 0-36 16,-6 8-32-16,1 19-4 15,2 3 31-15,9-1-52 16,6 0-20-16,5-5-2 16,5-8-13-16,19-8 4 15,12-8-6-15,7 0-12 16,3-6-13-16,8-14-25 16,-3-6 11-16,-7 0 23 0,-4 1-3 15,-13 1-16-15,-11 6 32 16,-7 6 3-16,-7 5 83 15,-2 4 33-15,0 3-41 16,0 0-4-16,0 0-25 16,0 0-20-16,0 4-5 15,0 4-15-15,0 2 10 16,0 0-14-16,4-2-2 16,3 1 4-16,2-4-3 15,2 2-1-15,2-6 0 16,3-1-8-16,-1 0 8 15,8 0 0-15,1-8 7 16,6-7 7-16,1-3-14 16,-2-3 8-16,-2 2 5 15,-8 0-3-15,-3 3 54 16,-7 2 16-16,-7 6 25 16,0 4 3-16,-2 2-59 0,0 2-28 15,0 0-21-15,0 0-36 16,-15 0-103-16,-28 8-121 15,3 4-260-15,0 2-262 0</inkml:trace>
  <inkml:trace contextRef="#ctx0" brushRef="#br0" timeOffset="15787.13">15005 9719 477 0,'0'0'677'0,"0"0"-429"0,0 0-174 0,0 0 70 0,0 0 65 0,0 0-26 0,0 0-32 0,67 12-51 16,-22-10-29-16,11-2-11 15,17 0-37-15,12-14-23 16,35-16-19-16,-20 2-139 16,-24 0-426-16</inkml:trace>
  <inkml:trace contextRef="#ctx0" brushRef="#br0" timeOffset="23182.08">14963 17437 340 0,'0'0'201'0,"0"0"-110"0,0 0-34 0,0 0 21 0,0 0 28 0,0 0-14 0,0 0-17 0,0-6 12 0,0 6 0 0,0 0 7 15,0 0 16-15,0 0-8 0,0 0-18 0,0 0-28 16,0 0-23-1,13 0 42-15,6 14 11 0,7 0-3 16,8 0-18-16,3 7-36 16,7-2-7-16,6 4-3 15,4-1-10-15,2 4 4 16,2-4-12-16,-1 0 0 16,5 0 13-16,4-8-13 15,-2 0 4-15,1-6-5 16,-3 2 0-16,0-6 3 15,-4 0-3-15,-3-4 0 16,-1 6 8-16,-5-6-8 0,0 4 2 16,-2-4-2-16,-1 0 0 15,2 0 0 1,-4 0 6-16,-1 0 0 0,-1-10 7 16,-3 6-12-16,0 0-1 15,-1 0 0-15,-5 4-2 16,3-6 2-16,3 2 1 15,2 0 2-15,3 0 15 16,4 0-17-16,0-2 9 16,1 6-10-16,0-4-4 15,-2 0 4-15,3 4 1 0,-4-4 0 16,-3 4 6 0,-1 0-6-16,-2-2-2 0,2 2 1 15,3 0-5-15,2 0 5 16,6-4 7-16,5 0-6 15,2 0 10-15,-2 0-10 16,0 4-2-16,-6-4 1 16,-8 2-7-16,-5 2 7 15,-7 0 1-15,-5 0-1 16,-5 0 7-16,1 0-6 16,2 0-2-16,7 0 1 15,8 0 0-15,7-12 2 16,11 2-2-16,6-2 0 15,8-2 10-15,1 0-9 16,-6 6-2-16,-9 4 1 16,-11 4-10-16,-15 0 2 0,-13 0 8 15,-7 0 0-15,-6 0 2 16,-1 0-1-16,-1 0-1 16,4 0 0-16,2 4 2 15,5 0 8-15,1 0-10 16,2 0 1-16,0-2-1 15,-1-2-1-15,3 4 1 16,1-4 0-16,0 0 1 16,6 0 5-16,7 0-6 15,4 0 0-15,2-4 0 0,4-2 0 16,3-2 0 0,-5 2 0-16,1-2 0 0,-5 0-7 15,-3-2 3-15,-1-3 4 16,1-1 0-16,-1-4 0 15,1 0 11-15,-1 0-11 16,2 0 1-16,-1 4 11 16,-3-2-12-16,-1 2 0 15,-6 4-1-15,-4-2-3 16,-5 2 4-16,-5 2 6 16,-1-2-6-16,-4 2 14 15,-2-2-13-15,5-6 0 16,1-2 9-16,0 0-10 15,1 0 8-15,1 0-7 0,-3 4 5 16,-1-4 0-16,2 0-6 16,-4 6 0-16,-4-6 1 15,1 4-1-15,-3 0 14 16,0-3 0-16,0 3 20 16,0 0 16-16,-5 2-17 15,-4-2-17-15,0 0-5 16,0 2-10-16,1-6 11 15,0 4-11-15,2-4 0 16,4 4-1-16,0-2-1 16,-3 2 1-16,1 4 6 15,-6-2-6-15,-5 2 0 16,-5-4 8-16,-5 2 5 16,-3-2 5-16,-6-4-8 15,0 0 4-15,3 0 2 0,-2-4-4 16,0 4 13-16,-1 0-16 15,-3-4-8-15,-3 4 0 16,-5 1-1-16,-5 3 0 16,-3 0 0-16,0 0 2 15,-1 2 6-15,1 2-8 16,2-2-4-16,-3-2 3 16,0 2 1-16,-1 2 0 15,-3 0 0-15,-2 2-2 16,-4-2 0-16,-3 2 2 15,-3 0-7-15,1 2 6 16,0-6 2-16,3 2-1 16,0-2 5-16,7 2-4 0,-1-4 6 15,4 2-7 1,0 2 0-16,2-4-6 16,2 6 7-16,-2 0-1 0,-2-2 6 15,2 2-5-15,0-1 2 16,0 4-3-16,0 1-1 15,-2 0-1-15,0-2 3 16,1 2-1-16,-1-5 7 16,-2 5-7-16,4 0 8 15,1 3-8-15,6-3-8 16,2-5 6-16,3 4 2 16,5 1 0-16,1-5 2 15,3 5-2-15,-1-2 0 0,-2 2-2 16,1 0 0-16,-3 4 1 15,0-4 1-15,-3 4 0 16,0 0 3-16,-4-1 0 16,-2-2-4-16,1 1 1 15,-6-2-4-15,1 0 4 16,0 4 0-16,-5 0 1 16,0 0 3-16,-2 0-3 15,0 0-2-15,0 4 1 16,2 2-4-16,4-2 3 15,0 4 2-15,0-4 7 16,6 2-8-16,-1 2 0 0,1 5-2 16,0 1 2-16,0 0-5 15,-1 0 4-15,1 2 2 16,-2-2 1-16,2 0-2 16,-1-6 7-16,5 6-14 15,4-6 7-15,3 6-4 16,0 0 4-16,6-2 0 15,4 2 1-15,2 0-1 16,5 4 0-16,3-4-6 16,-1 4 6-16,3 0 0 15,-1 2 7-15,3 2-7 16,2-2 2-16,1-2-2 16,0-2-6-16,4-2 6 0,0 0 0 15,1-1 0 1,1 1 7-16,2-1-6 0,0 6 0 15,0-1-1-15,0 4 1 16,0-4 0-16,0 4 0 16,0 4-1-16,0-4 10 15,5 0-9-15,-3-4-1 16,0-4 0-16,2 0-2 16,4-6-4-16,-4 0 7 15,2-6-1-15,-1 2 7 16,1 0-5-16,1 0-4 15,4 0 2-15,7-2-17 16,4 2 15-16,9-4-40 16,11 0-79-16,43 0-64 15,-8 0-200-15,-6 0-345 0</inkml:trace>
  <inkml:trace contextRef="#ctx0" brushRef="#br0" timeOffset="25556.4">18499 17750 1280 0,'0'0'400'0,"0"0"-194"0,0 0-167 0,0 0-39 0,0 0 0 0,0 0 3 0,0 0 13 16,11-68-10-16,0 54 3 0,-4-2 1 0,-4 2 48 0,-3 4 35 0,0-2-1 15,0 2-14-15,-12 2-32 16,-1 2-30-16,-1-2 17 15,-3 4-10-15,-4 0-8 16,0 0 13-16,-6-2-10 0,-2 2-3 16,2 0 24-1,-2 0-9-15,0-2 2 16,2-2-9-16,0-2-6 0,-2-3 6 16,2 4-13-16,-2-5 4 15,1 1 9-15,-3-1-15 16,-1 2 5-16,1-2-1 15,-5 0-11-15,-1 2 10 16,-1 2-11-16,-2 2 0 16,-1 2 9-16,2 2-9 15,-3 4 2-15,-3 0 6 16,3 0-7-16,-1 0 6 16,1 0-7-16,2 4 0 0,1-2-6 15,2-2 6 1,1 0 0-16,1 0 7 0,1 0-6 15,-3 0-2-15,0 0 1 16,2-2-2-16,-3 2 1 16,-2-4 1-16,-1 0 0 15,-1 0 4-15,3 4-3 16,-4 0-2-16,3 0 1 16,2 0-6-16,1 0 0 15,-2 0 7-15,3 0-1 16,1 0 1-16,-1 0 1 15,1 8-3-15,-1 2 1 16,0-2-6-16,3 2 5 16,-1-6 1-16,3 4 0 15,0-4 8-15,4 2-7 0,1 2-2 16,-1 2-2-16,3 2-1 16,-1-2 3-16,-2 3 1 15,4 1 0 1,0-1 5-16,0 1-4 0,3 3-2 15,3-3-1-15,3 0-2 16,5 2 3-16,2-2 1 16,5 0 0-16,2 8 0 15,0 4 1-15,0 6-1 16,0 4 0-16,7 8 0 16,-1 0 4-16,3-2-4 15,-2 3 0-15,0-9 0 16,1 4 2-16,4-2-3 15,1 0 1-15,2 2-3 0,8-2 2 16,2 2 2-16,4-4-1 16,6-4 0-16,1 4-3 15,6-5 3-15,0-3 0 16,6-6-14-16,-4 0 13 16,-2-4-5-16,3-4 6 15,-5 4 0-15,-3-2-8 16,4 2 8-16,-3 0 0 15,2 0 0-15,3-4 4 16,3 4-4-16,1-6-2 16,-1-2 1-16,-1-2-17 0,-7-2 17 15,0-2 0 1,-5 0 1-16,-2 0 7 0,0 3-7 16,-2-4 7-16,1 5-7 15,-1-4 1-15,2-1 0 16,4-3-1-16,5 0-8 15,9 0 8-15,7-11 1 16,2 1 10-16,3-2-11 16,-9 5-5-16,-7 0 5 15,-7 3 0-15,-5 4 0 16,-1 0 6-16,-1 0-5 16,2 0-1-16,5-4 0 15,5 1-3-15,5-8 3 0,4 4 0 16,4-4 0-1,2 0 3-15,-2-4-1 0,-6 5-2 16,0-4 0-16,-6-2-9 16,-1-2 8-16,1-4 2 15,3 2-1-15,-1-4 12 16,6 0-11-16,-4-6-2 16,6 2-4-16,-2-4 5 15,-8 1-1-15,-7 4 1 16,-10 0 0-16,-11 5 0 15,-13 0 1-15,-3 0 2 16,0-4-3-16,0 4 0 0,-9-2 6 16,-1 2-5-1,4 4 0-15,-1-4 5 0,3 4 0 16,0 4-7-16,-4-2 1 16,4 6 0-16,-3 2 1 15,-1-6-1-15,1 5 0 16,-2 4-1-16,2-4-3 15,3 5 4-15,-2 0-1 16,-2 3-14-16,-1-8 9 16,-1 5 3-16,-2 0-12 15,1-2 3-15,0-2-16 16,2 1-1-16,2-4-48 16,3-3-61-16,0 0 22 15,-3-2-12-15,1-6-15 16,-4 4 4-16,-3 4 50 15,-1-4 70-15,1 10 7 16,-1-2-17-16,6 6 10 0,1 0 18 16,3 4 1-16,4 0-67 15,0-4-224-15,0 4-241 0</inkml:trace>
  <inkml:trace contextRef="#ctx0" brushRef="#br0" timeOffset="27161.38">18615 17838 803 0,'0'0'228'0,"0"0"-161"0,0 0-27 0,0 0 43 0,0 0 30 0,0 0 13 0,0 0-13 0,107 59-30 0,-82-55-19 15,6-4 34-15,7 0 9 16,4 0-19-16,5 0-13 16,1 0-41-16,6-9-14 15,2 0-19-15,2-9 0 0,4-5-1 16,5-7 6-16,6-6-4 15,6-8 12 1,3-6 4-16,0-4 19 0,-3-2-8 16,-9 1-17-16,-3-3 3 15,-7 4-2-15,-4-8 5 16,-4 0 12-16,-10 0-20 16,-9-2 3-16,-8-3-2 15,-12 5 2-15,-4 4 27 16,-2-4 5-16,-3 4 7 15,1 0-12-15,1-1-31 16,1 1-8-16,2 4 5 16,2-4-4-16,1 4 1 0,1 2-3 15,-3 2 0 1,0 6-1-16,-1-1-4 0,-5 5 5 16,-2 0 5-16,-2 4-4 15,0 0 12-15,0 0-12 16,-6-4 8-16,-5 0 5 15,1 0-14-15,2-5 0 16,1-3 1-16,1 2-1 16,-2-2 12-16,0 2-11 15,-3 2 8-15,-3 4 5 16,-6 4-14-16,-2 0 0 16,-3 4 0-16,0 6 2 15,2-1 16-15,2 5-6 16,5 0-11-16,1 4 9 15,2 0-10-15,1 0 0 0,4-4 1 16,-3 0 0-16,1-2 0 16,0-2-1-16,-1 0-2 15,-1 0 1-15,1 2 1 16,0 2 0-16,-2-4 4 16,-6 3-3-16,0 0-2 15,-4-2-17-15,-4 1 18 16,1 2 7-16,-1-8-6 15,3 6 5-15,-1-6 0 16,3 2-5-16,-1 2-2 16,4 2 1-16,-4 8-12 15,3-2 12-15,-2 8-3 16,-2 2 3-16,-1 2 3 16,0 0 3-16,-6 1-9 0,0 4 3 15,-3-3 0-15,-1-2 2 16,2 2-1-16,-1 1 4 15,1 2-4-15,6 1 0 16,2-4 3-16,5 4-4 16,5 0-5-16,4 0 5 15,-1 0 0-15,2 0 1 16,-4 4-1-16,-6 10 1 16,0 2 5-16,-5 4-6 15,4 2 0-15,-2 0 2 16,0 0-2-16,3 0 6 0,3 0-6 15,1 0 6 1,3-4-6-16,4-2 0 0,2-6 0 16,2 0 3-16,5-8-3 15,0-2 7-15,0 0-4 16,0 0 3-16,0 0-4 16,0 0-2-16,0 0 0 15,0-10 3-15,0-8-2 16,5-6 10-16,2-4-6 15,2-4 1-15,-3 4-6 16,-1-4 0-16,-1 4 0 16,1 4 5-16,-3-2-4 15,3 2 0-15,-1 2 1 16,0 1-1-16,5 1-1 16,-2 0 0-16,4 4 1 0,0 0 7 15,3 2-7 1,-1 2 0-16,5 0-1 0,-1 0-1 15,4 0 1-15,1 2 0 16,-5 0 0-16,4 2 8 16,-3-2-7-16,-1 4-1 15,4 4 0-15,1-4 4 16,2 4-4-16,-1 2 0 16,-5 0 0-16,-5 0-5 15,-5 0 11-15,-3 10-3 16,2 10-3-16,0-2 2 15,-1 6 8-15,8 2-9 16,1 0 7-16,6-4 7 16,0 0-15-16,6-4 6 0,2 1-6 15,-2-6 0-15,-2 1-1 16,-3-1 2-16,-2-3-1 16,-4 2 0-16,-3-8 1 15,0 2-2-15,0 2-21 16,8-8-33-16,4 0 1 15,6 0-90-15,9 0-76 16,26 0-86-16,-8 0-304 16,-6 0-68-16</inkml:trace>
  <inkml:trace contextRef="#ctx0" brushRef="#br0" timeOffset="28138.81">20453 16106 884 0,'0'0'547'0,"0"0"-393"0,0 0-103 0,0 0-36 0,0 0 80 0,0 0 0 15,0 0 12-15,25 32-8 0,-14-2-37 0,2 2 12 0,0 8-4 0,-1 4-27 0,-1 10 14 16,-5 5-10-16,-3 7-16 15,-3-4-6-15,0-4-14 16,0-8-5-16,-7-6 0 0,-9-8-5 16,1-13 4-16,-3-5 6 15,0-10-10-15,2-2 10 16,1-6-10-16,-1 0-1 16,-1 0-37-16,-3-10-49 15,-1-8-40-15,2-9-64 16,-10-31-84-16,6 8-106 15,3-2-224-15</inkml:trace>
  <inkml:trace contextRef="#ctx0" brushRef="#br0" timeOffset="28377.69">20551 15835 1016 0,'0'0'489'16,"0"0"-336"-16,0 0-120 15,0 0 15-15,0 0 61 16,0 0-13-16,0 0-24 16,91-18-55-16,-81 18-17 15,-4 4-28-15,-1 4-70 16,8 4-50-16,-2 2-143 0,-2 4-347 0</inkml:trace>
  <inkml:trace contextRef="#ctx0" brushRef="#br0" timeOffset="28628.2">20783 16092 1385 0,'0'0'489'0,"0"0"-401"15,0 0-82-15,0 0-5 16,0 0 51-16,0 0 19 16,15 120-5-16,-5-84-32 15,-4-4-16-15,-1 4 13 16,-5 0 34-16,0 0-19 0,0-1-25 16,0-11-14-16,0-4-7 15,-3-10-56-15,-1-2-76 16,-6-8-94-16,4-4-63 15,-3-10-485-15</inkml:trace>
  <inkml:trace contextRef="#ctx0" brushRef="#br0" timeOffset="28811.21">20870 15923 1247 0,'0'0'621'16,"0"0"-611"-16,0 0-10 0,0 0-27 16,0 0 27-16,0 0-16 15,0 0-120-15,115 22-252 16,-101-9-217-16</inkml:trace>
  <inkml:trace contextRef="#ctx0" brushRef="#br0" timeOffset="29225.48">21217 16052 1609 0,'0'0'476'16,"0"0"-424"-16,0 0-52 15,0 0 0-15,0 0 0 0,0 0 34 16,0 0 6-16,-26 90-4 15,26-56-4-15,0 8 33 16,-13-2 27-16,3 0-29 16,6-5-31-16,4-3-12 15,0-10-20-15,18-4 0 16,11-14-9-16,6-4-21 16,3-8 30-16,4-23-20 15,-3-6 20-15,-4-6 13 16,-8-3-12-16,-8 2 11 15,-9-6-12-15,-10 6-8 0,0 0-1 16,-16 4 9-16,-11 12 0 16,-2 7 11-16,-2 16-11 15,0 5 0-15,2 0-13 16,7 5-23-16,6 12-47 16,14 15-105-16,2-6-282 15,0 0-191-15</inkml:trace>
  <inkml:trace contextRef="#ctx0" brushRef="#br0" timeOffset="29892.55">20440 16856 468 0,'0'0'223'0,"0"0"-132"0,0 0-20 0,0 0 53 0,0 0 82 0,0 0 2 0,0 0-12 0,7-8 11 0,13 8-4 16,13 0-23-16,11 0-26 0,14 0-59 15,16-4-43 1,13-6-39-16,27-4-7 0,23-8-4 16,-10 0 0-16,-13 0-1 15,-20 8 5-15,-22 0-6 16,1 1 0-16,-2 4 0 16,-18 0-16-16,-21 0-9 15,-14 4-27-15,-16 1 25 16,-2 4-4-16,0 0-102 15,-22 0-155-15,3 0-272 16,4 0-256-16</inkml:trace>
  <inkml:trace contextRef="#ctx0" brushRef="#br0" timeOffset="30774.78">21093 17169 1243 0,'0'0'488'0,"0"0"-399"0,0 0 81 0,0 0 11 0,0 0 7 0,-77 112-34 16,46-50-57-16,0 8-32 15,2 7-25-15,3-1-20 16,4-4-4-16,1-14-16 16,6-10 1-16,3-16 1 15,2-10-1-15,3-8-1 16,1-10 0-16,0-4-12 0,2 0 2 15,4-4-13 1,0-18-23-16,0-6 25 0,6-16 2 16,17-4 17-16,4-10 2 15,4-6-30-15,-2-7 9 16,-2 3-25-16,-7 2 15 16,-7 12 31-16,-4 6 0 15,-3 16 9-15,2 10 8 16,-4 8-17-16,3 6 18 15,-3 8-12-15,6 0-5 16,0 0 24-16,3 12-5 16,3 12 1-16,-1 6-5 15,2 14-15-15,-4 2 12 0,0 6-13 16,-2 2 0 0,0-4 5-16,-1-5-5 0,-2-9-23 15,1-14-52-15,-3-8-40 16,2-10-17-16,0-4-49 15,5-18-58-15,-3-8-145 16,-8-2-352-16</inkml:trace>
  <inkml:trace contextRef="#ctx0" brushRef="#br0" timeOffset="30992.67">20910 17499 1136 0,'0'0'681'0,"0"0"-485"0,0 0-157 0,0 0-25 0,0 0 24 0,0 0 11 0,0 0 45 0,156-9-45 0,-96 9-31 16,0-9-1-16,-4 1-16 16,-5-2-1-16,-8 2-77 15,1-6-167-15,-11 6-351 16,-10 2-266-16</inkml:trace>
  <inkml:trace contextRef="#ctx0" brushRef="#br0" timeOffset="31249.18">21473 17441 1099 0,'0'0'528'0,"0"0"-421"0,0 0 67 16,0 0 1-16,0 107-42 15,0-67-3-15,0 6-56 16,5 2-38-16,-5 2-15 15,0 2-20-15,0-6 24 16,-7 3 12-16,-8-5-4 16,-3-8 7-16,1-8-25 15,-2-6-8-15,1-14-7 16,1-4-13-16,-1-4-81 16,-2-8-50-16,-2-14-5 15,1-10 17-15,-1-30-83 16,2 7-113-16,4 3-322 0</inkml:trace>
  <inkml:trace contextRef="#ctx0" brushRef="#br0" timeOffset="31412.14">21668 17133 1577 0,'0'0'519'16,"0"0"-484"-16,0 0-34 15,0 0-2-15,0 0-38 16,0 0-91-16,0 0-195 16,0 54-449-16</inkml:trace>
  <inkml:trace contextRef="#ctx0" brushRef="#br0" timeOffset="31657.35">21822 17343 1335 0,'0'0'482'0,"0"0"-383"15,0 0-37-15,0 0 58 16,0 0 8-16,-32 129-18 16,29-93-23-16,-1 4-56 15,-2 0-4-15,-1 0 18 16,1-8-14-16,-2-6-4 15,6-8-27-15,2-8-3 16,0-10-110-16,0-4-115 16,0-20-135-16,-4-2-523 0</inkml:trace>
  <inkml:trace contextRef="#ctx0" brushRef="#br0" timeOffset="31873.56">21864 17111 1495 0,'0'0'556'15,"0"0"-456"-15,0 0-75 16,0 0-9-16,0 0 5 16,0 0-20-16,0 0-1 0,68-9-53 15,-59 18-170-15,-4-1-105 16,-2 2-265-16</inkml:trace>
  <inkml:trace contextRef="#ctx0" brushRef="#br0" timeOffset="32306.61">22198 17231 1704 0,'0'0'338'15,"0"0"-274"-15,0 0-62 16,0 0 5-16,0 0 14 16,0 0 25-16,0 0 14 15,-36 124-29-15,20-88 25 0,1 4 42 16,-1 1-9-16,5-5-37 16,7 0-28-16,4-8-23 15,2-8-1 1,22-14-14-16,15-6-20 0,7 0 16 15,5-22-22-15,3-6-18 16,-5-7 20-16,-10-5-16 16,-6-2 19-16,-16-2-14 15,-8-4-6-15,-9 2 23 16,0-2 13-16,-18 8 19 16,-6 4 7-16,-5 5 11 15,-3 17 33-15,1 5-23 16,2 5-19-16,0 4 2 0,4 0-11 15,6 4-1 1,5 14-17-16,8 4-54 0,6 14-53 16,0 26-131-16,0-4-249 15,6-4-309-15</inkml:trace>
  <inkml:trace contextRef="#ctx0" brushRef="#br0" timeOffset="32708.37">22957 17790 1054 0,'0'0'374'0,"0"0"-226"0,0 0-43 0,0 0 54 0,0 0 14 0,-140 66-10 0,89-39-3 0,-16 1-52 16,-29 12 3-16,-42 8-29 15,-62 14-15-15,-37 2-13 16,-14-6-24-16,5-1-17 0,41-17-5 15,47-8-7-15,47-10 65 16,45-8 23-16,25-2-42 16,12-6-37-16,14-2-10 15,15-4-55-15,19-8-120 16,72-38-5-16,-3 2-80 16,-10-1-499-16</inkml:trace>
  <inkml:trace contextRef="#ctx0" brushRef="#br0" timeOffset="35085.36">21376 16092 51 0,'0'0'27'0,"0"0"-27"0,0 0-1 0,0 0 1 0,0 0 7 0,0 0-7 0,0 0-7 0,6-12-6 0,-2 10-25 0</inkml:trace>
  <inkml:trace contextRef="#ctx0" brushRef="#br0" timeOffset="40021.35">20449 10120 449 0,'0'0'171'0,"0"0"-121"16,0 0 37-16,0 0 2 0,0 0-28 0,0 0-13 0,0 0 21 0,-48-36 41 0,44 34 26 0,2 0 13 15,2 0 37-15,0 2-34 0,0 0-18 16,0 0-31-16,0 0-24 16,0 0-10-16,0 0-23 15,0 0-18-15,0 0 36 16,6 4-17-16,6 2-20 16,5 2-5-16,6 0-22 15,8-2 11-15,12 1-4 16,12-2-7-16,10 1 33 15,13 1-32-15,13 0 7 0,26 4 5 16,22 3-13 0,25 1 7-16,-2-1-7 0,-29 1 1 15,-33-9-3-15,-35-1 3 16,-5-1-2-16,6-1 1 16,7 1-32-16,7-1 32 15,-9 1 2-15,-4-1 4 16,-7-3-2-16,-2 1-3 15,-2 2-1-15,2-3 0 16,5 0-1-16,5 0 1 16,8 0 0-16,6 0-1 15,6 0-3-15,1-3 4 16,0-1 1-16,-3 3-1 16,-3-2 1-16,0 0-2 15,-6 1 2-15,-1-3-1 16,-2 4 2-16,-4-2-1 15,0 2-1-15,-3 1 0 0,-2 0 1 16,3 0 3 0,1 0-3-16,5 0 1 0,2 0 8 15,2 0-10-15,-3-4 0 16,-3 2-1-16,-3-2 1 16,-6 0 0-16,-8 0 0 15,-4 0 0-15,-4-1 1 16,-5 1-1-16,1 3 0 15,-5-3 0-15,2-3-1 16,-1 4 1-16,4-4 1 0,2 1-1 16,-3 0 5-1,3 3-5-15,-6-4 0 0,0 3-1 16,-6 0 2-16,-1 1 3 16,-6-1-3-16,-2 1-1 15,1-1 5-15,0 2-5 16,-1-2 0-16,5 0 1 15,0-2 1-15,5 2 10 16,-1 0-12-16,5 0 1 16,-1 0 14-16,4 2-15 15,-3-2 10-15,-1 2 1 16,-1 0-10-16,-5 0 9 16,-2 0-10-16,0 0 0 15,-4 0 5-15,2 0-4 16,0 0 19-16,4 0-2 0,2-2-7 15,3 2 10-15,3 0-21 16,1 2 0-16,1 0 18 16,-1 0-18-16,0 0 9 15,0 0 1-15,-2 0-9 16,2 0 6-16,-5 0-7 16,-4 0-2-16,-6 0 2 15,-4 0 0-15,-11 0 1 16,-1 0 12-16,-4 0-12 15,-3 0 16-15,-2 0-1 16,0 0-6-16,3 2 22 16,-3-2-13-16,2 0 11 15,0 0-5-15,0 0-23 0,0 0 14 16,0 0-16 0,1 0 1-16,-3 0 11 0,0 0-12 15,0 0 9-15,0 0-9 16,0 0-19-16,0 0-24 15,-11 0-124-15,-25-10-170 16,3-6-397-16,-4-4-777 0</inkml:trace>
  <inkml:trace contextRef="#ctx0" brushRef="#br0" timeOffset="42471.85">22724 6367 742 0,'0'0'326'0,"0"0"-201"0,0 0 11 0,0 0 48 0,0 0 38 0,0 0-44 0,0 0-78 0,0-22-33 0,0 22-20 0,0 0-12 0,0 1 11 0,-2 23-27 16,-5 15 26-16,-5 15 58 15,-3 10-52-15,-3 4-26 16,-2 2-10-16,2-4-6 15,0-8 17-15,5-7-24 16,5-13 4-16,0-12-6 16,4-10-5-16,2-6-45 15,-1-8-76-15,1-2-29 16,-2 0-10-16,0-2-87 16,-6-32-343-16,1 3 197 0,1-5-157 15</inkml:trace>
  <inkml:trace contextRef="#ctx0" brushRef="#br0" timeOffset="42758.18">22741 6336 814 0,'0'0'217'0,"0"0"-155"0,0 0-2 15,0 0 176-15,0 0-50 16,0 0-89-16,0 0-27 15,58-26 38-15,-44 38-21 16,5 8-20-16,2 6-24 0,1 5-5 16,3 1-15-1,-1 0-15-15,0-2 9 16,1-4-16-16,-4-4 1 0,-4-8-2 16,-1-2-27-16,-3-6-59 15,-2-4-50-15,0-2-69 16,10 0-19-16,-4-12-105 15,-1-4-171-15</inkml:trace>
  <inkml:trace contextRef="#ctx0" brushRef="#br0" timeOffset="43148.2">23276 6208 831 0,'0'0'342'0,"0"0"-169"16,0 0-130-16,0 0 15 0,0 0 121 15,0 0-55-15,0 0-42 16,-6-12-38-16,6 12-15 16,0 0 31-16,0 0 3 15,0 0-6-15,0 0-1 16,-2 0-29-16,-1 0-7 15,-2 0-2-15,-1 12-6 16,-7 10 9-16,-8 6-20 16,-3 12 21-16,-5 7 4 0,-2 3-3 15,2 4 17-15,5-4-8 16,3-2-23-16,5-8 6 16,8-8-15-16,6-8-1 15,2-6-30-15,0-4-57 16,0-5-52-16,10-6-49 15,4-3-54-15,3 0 3 16,0-14-76-16,-7-4-194 0</inkml:trace>
  <inkml:trace contextRef="#ctx0" brushRef="#br0" timeOffset="43664.53">23401 6441 772 0,'0'0'354'0,"0"0"-237"15,0 0-66-15,0 0 59 0,0 0 54 0,0 0-56 0,0 0-43 0,4-5 20 16,-6 22 62-16,-12 5-16 15,-1 2-45-15,-1 4-42 16,1 0-20-16,6-2-6 16,7-2-18-16,2-6 0 0,0-4 0 15,15-4-11-15,10-4-4 16,8-6-17-16,5 0 4 16,3-8 28-16,-1-12 0 15,-5-2-7-15,-4-4-2 16,-6 0-10-16,-8-4 1 15,-7 0-1-15,-10-2 0 16,0-2 2-16,-4 4-9 16,-19 2-9-16,-4 6 35 15,-4 9 15-15,-5 9 12 0,-1 4-10 16,0 2-11 0,4 17 16-16,4 0-13 0,10 4-1 15,7-4-8-15,12 2-5 16,0-3-32-16,9-4-89 15,23-6-71 1,7-4 18-16,37-4-35 0,-9-3-119 16,-6-8-226-16</inkml:trace>
  <inkml:trace contextRef="#ctx0" brushRef="#br0" timeOffset="43881.25">23998 6386 740 0,'0'0'601'0,"0"0"-409"0,0 0-45 0,0 0 58 16,0 0-39-16,0 0-92 0,0 0-46 0,-51 53 5 15,42-31-16-15,2-2-9 16,3-2 12-16,2-2-14 16,2-4 0-16,-2-4-6 15,-1-4-42-15,-1 0-126 16,-12-4-126-16,3 0-230 15,-5 0-121-15</inkml:trace>
  <inkml:trace contextRef="#ctx0" brushRef="#br0" timeOffset="44031.36">23880 6341 29 0,'0'0'998'0,"0"0"-704"15,0 0-184-15,0 0 100 0,0 0-23 16,113-19-70-16,-79 17-72 15,-1 2-45-15,0-4-60 16,6-6-168-16,-10 0-261 16,-7 0-137-16</inkml:trace>
  <inkml:trace contextRef="#ctx0" brushRef="#br0" timeOffset="44517.18">24312 6096 629 0,'0'0'374'15,"0"0"-192"-15,0 0 14 16,0 0-1-16,0 0-39 16,0 0-35-16,0 0-43 0,22-17-24 15,-22 40 60-15,0 7 14 16,-4 10-30-16,-7 6-55 16,-1 4-42-16,2 0 38 15,-1-4-27-15,3-3-11 16,2-7 5-16,2-8-6 15,1-8-28-15,1-4-30 16,2-8-19-16,0-4 13 16,0-2-32-16,0-2-16 15,0 0 18-15,0 0-16 16,7-12 49-16,1-2-2 16,0-4 37-16,-4-2 19 15,-2-2 7-15,-2 1 0 0,0 2 6 16,-6 5-5-1,-10 3 53-15,-9 9 18 0,-6 2-5 16,-7 9-4-16,-6 17 10 16,-1 10 31-16,5 4-1 15,9 2-41-15,11-2-25 16,13-4-21-16,7-8-16 16,15-8 14-16,26-8-14 15,12-10 0-15,12-2-2 16,4-4-18-16,2-14-68 15,10-14-60-15,-17 6-123 16,-20 0-217-16</inkml:trace>
  <inkml:trace contextRef="#ctx0" brushRef="#br0" timeOffset="45413.29">24831 6381 525 0,'0'0'263'0,"0"0"-145"0,0 0 50 0,0 0 64 0,0 0-26 0,0 0-40 0,0 0-17 0,2-49 4 0,-13 41-18 15,-7 2-17-15,-6 6-8 16,-14 0-42-16,-6 4-13 0,-10 20-9 15,-2 11 12 1,5 9-6-16,6 6-28 0,12 0-3 16,16-2-21-1,17-6-4-15,0-10 3 0,29-12-16 16,17-10-25-16,12-10 6 16,4-2-8-16,3-20-8 15,-5-6 3-15,-6-2 22 16,-10-2 27-16,-13 2 0 15,-8 2 13-15,-10 4 6 16,-8 4-7-16,-3 6 37 16,-2 3 2-16,0 7-8 15,0 4 3-15,0 0-27 16,0 0-7-16,0 0 2 0,-5 11-5 16,1-1 9-16,-1 2-18 15,3-5 0-15,2 0-4 16,0-1 4-16,0-4-1 15,7 0-11-15,11-2-70 16,7 0-53-16,14 0-95 16,-5-6-278-16,-5-5-478 0</inkml:trace>
  <inkml:trace contextRef="#ctx0" brushRef="#br0" timeOffset="46538.91">22523 7251 856 0,'0'0'351'0,"0"0"-242"0,0 0-83 0,0 0 6 0,0 0 116 0,0 0-59 0,0 0-73 0,27 0 1 15,-3 0 6-15,14 0 36 16,18 0 8-16,40-4-25 16,53-16-4-16,69-8-11 15,50-7 1-15,28 6 61 16,5 3-33-16,-21 5-24 15,-21 5-10-15,-45 0-22 16,-65 4 0-16,-58 2-7 16,-44 4-86-16,-24 0-19 15,-8-2 71-15,-6 4 41 16,-6-4 168-16,-3 2-19 16,-8 0-40-16,-9 0-32 15,-3 0-1-15,1 2-3 16,6 2-46-16,5 2-27 15,6 0-5-15,2 0-112 0,0 0-74 16,0 0-153-16,0 0-307 16,0 0-396-16</inkml:trace>
  <inkml:trace contextRef="#ctx0" brushRef="#br0" timeOffset="48578.31">25760 6525 526 0,'0'0'254'16,"0"0"-66"-16,0 0 7 0,0 0 37 0,0 0-21 0,0 0-46 0,0 0-48 0,-13-10-54 0,13 10-21 0,0 0-1 0,0-2-24 0,16 2-17 0,15-4 0 15,18-2 13-15,17-2 26 0,17 0-28 16,6-2-11-1,3 0 6-15,-9 4-6 0,-17 2-9 16,-17 1-47-16,-18 3-46 16,-15 0 9-16,-12 0 7 15,-4 0 9-15,0 0 14 16,-6 0-215-16,-6 0-255 16,3 0-201-16</inkml:trace>
  <inkml:trace contextRef="#ctx0" brushRef="#br0" timeOffset="49526.26">26805 6322 814 0,'0'0'313'0,"0"0"-185"0,0 0 28 0,0 0 69 0,0 0-49 0,0 0-94 0,0 0 21 0,-17 74 33 0,-10-21-34 0,-2 5 5 15,0 4-66 1,2-2-13-16,4-5-27 0,10-12 0 16,5-6-2-16,6-12-5 15,2-7-43-15,0-10-13 16,2-5-14-16,13-3 25 16,5 0 14-16,3-18-10 15,1-8 34-15,-2-6 13 16,-1-8 1-16,-4-5 4 15,-1-5-3-15,-1-2 2 16,-1-2-3-16,-1 0-1 16,1 6 16-16,-1 8-14 0,-2 9 9 15,0 9 2 1,0 8-12-16,-1 8 12 16,-2 6-13-16,1 0 0 0,2 2 4 15,3 19 9-15,-1 6 35 16,3 5-3-16,-1 3-24 15,5-2 15-15,1-2-24 16,2-5-11-16,2-6 8 16,2-6-8-16,0-6-2 15,2-4-14-15,-2-4-30 16,-3 0 45-16,0-4-22 16,-4-10 14-16,-1-4 8 15,-6-4 0-15,0-2 0 0,3-4-31 16,-1-5-32-1,3 0 44-15,2 0-12 0,-2 3 23 16,0 8 8 0,-3 4 0-16,-1 10 1 0,-5 4-1 15,-3 4 0-15,-2 0 19 16,-2 16 24-16,-2 8 16 16,0 4 6-16,0 5-36 15,-2-4-1-15,-4 0-28 16,2-5-5-16,1-6 4 15,3-4-76-15,0-2-132 16,0-6-141-16,0 0-207 16,5-6 159-16</inkml:trace>
  <inkml:trace contextRef="#ctx0" brushRef="#br0" timeOffset="49926.88">27704 6336 818 0,'0'0'387'0,"0"0"-188"0,0 0 16 0,0 0-20 0,0 0-51 0,0 0-74 0,0 0-24 15,-56 36 26-15,31-8-18 16,0 1 8-16,8-1-23 16,3-2-29-16,10-4-1 15,4-4-3-15,0-4-6 16,11-4 0-16,16-2-10 15,4-4-1-15,4-4 10 0,2 0-25 16,-4-6 3 0,-2-12 13-16,-7-2-5 0,-6-4 14 15,-5-2-5-15,-5-3 6 16,-8 0-1-16,0 0-9 16,0 1 10-16,-16 6 0 15,-2 8 27-15,-4 4-10 16,-3 10-17-16,-4 0 1 15,0 5-1-15,2 10-1 16,8 3-11-16,7 0-140 16,10-4-132-16,11-3-52 15,19-7-9-15,4-4 25 0</inkml:trace>
  <inkml:trace contextRef="#ctx0" brushRef="#br0" timeOffset="51242.39">28047 6072 176 0,'0'0'691'16,"0"0"-526"-16,0 0-61 15,0 0 103-15,0 0 11 16,0 0-51-16,0 0-6 16,40-101-33-16,-40 101-18 15,0 0-15-15,0 0-52 16,0 0-15-16,0 10 8 15,0 4 10-15,0 7 7 0,0 2-28 16,0 10-1-16,-5 5 6 16,-7 2-23-16,-3 4 8 15,-3 0 0-15,1-6-14 16,1-4 14-16,3-8-15 16,4-3-5-16,2-8 3 15,2-4 2-15,3-4-2 16,0-3-22-16,2-4-14 15,0 0 12-15,0 0-3 16,0 0 2-16,0 0 17 16,0 0-4-16,0 0-2 15,7 0 16-15,7 0 0 0,5-7 3 16,10-4-3 0,10 0 1-16,0-2-1 0,1 4 0 15,-4 0-1-15,-5 5 0 16,-4 4-11-16,-7 0 11 15,-5 0-9-15,-3 2-12 16,-8 10 22-16,-4 5 7 16,0 5 31-16,0 2 7 15,-18 6-15-15,-7 2 7 16,-3-2-24-16,-1-4-13 16,0-2 17-16,5-6-16 15,3-6 9-15,6-4 0 16,5-4-9-16,6-2 4 15,2-2-5-15,2 0-9 0,0 0 8 16,0 0-16-16,0-6-11 16,12-12-26-16,9-4 13 15,11-6-1-15,6-4-8 16,4 2 23-16,0 2 26 16,-3 7 2-16,-4 7 0 15,-4 7 6-15,-9 3-7 16,-4 4 6-16,-7 0-5 15,-7 0-1-15,-1 1 17 16,-3 8-9-16,0 0 15 16,0 4-2-16,0-3-21 15,0-1 5-15,0 2-5 16,0-5-14-16,0-5-38 16,0 2-69-16,0-3-84 0,3 0-38 15,-3 0-48 1,0 0-194-16,0-7 235 15,0 2 96-15,0-1 154 0,2-1 7 16,4 0 56-16,9-5 35 16,6-1 40-16,8-2-20 15,2-3-5-15,2-3 10 16,1-3 12-16,-3-4 11 16,-4 0-16-16,-3-6-24 15,1 0-21-15,-1 0 2 16,1-2-35-16,-3 4-32 15,-2 4 14-15,-4 7 48 16,-8 8-11-16,-3 7-30 16,-2 3-29-16,-3 3 16 0,0 0-13 15,0 4-7 1,0 14 26-16,0 10 2 0,0 9 23 16,0 5-10-16,-12 8-22 15,1-2 3-15,0-2-23 16,0-6 2-16,0-8 2 15,4-6-10-15,0-9-2 16,5-5 1-16,2-8-27 16,0-2 14-16,2-2-24 15,18 0 19-15,5 0 18 16,8-6 1-16,3-9-1 16,-1-3 0-16,-1-2-18 0,-8 4 18 15,-5 2 1-15,-13 4 1 16,-5 8 12-16,-3 2-13 15,0 0 13-15,0 0-14 16,0 4 14-16,0 11-6 16,4 0-1-16,10 3 2 15,5 0-9-15,8-1-8 16,2-5 7-16,-2-5-10 16,-4-4-90-16,-8-3-22 15,-10 0-58-15,-10-17-43 16,-19-2-326-16,-13-6-618 0</inkml:trace>
  <inkml:trace contextRef="#ctx0" brushRef="#br0" timeOffset="51441.23">28722 6102 474 0,'0'0'1240'0,"0"0"-959"0,0 0-208 0,0 0-2 0,0 0 57 0,0 0-85 16,0 0-43-16,9-10-14 15,1 18-82-15,0 4-168 16,-6 0-530-16</inkml:trace>
  <inkml:trace contextRef="#ctx0" brushRef="#br0" timeOffset="52560.56">27151 7281 75 0,'0'0'494'0,"0"0"-311"0,0 0-60 0,0 0 58 0,0 0 34 0,0 0-55 0,0 0-26 15,-85-30 4-15,83 28-21 16,0 2 4-16,2 0-46 16,0 0-40-16,0 0-17 15,19 4-17-15,15 8 24 0,17 0 10 16,16 0-13 0,14-4 27-16,8 0-20 15,-2-2 5-15,-10 2-19 0,-17-2-14 16,-18 0-2-16,-19-2-13 15,-11 0-21-15,-12-2 27 16,0-2-2-16,0 2-6 16,-3 2-84-16,-4 4-119 15,3-2-122-15,4 0-418 0</inkml:trace>
  <inkml:trace contextRef="#ctx0" brushRef="#br0" timeOffset="55492.75">28269 7261 497 0,'0'0'195'0,"0"0"-58"0,0 0 49 16,0 0 30-16,0 0-36 0,0 0-42 0,0 0-19 0,-22-22-18 0,20 20-11 0,2 0 7 0,0 0-18 15,0 0-14-15,0 2-5 16,0-2-26-16,0 2-2 16,0-4-32-16,8 0 15 15,15-2-12-15,8 0 4 0,9 0-7 16,1 3 0-16,1 3-8 16,-5 0 8-1,-6 0 0-15,-10 9-14 0,-17 9 13 16,-4 8-5-16,-22 8 6 15,-20 4 35-15,-12 4-23 16,-4-4 3-16,3-6 10 16,10-6-7-16,9-6-2 15,12-8-16-15,13-4-11 16,9-4 4-16,2-1-54 16,6 0-2-16,19 1 17 0,8 0 22 15,7 3 24 1,1 0-1-16,-1 4-8 0,-5 3 3 15,-8 1 2-15,-10 3 4 16,-9-1 0-16,-8-3 8 16,0-2 21-16,-23-2 12 15,-10 0-20-15,-7-4 3 16,-5 0-18-16,-5-2-5 16,2-4-1-16,8 0-58 15,9 0-57-15,31-10-80 16,0-12-189-16,24-3-421 0</inkml:trace>
  <inkml:trace contextRef="#ctx0" brushRef="#br0" timeOffset="55789.68">28913 7285 1294 0,'0'0'268'0,"0"0"-195"0,0 0-44 0,0 0 54 0,0 0-7 0,0 0-57 0,0 0-4 15,5 14 99-15,-5 12 46 16,-9 8-24-16,-9 6-67 0,-3 2-35 16,4 2 26-1,1-4-44-15,5-5-7 0,0-5-9 16,4-8-28-16,3-8-92 15,2-4-52-15,-1-6-86 16,3-4-28-16,3-2-36 16,15-16-89-16,-1-2-390 0</inkml:trace>
  <inkml:trace contextRef="#ctx0" brushRef="#br0" timeOffset="56259.49">29192 7311 854 0,'0'0'354'16,"0"0"-216"-16,0 0 3 16,0 0 80-16,0 0-43 15,0 0-118-15,0 0-36 0,0 4-1 16,-5 8 30-16,-6 4 38 16,0 4-48-16,-2-2-15 15,1 2-6-15,1-4-22 16,5-4 7-16,1-2-7 15,0-4-17-15,5-2 16 16,0 0-12-16,-2 0-12 16,2 0 13-16,0 2-16 15,-2 1 16-15,2-2 5 16,0 4-12-16,0-2 18 16,0 5-4-16,0 1 5 15,0 0 5-15,0 4-5 0,0-6 0 16,0 0 0-1,0-5-22-15,0-2-9 0,0-3-11 16,0-1 8-16,0 0 9 16,0 0-28-16,0 0 2 15,0-4-25-15,0-3-17 16,0 0 56-16,0 2 32 16,2 1 5-16,-2 1 0 15,0 3 0-15,0 0-2 16,0 0-9-16,0 0-130 15,-2 0-233-15,-11-3-658 0</inkml:trace>
  <inkml:trace contextRef="#ctx0" brushRef="#br0" timeOffset="56839.09">28862 7351 747 0,'0'0'323'0,"0"0"-172"0,0 0-60 0,0 0 79 0,0 0 4 0,0 0-69 16,0 0-56-16,-23-28-17 16,26 22 1-16,10 0-19 0,6-2-3 15,6 0 29 1,12 0-24-16,9 2-4 0,10 2-12 15,9 0 15-15,-1 4-2 16,-4 0-11-16,-4 0 20 16,-12 0-13-16,-10 2 2 15,-14 8 0-15,-18 4 4 16,-2 6 16-16,-29 6 47 16,-19 8-28-16,-10 0-17 15,-5 2-23-15,5-6 9 16,13-6 4-16,12-6-22 15,13-6-1-15,13-6 0 16,7 1-28-16,0-3-26 16,10-1 7-16,13 1 15 15,12 0 27-15,0 5 5 0,3 0 10 16,-3 5-10 0,-8 5 2-16,-6 1 0 0,-13 2-2 15,-8-4 0-15,0 0 8 16,-20-4 4-16,-11 0 13 15,-9-4-3-15,-8-2-12 16,-4-2 2-16,-2-4-12 16,2-2-4-16,8 0 3 15,9 0 1-15,10 0-1 16,16-6-22-16,9-6-69 16,30-12-197-16,14 0-353 15,5-2 104-15</inkml:trace>
  <inkml:trace contextRef="#ctx0" brushRef="#br0" timeOffset="57336.75">29572 7409 466 0,'0'0'119'0,"0"0"-119"0,0 0-43 0,0 0 27 0,0 0-62 0,0 0-57 0,0 0 99 0,0-8 36 15,0 4 63-15,3 2-1 16,1-2 2-16,3 0 12 16,0 0 2-16,-1 0 9 15,1 0-12-15,0 2-10 16,-2 2 27-16,-1 0 28 16,-2 0 55-16,-2 0 31 15,0 0-5-15,0 0-60 16,0 14-3-16,-20 14 38 15,-9 12-7-15,-5 11-84 0,-1 3-23 16,1 0-4 0,5-4-46-16,9-8-9 0,9-8-3 15,5-10-76-15,6-8-51 16,0-12-62-16,33-4-91 16,0-18-115-16,1-6-380 15</inkml:trace>
  <inkml:trace contextRef="#ctx0" brushRef="#br0" timeOffset="57569.33">29789 7375 977 0,'0'0'306'0,"0"0"-213"16,0 0-13-16,0 0 83 15,0 0 72-15,0 0-86 0,0 0-92 16,-7 110 5-16,1-82-6 15,-1 2-4-15,0 1-12 16,0 1-28-16,-1-5-1 16,-1 2-11-16,-1-7-68 15,0-4-75-15,-13-2-180 16,0-6-226-16,0-4-64 0</inkml:trace>
  <inkml:trace contextRef="#ctx0" brushRef="#br0" timeOffset="57768.98">29412 7682 742 0,'0'0'563'15,"0"0"-365"-15,0 0-104 0,0 0 59 16,0 0 12-16,0 0-90 16,134-28-19-16,-70 16-36 15,6 0-19-15,-3-4-1 16,-5 2-67-16,0-11-144 15,-20 6-325-15,-11-2-72 0</inkml:trace>
  <inkml:trace contextRef="#ctx0" brushRef="#br0" timeOffset="58019.56">30052 7409 396 0,'0'0'566'0,"0"0"-358"15,0 0-40-15,0 0 64 16,0 0-38-16,0 0-84 0,0 0-38 15,35-10 18-15,-28 10 6 16,-1 0-30-16,-6 16-7 16,0 8 9-16,-2 8 1 15,-17 8-22-15,-6 6-19 16,-2 1-22-16,5-3 9 16,2-6-14-16,6-10 0 15,6-8-1-15,3-6-84 16,5-6-80-16,0-6-25 15,9-2-29-15,35 0-52 16,-1-10-102-16,-1-4-241 0</inkml:trace>
  <inkml:trace contextRef="#ctx0" brushRef="#br0" timeOffset="58285.69">30415 7517 689 0,'0'0'550'0,"0"0"-366"16,0 0-15-16,0 0 39 15,0 0-32-15,0 0-85 16,0 0-46-16,-24-14 7 16,-1 21-12-16,-4 8 38 15,-7 7 6-15,-1 6-17 16,-2 3-6-16,6 3-24 0,6-2-13 16,10-2-2-1,8-6-21-15,7-4 5 0,2-4-6 16,15-8-13-16,18-2-7 15,15-6-50-15,6 0-36 16,27-2-46-16,-14-14-142 16,-14 0-342-16</inkml:trace>
  <inkml:trace contextRef="#ctx0" brushRef="#br0" timeOffset="59170.33">28238 8420 816 0,'0'0'544'0,"0"0"-425"0,0 0-38 0,0 0 98 0,0 0 53 15,0 0-117-15,0 0-87 0,-4 52 31 0,-3-16-1 0,-2 2-17 16,2 0-1-16,3-2-30 15,2-3 1-15,0-8-11 16,2-7-19-16,0-7-62 16,0-11-129-16,0 0-164 15,0-8-288-15</inkml:trace>
  <inkml:trace contextRef="#ctx0" brushRef="#br0" timeOffset="59339.52">28394 8297 872 0,'0'0'516'0,"0"0"-408"0,0 0-2 16,0 0 66-16,0 0-59 15,0 0-96-15,0 0-17 16,110 28-114-16,-87 1-170 16,-2-7-248-16,-8-4 35 0</inkml:trace>
  <inkml:trace contextRef="#ctx0" brushRef="#br0" timeOffset="59667.98">28643 8484 165 0,'0'0'570'0,"0"0"-332"0,0 0 16 16,0 0 3-16,0 0-50 15,0 0-42-15,7 116-33 16,-7-98-30-16,-7 0-27 16,-3-4-32-16,0-4-3 15,1-2-18-15,3-1-21 16,0-6 9-16,3-1-10 15,3 0 0-15,0 0-27 16,0-9-39-16,11-12-18 16,10-7 5-16,8-8-18 15,6 0 11-15,1 0 20 16,-3 6 25-16,-2 10 40 16,-6 8 1-16,-8 10 6 15,-3 2 30-15,-10 12 13 0,-4 20 43 16,0 8-3-1,0 6-17-15,-4 0-40 0,0-5-32 16,4-8-6-16,4-11-196 16,15-7-389-16,4-13-304 0</inkml:trace>
  <inkml:trace contextRef="#ctx0" brushRef="#br0" timeOffset="60217.56">29397 8508 1691 0,'0'0'291'0,"0"0"-257"0,0 0-10 15,0 0 109-15,0 0-24 16,0 0-69-16,0 0 4 16,-34 138-2-16,19-89 5 15,-4-1 7-15,2-2-48 16,-1-10 1-16,3-6-14 15,3-10-4-15,6-8-106 16,1-8-40-16,5-4-3 16,0 0 31-16,0-20-37 15,7-8 3-15,7-8 122 16,1-6 24-16,3-2 17 16,-1 1 9-16,6 3-8 15,-3 6 24-15,-3 10 5 0,2 10 24 16,-6 10 22-1,3 4-9-15,-3 6 18 0,3 18 6 16,-3 10-25-16,-1 7-1 16,-2-1-30-16,-3 0-19 15,1-6 3-15,4-10-17 16,1-8-2-16,3-10-40 16,1-6-20-16,4-2 15 15,1-22-39-15,2-8 10 16,1-6 73-16,-7-3 1 15,-3-3 0-15,-5 0 14 16,-6 2 21-16,-4 0 19 16,0 4-10-16,0 8-19 0,0 8 1 15,-6 10 7-15,-2 10-33 16,2 2-5-16,1 14-79 16,5 30-69-16,0-4-168 15,15-4-352-15</inkml:trace>
  <inkml:trace contextRef="#ctx0" brushRef="#br0" timeOffset="60735.91">30023 8592 312 0,'0'0'1330'0,"0"0"-1093"0,0 0-167 0,0 0 108 0,0 0-12 0,0 0-78 0,0 0-59 0,-33 8-23 16,16 14 8-16,0 5-14 15,-3 0 6 1,5 0 0-16,1-1-6 0,7-2 0 16,7-4 0-16,0-6-7 15,2-4-42-15,19-8-33 16,5-2 20-16,5 0 21 16,3-16-37-16,-6-9-2 15,-5-2 28-15,-7-4 14 16,-7 2 37-16,-9-2-5 15,0 1 6-15,0 2 17 16,-3 2 19-16,-5 4-13 16,-2 4-10-16,4 6-12 15,1 6-2-15,3 6-5 0,0 0-26 16,2 0 32 0,0 14 7-16,0 4 11 0,0 4 1 15,11-2-19-15,9-4 3 16,7-4-3-16,6-6 0 15,3-4 17-15,2-2-15 16,-5 0 8-16,-4 0 2 16,-11 2-11-16,-11 2 26 15,-7 6 22-15,0 8 3 16,-5 4 45-16,-9 4-45 16,4 1-36-16,1-8-16 15,5-2-34-15,2-13-118 16,-1-4-165-16,0 0-316 0</inkml:trace>
  <inkml:trace contextRef="#ctx0" brushRef="#br0" timeOffset="60882.81">30326 8488 51 0,'0'0'1522'0,"0"0"-1379"16,0 0-143-16,0 0-14 0,123-6 12 0,-79 2-264 0,-7-4-587 0</inkml:trace>
  <inkml:trace contextRef="#ctx0" brushRef="#br0" timeOffset="61700.26">30789 8197 1283 0,'0'0'228'0,"0"0"-171"15,0 0 138-15,0 0 3 16,0 0-94-16,0 0 8 16,0 0-24-16,58 117-26 15,-58-66 2-15,0 8-5 16,-2 3-18-16,-12 2-27 16,-1-4-12-16,-1-6 1 15,1-7-3-15,3-13-52 0,6-10-16 16,2-12-20-1,-1-6-14-15,5-6-16 0,0 0-5 16,0-6-11 0,0-14-65-16,0-5 60 0,5-4 95 15,3-3 19-15,1-1 10 16,-4 1 15-16,-5 2 18 16,0 4 46-16,0 10 36 15,-18 10-10-15,-11 6-31 16,-4 2-17-16,-7 24 43 15,4 6 14-15,2 7-30 16,12-2-26-16,13-2-34 16,9-3-9-16,7-10 0 0,29-8-18 15,12-9-1 1,10-5-2-16,9 0-62 0,5-11 14 16,1-7 26-16,1-3 32 15,-1 2 11-15,-6-3 0 16,-11-3 1-16,-16 1 8 15,-11-2-9-15,-15 4 16 16,-10 0 49-16,-4 6 30 16,0 6 12-16,-12 2-22 15,-7 4-34-15,-4 4-6 16,-2 0-21-16,-4 0 6 16,3 8-18-16,2 8-12 15,-1 6 25-15,5 4-13 16,2 5 6-16,9-2-6 0,2 1-12 15,7-2 0-15,0-6 0 16,7-4-16-16,13-7 7 16,11-7-13-16,9-4 10 15,7 0-1-15,2-8-44 16,0-12 9-16,-5-4 14 16,-10-1 19-16,-14 4 15 15,-6 4 1-15,-10 8 18 16,-4 2 27-16,0 7 22 15,0 0 15-15,0 8-36 16,-4 14 4-16,-1 5-1 16,5-1-39-16,0 0-11 15,9-6-57-15,29-12-116 16,-5-4-143-16,-4-4-697 0</inkml:trace>
  <inkml:trace contextRef="#ctx0" brushRef="#br0" timeOffset="67811.22">26942 6838 542 0,'0'0'111'0,"0"0"-82"0,0 0-18 16,0 0 12-16,0 0 16 0,0 0-24 0,-5-27-15 0,5 26 0 0,0 1 0 0,0-3 8 0,0-1 26 0,0 1 22 15,0-4 48 1,2 2 9-16,1 1-2 15,1-1 30-15,-4 4-4 0,0 1-17 16,0 0-24 0,0 0-13-16,0 0 2 0,0 0-2 15,-7 0-46-15,-9 0-16 16,-5 0-20-16,-4 0 10 16,-4 11 23-16,-4 7-15 15,-1 3 10-15,-4 5 1 16,-2 4-8-16,0 4 1 15,-1 4-12-15,1 2-11 0,1 4 22 16,1 2-8 0,1 0 12-16,6 0-4 0,2-3-8 15,3-3 3-15,0 0-10 16,1 0-6-16,0 0 11 16,6 0-10-16,0-4 9 15,7-4-5-15,4-4-5 16,4-2-1-16,2-4 0 15,2 1 0-15,0-5 2 16,0-2-1-16,4 2-1 16,12-2 0-16,11 2 6 15,8 0-3-15,12-4 2 16,11-2-4-16,6-2 18 16,1-6-17-16,-3 0 8 15,-4-2-10-15,-8-2 5 0,-6 2-5 16,-6-2 0-16,-4 0 1 15,1 0 11-15,-2 0-11 16,1 0 1-16,-3 0 2 16,-4 0-2-16,-2 0 6 15,-8 0-7-15,-3 0-1 16,-3 0 15-16,-5 0-15 16,0 0 1-16,0 0-1 15,-2 0 1-15,-2 0 7 16,3 0-7-16,-1 0 6 15,5 0 3-15,2 0-8 16,2 0 3-16,5 0-5 16,2 0 0-16,2 0 5 0,1 0 7 15,-4 0-5-15,0 0 9 16,-9 0-16-16,0 0 0 16,-4 0 0-16,-1 0-3 15,-3 0 3-15,-2 0 0 16,2 0 1-16,-2 0 10 15,0 0-11-15,0 0-1 16,0 0-9-16,0 0-70 16,0 0-18-16,4 0-74 15,15 0-134-15,-1-8-224 16,-1-2-229-16</inkml:trace>
  <inkml:trace contextRef="#ctx0" brushRef="#br0" timeOffset="68327.33">27237 7535 355 0,'0'0'126'0,"0"0"-73"0,0 0-11 0,0 0 89 0,0 0 35 0,0 0-34 15,0 0-5-15,-40-6 48 16,40 5-1-16,0 1 4 0,0 0-29 16,0 0-13-1,0 0-28-15,0 0-39 0,0 0 2 16,0 0-25-16,0 1-14 16,3 13 26-16,3 3-9 15,2 5-11-15,2 4-9 16,3-1-12-16,3 6 9 15,5-1-12-15,0-2 0 16,2 0 2-16,2-4-16 16,-3-2 6-16,-3-4 1 15,-2-4-7-15,-9-4 11 16,-6-2-10-16,-2-2 9 16,0 5 19-16,-4 0 3 15,-19 7 4-15,-1 3-5 16,-7 2-13-16,-3-1 9 0,1 1-19 15,0-5-7 1,4-4 8-16,2-1-9 0,5-4 0 16,4-1 0-16,7-4-41 15,7-2-35-15,4-2-113 16,31 0-124-16,13-14-364 16,8-6 109-16</inkml:trace>
  <inkml:trace contextRef="#ctx0" brushRef="#br0" timeOffset="70459.11">28013 8079 626 0,'0'0'307'0,"0"0"-185"0,0 0-4 0,0 0 68 0,0 0 4 0,0 0-68 0,0 0-53 0,0 0-27 0,0 0-17 0,0 0 6 0,0 0-18 0,0 0-4 16,0 0 11-16,0 0-4 15,3 0 6-15,5 0-4 16,5 0 2-16,5 0 35 16,9 6-6-16,9 4-6 15,8 0-8-15,12 2-1 16,6 2 30-16,5 2-57 16,7 0 6-16,3-2-12 15,4-2 0-15,4-2-1 16,2-2 12-16,-3-4-12 15,-1 0 1-15,-8-2-1 0,-10-2 1 16,-14 3 4 0,-8-3-4-16,-12 0-1 0,-9 0 10 15,-2 0-10-15,1 0 7 16,-2 0-7-16,1 0 0 16,5 0 12-16,4 0 7 15,4 0 1-15,5 0 3 16,4 0-22-16,3 0 8 15,6 0-9-15,0 0 0 16,1 0 4-16,-4 0-3 16,-5 0-1-16,-7 0 15 15,-5 0-15-15,-4 0 0 0,0 0 0 16,-4 0 1-16,2 0 19 16,2 0 4-16,2 0-2 15,0 1 1-15,2-1-23 16,3 2 16-16,-1-2-16 15,0 2 8-15,1 0-4 16,-1 2 2-16,-2-2 0 16,3 3 12-16,0-4-12 15,-1 2 9-15,0-2 1 16,1-1-15-16,-1 0 32 16,-2 0-18-16,-2 0-2 15,0 0 4-15,0-5-17 16,0-8 15-16,5-3-15 0,-1-6 1 15,5-4 11 1,1-2-10-16,2-4-2 0,-3 2 0 16,-3-2-6-16,-6 1 6 15,-4 6 2-15,-4-1-2 16,-6 1 16-16,-7 6-16 16,0-2 15-16,-4 1 6 15,-2-2-3-15,0 2 10 16,-2-2-12-16,0-2-7 15,0 0 2-15,0 0-10 16,0-2 4-16,-8 0 1 16,-4 0-6-16,-3 1 12 15,-3 2-3-15,-3-1-8 16,2 2 20-16,1 1-19 16,2 3 8-16,0 0 0 0,1 0-10 15,-1 0 10-15,-1 0-4 16,-1-2-5-16,-3 2 7 15,0 0-8-15,-2 2 0 16,-2 0-1-16,-1 0 2 16,-1 2 5-16,1 2-6 15,-1 0 0-15,0 2 0 16,0 2-2-16,3-2 2 16,-1 0 1-16,1-5-1 15,-1 2 7-15,1-3-7 16,-3-2 1-16,0-3-1 15,0 2 1-15,0-2-1 16,1 3 0-16,-1 3 1 0,1-2 5 16,-3 3-6-1,-3 0-3-15,-3-2-3 0,-6 2 4 16,-5-2 2 0,-4 0 7-16,-4 0-7 0,-7-2 6 15,1 0-6-15,-2 0 0 16,-1 0-5-16,3 0 7 15,-4 2-2-15,0-2 7 16,-2 0-7-16,1 2 5 16,1 2-5-16,3 3-6 15,1 3 5-15,2 2 2 16,3 5-1-16,2-2 0 16,-1 3 1-16,0 0 2 0,6 0-3 15,-2 0-6-15,4 0 6 16,1 0 0-1,3 0 0-15,-1 3 4 0,-1 1-3 16,0 2-1-16,-1-1 0 16,0 2 0-16,5-1 0 15,4-2 0-15,5 2 1 16,2 0-1-16,2 1 6 16,0 4-15-16,1-1 9 15,-5 6-3-15,0 0 3 16,-2 4 0-16,-2 0 6 15,4 0-6-15,5 0 1 0,-1 2 2 16,3-2-3 0,-1 4-3-16,0 0 3 0,1 6 0 15,2 5 1-15,-3 2-1 16,3 4 1-16,-3 1 3 16,6-2-4-16,-2-2 0 15,4 0-1-15,3-4 2 16,1-4 0-16,3-2-1 15,4-2 1-15,2-2-2 16,2-2 1-16,2 0 0 16,0-1 2-16,0-3-1 15,0-2-1-15,0-4 0 16,0 2-8-16,2-2 8 16,4 0 0-16,4-2 0 15,-4 2 2-15,3 0 4 16,2-2-6-16,0-2 0 0,0 0-12 15,0 0 6-15,3-2 4 16,-1 0-17-16,5-2-13 16,7-2-33-16,6 0-22 15,11-2-75-15,10 0-108 16,21 4-126-16,-11 0-334 16,-13 2-85-16</inkml:trace>
  <inkml:trace contextRef="#ctx0" brushRef="#br0" timeOffset="70690.34">28282 8073 176 0,'0'0'15'0,"0"0"-15"0,0 0-39 0,0 0-12 0,0 0-50 16</inkml:trace>
  <inkml:trace contextRef="#ctx0" brushRef="#br0" timeOffset="71762.83">28282 8073 117 0,'145'18'251'16,"-138"-18"-37"-16,-3 0 31 0,1 0-11 15,-2 0-11 1,-3 0-13-16,0 0-38 0,0 0-26 16,0 0-22-16,0 0-30 15,0 0-18-15,-14 0-39 16,-6 0-16-16,-7 0-5 16,-6 0-16-16,-10 10 15 15,-5 6-8-15,-4 2 14 16,-2 4 10-16,4 0-21 15,0 2 1-15,8 4-11 16,4 4 6-16,4 5-7 16,5 3 1-16,8 0 0 15,5 4 7-15,7 0-7 0,7 0-1 16,2 0 1 0,0 0-4-16,0 2 4 0,0 4 0 15,2 1 0-15,5 3 8 16,-1 0-8-16,8-2-2 15,8-2 1-15,7-4-12 16,14-3 12-16,12-7 0 16,12-4 1-16,8-2 0 15,12-2 0-15,25-2 0 16,28 0-1-16,32 0 2 16,7-2 9-16,-13-2-8 15,-37-8 9-15,-44-4-6 0,-20-4-5 16,-9-4-1-1,10-2 1-15,5 0 0 0,12 0 7 16,-8 0-6-16,-1 0 0 16,0 0 20-16,0 0 9 15,-1 0 4-15,7 0-5 16,2 0 5-16,5 4 15 16,2 0-19-16,-1 2-15 15,-7 0-5-15,-4-2-10 16,-9 0 0-16,-7-2 1 15,-3-2-1-15,0 0 12 16,2 0-11-16,4-4-1 16,10-10 6-16,6-2-6 15,3-2 0-15,3 0 6 16,-3 0 2-16,-3 0 14 0,-9 4 2 16,-6 0-11-16,-11 0 5 15,-12 0-17-15,-7 0 5 16,-6 0 3-16,-4-3-7 15,-5 2 21-15,-7-3 13 16,-1-3 6-16,-3-2 4 16,-1-4-19-16,-1-1-6 15,-2-3-2-15,-1-2-17 16,1 1 10-16,-5-4-12 16,0 2 0-16,0-4 11 15,0 2-10-15,-16 2 6 16,-6 0 2-16,-7 4-3 15,-10 2-6-15,-5 3 0 16,-7 3-6-16,-10 0 5 0,-3 2 2 16,-1 2-1-16,-1 0 6 15,3 2-5-15,1 2-1 16,6 2 0-16,4 4 0 16,6 2 1-16,6 2-1 15,2 2 1-15,7 2 1 16,5 0 4-16,-1 0-11 15,4 0 5-15,1 0 0 16,-1 0 4-16,2 2-4 16,2 4 0-16,4-4 0 15,6 2-7-15,2-2 7 16,5-2 0-16,2 0-2 0,0 2-6 16,0-2 7-1,0 0-13-15,-2 0-38 0,2 2-58 16,-15 8-84-16,-1-2-146 15,-7-2-492-15</inkml:trace>
  <inkml:trace contextRef="#ctx0" brushRef="#br0" timeOffset="78868.77">27708 16387 922 0,'0'0'373'0,"0"0"-200"0,0 0-112 0,0 0 41 0,0 0 62 0,0 0-42 0,0-8-31 0,0 8-45 0,0 0-34 0,0 0 13 0,0 0 16 0,0 0 29 16,-2 0 29-16,-14 9-3 16,-7 8-25-16,-3 1-29 15,-3-4-20-15,-5 0 14 16,3-2-12-16,-5 2-11 16,-3 4-1-16,-9 4-12 15,-2 8 3-15,-4 2 9 16,0 4-6-16,2 4 16 0,2 4-14 15,6 1-1-15,3 1 4 16,8 2-11-16,4-8-1 16,4 0 1-16,8-4 0 15,6-4 4-15,4 4-4 16,7 0 0-16,0 3-1 16,9 2 2-16,15 4 0 15,7-5 0-15,8-4 1 16,3-2 3-16,5-2-5 15,-1 0-4-15,4-2 1 16,-2-2 3-16,8-2-1 16,4-4-25-16,13-4 4 15,10-5 20-15,8-3-7 0,5-1 9 16,0 8-7-16,-5 1-9 16,-6-4-8-16,0 4 9 15,-3-4-1-15,5-2 14 16,25-6 2-16,25 2 0 15,25 0 5-15,9 2-4 16,-13-2 8-16,-22 2-4 16,-34-2-4-16,-21-2 4 15,-21-2-5-15,-11 0-15 16,0-4 14-16,2 4 2 16,4 0 0-16,-3-4 6 15,0 0-5-15,3 0 1 16,7 4-3-16,6-2-3 0,7 2 3 15,10 4 1-15,8-2 14 16,5 2 0-16,2 4-13 16,-2-2-4-16,-7 0 1 15,-10-2-2-15,-12-4 3 16,-7-4 0-16,-6 0 2 16,-4 0 7-16,-2 0-9 15,2 0 0-15,2 0 0 16,4 0 0-16,8 0 0 15,7 0 7-15,8 0 5 16,4 0 1-16,-1 0-13 16,1 0 1-16,-5 0-1 0,-6 0 0 15,-8 0 6 1,-3 0-6-16,-5 0 0 0,-3-4 5 16,1 0-4-16,2 0 0 15,-1 2 5-15,7-2 0 16,-5-4 7-16,-1 4-13 15,-4-6 9-15,-9-2-9 16,-10-6-1-16,-11 0-5 16,-6-4 6-16,-5 4 0 15,-3-4 6-15,-4 2-6 16,5 4 6-16,3-2-6 16,3 0-15-16,4 4 15 15,3-8 1-15,1-1-1 16,-3 1 14-16,-4-6-13 0,-5-2 9 15,-8-2-1-15,-5-2-9 16,0 2 29-16,0 0-8 16,-9 2-9-16,-2 2 16 15,-1 6-19-15,3 0-3 16,-1 4-6-16,1 0 1 16,-1 5 8-16,2-1-3 15,-3-4-5-15,-3 0 5 16,-3 4-6-16,-8-8 0 15,-6 0 0-15,0 4-9 16,-5-8 9-16,3 4 1 16,4 4 5-16,2 4 11 0,4 0-16 15,5 2 4-15,3 2-5 16,-1 2 1-16,-1-6 1 16,-4 6-2-1,-3-6 0-15,-2 0 0 0,-5-2 6 16,-10 2-12-16,3-4 6 15,1 4 0-15,1 1 0 16,3 4 0-16,4 4 1 16,0-4-1-16,2 5 5 15,0-5-6-15,-2 4 1 16,0-4-1-16,-2 0 0 16,-3 0 1-16,-1-3 0 0,-6 2 2 15,1 0-1-15,-4-2-2 16,-1 2 1-16,-1-2 0 15,-1 2 2-15,-2 2-2 16,2-2 0-16,-3 2-1 16,2 0 0-16,-1 2 1 15,-2-6 0-15,-1 6 1 16,-1-2 9-16,0-2-10 16,-5 6 0-16,0-4-1 15,-2 4-5-15,-3-2 6 16,1 2 0-16,0 0 0 15,-5-4-1-15,1 2 1 16,2 2-1-16,-1-4 1 16,5 2-2-16,0 2 2 15,2 0 0-15,3-4 0 0,-1 2 0 16,-2 2 0-16,-2-6 0 16,0 6-1-16,-1-4 2 15,6 2-1-15,4-2 1 16,1 4 0-16,6 0-1 15,-3 2 0-15,3-2 0 16,-1 4 0-16,-1-4 1 16,0 4 1-16,0 0-1 15,-3-4-1-15,0 4 0 16,-4 0-4-16,-1 0 4 16,-2-4 0-16,3 4 1 15,-3-5 0-15,0 5-1 16,-2 0 0-16,-2 0-1 15,0 0-5-15,0 0 6 16,4 0 0-16,5 0 0 0,4 0 8 16,12 0-8-16,6 0-5 15,4 5 5-15,8-5 0 16,1 0 0-16,3 0 1 16,1 0 0-16,1 4 5 15,0-4-6-15,-1 0-5 16,2 4 5-16,-3 0 0 15,-3-3 1-15,-3 4-1 16,0-1 6-16,-6 0-5 16,5-4-1-16,3 0 0 15,3 0 1-15,9 0-1 16,3 0 0-16,2 0 0 16,0 0-11-16,0-4-2 15,7-10-32-15,11-8-52 16,20-33-137-16,-5 7-148 0,-4-2-441 0</inkml:trace>
  <inkml:trace contextRef="#ctx0" brushRef="#br0" timeOffset="79771.14">28024 15418 310 0,'0'0'380'0,"0"0"-224"0,0 0-109 0,0 0 34 0,0 0 55 0,0 0-52 0,0 0 6 0,7-92-55 15,1 72 1-15,2 0-14 16,-1 0 24-16,1-1 34 16,2 2-25-16,-1 1-2 15,5-3-17-15,-1 3-10 16,3 0 24-16,2 3-8 16,-4 2 1-16,-3-1 25 15,-4 10 11-15,-4 0 8 16,-5 0-8-16,0 2-2 15,0 2 9-15,0 0-20 16,-10 0-27-16,-5 0-5 16,-10 0-9-16,-4 2 23 0,-8 10-11 15,-8 6-19-15,-4 2 23 16,-5 2-15-16,1 3-7 16,2-1 8-1,-1-2-14-15,4-4 3 0,3 4-16 16,5-4 6-16,2 0 5 15,4-2-11-15,8-2 6 16,6-4-1-16,7 0-5 16,3-2 0-16,6-4-2 15,0 0-7-15,1 0 9 16,1-2 0-16,0 2 0 16,0 0 0-16,-2 0-5 15,1-2-2-15,0 2-2 0,-1-2-4 16,0 0 12-16,2 2 1 15,-3 0 0-15,1 0 3 16,2-4-3-16,-4 4 0 16,2 0 0-16,0 2-5 15,2-2 5-15,-3-2 0 16,3 2 0-16,0-2 0 16,2 0-3-16,0-2 2 15,0 0 0-15,0 0-54 16,0 0-65-16,19 0-36 15,24-20-50-15,-3-2-155 16,-2 0-342-16</inkml:trace>
  <inkml:trace contextRef="#ctx0" brushRef="#br0" timeOffset="80257.25">27819 14977 176 0,'0'0'656'0,"0"0"-523"0,0 0-95 0,0 0-12 0,0 0 100 0,0 0 40 15,0 0-28-15,39-32-17 16,-39 32 21-16,0 0-4 16,0 0 11-16,0 0-24 15,0 0-31-15,0 0-11 0,0 0-30 16,0 0-13-16,0 0-11 15,2 4-20-15,2 4 8 16,5 2-15-16,7-4 5 16,3-2-2-16,8 0-4 15,6 0-1-15,7 0 1 16,1-2-1-16,-3 4 15 16,-7 0-15-16,-7 4 8 15,-6 2 1-15,-4 2-8 16,-8 2 21-16,-2 4 21 15,-1-2-1-15,-3 2 11 16,0-1-25-16,0-4-11 16,0 1-2-16,0-3-14 0,-5-2 1 15,-8 2 8-15,-7-1-10 16,-5 2 8-16,-4 4-8 16,-4-4-10-16,-3-2-4 15,3 2-36-15,6-6-49 16,5-2-94-16,9 0-90 15,8-2-248-15,1-2-306 0</inkml:trace>
  <inkml:trace contextRef="#ctx0" brushRef="#br0" timeOffset="83098.62">26320 15821 939 0,'0'0'360'0,"0"0"-185"0,0 0-82 0,0 0 20 0,0 0 14 16,-132 14-53-16,101 10-20 16,0 4 1-16,4 3-1 15,5 1-26-15,10-5 13 0,6 0-22 16,6-5-7-16,0 0 2 15,12-8-14-15,9-2 0 16,8-2 0-16,7-6 1 16,2 0 6-16,2 0-7 15,-4 2 6-15,-9 2-6 16,-12 6-5-16,-10 0 5 16,-5 8 2-16,-8 0-1 15,-15 4 12-15,-8-2-12 16,-6 2 11-16,-1-8 6 15,1 0 16-15,1-6 13 16,5-2-18-16,6-6-18 16,9-4-1-16,8 0-10 0,3 0-18 15,5 0-59-15,0-18-99 16,0-4-35-16,15-4-24 16,20-14-52-16,-6 8-54 15,2 2-40-15</inkml:trace>
  <inkml:trace contextRef="#ctx0" brushRef="#br0" timeOffset="83947.76">26489 15954 563 0,'0'0'145'0,"0"0"-92"0,0 0 70 0,0 0 37 0,0 0-40 15,0 0-36-15,0 0-39 0,9-9-4 16,-2 9 60-16,4-4 29 16,0 3-10-16,-2 1 15 15,2 0-17-15,-5 1-14 16,-3 21-17-16,-3 5-16 16,0 13-12-16,0 0-34 15,-7 10-7-15,-8-6 45 16,-1 0-36-16,3-8-6 15,-1-4-10-15,3-14-10 16,5-1-1-16,4-12 0 16,-2-5-1-16,4 0-5 15,0 0 0-15,0 0-15 16,0-14-4-16,0-4-3 16,0-4 27-16,6 0-1 15,5-4-10-15,2 2 12 0,5-2-18 16,2-2 17-16,2 2-8 15,2 4-5-15,3 4 14 16,-4 6 0-16,-4 6 0 16,0 6-1-16,-9 0-2 15,0 0 3-15,-4 4 7 16,1 14 0-16,-5 2 19 16,0 0-12-16,-2 4 3 15,0-2 0-15,0 0-16 16,0-4 11-16,0-4-12 15,0-2-1-15,-2-6 1 16,-4 2 1-16,-1-4 0 16,-3-4-1-16,2 0-3 15,1 0-3-15,1 0-24 0,2-4-10 16,4-14 20-16,0 0-9 16,0-12 6-16,4-2 8 15,11-4 2-15,3 0-3 16,2 6-1-16,2 2 11 15,3 6 6-15,4 0 0 16,0 8 1-16,0 0 10 16,2 5-10-16,-2 9-1 15,-4 0 0-15,-4 0 1 16,0 5 19-16,-10 13 4 16,-2 5 0-16,-9 8 16 0,0 9-18 15,0 4 0-15,-9-4-11 16,0 2-10-16,0-6 13 15,5-6-13-15,1-8 0 16,3-4-1-16,0-10-38 16,0-8-42-16,0 0-66 15,31 0-156-15,-4-18-221 16,2-2-22-16</inkml:trace>
  <inkml:trace contextRef="#ctx0" brushRef="#br0" timeOffset="84381.27">27438 15913 38 0,'0'0'1101'0,"0"0"-852"0,0 0-165 0,0 0 15 0,0 0 64 16,0 0-9-16,0 0-66 0,-2-18-29 15,-12 18-22-15,-5 0 6 16,-4 6 19-16,-6 8-2 15,0 7-8-15,-2-2 0 16,2 6-9-16,6 3 3 16,6-2-20-16,9-2-17 15,5-4 0-15,3-2-9 16,0-8-6-16,18-4 0 16,6-6-13-16,7 0 19 15,1-2-20-15,1-14 14 0,-2 0-19 16,-6-4-45-16,-6 6 2 15,-3-4 40-15,-5 5 7 16,-3 8 21-16,-4 1 0 16,-4 4 0-16,0 0-2 15,0 0 2-15,0 0 0 16,0 9 21-16,0 4-20 16,2-5-1-16,0-2-49 15,3-2-128-15,1-4-62 16,1 0-164-16,6-8 41 15,0-6 60-15,-1 0 38 0</inkml:trace>
  <inkml:trace contextRef="#ctx0" brushRef="#br0" timeOffset="84421.16">27438 15913 312 0</inkml:trace>
  <inkml:trace contextRef="#ctx0" brushRef="#br0" timeOffset="84673.05">27438 15913 312 0,'123'14'321'0,"-121"-14"-38"0,2 0-67 0,3 0 47 0,7 0-41 0,-1 9-69 15,3 9-40-15,-3 0-52 16,-5 4 1-16,-2-4-4 15,-6 0-5-15,0 0 0 16,0-4-16-16,-17-2-4 16,-3-2 5-16,1-2-28 15,0-6 1-15,2 2 1 16,5-4-12-16,8 0 0 16,4-2 0-16,0-16-42 15,9-6 20-15,15-4 13 0,8-8 2 16,1 0-35-16,2 0-17 15,-6 9 1-15,-4 9-1 16,-7 6-115-16,-7 10-42 16,-4 2-118-16,-5 6-152 15,-2 6 79-15</inkml:trace>
  <inkml:trace contextRef="#ctx0" brushRef="#br0" timeOffset="84946.91">27926 15759 476 0,'0'0'284'16,"0"0"-102"-16,0 0-30 0,0 0 62 15,0 0-17-15,0 0-22 16,0 0-33-16,0 0-44 16,65-60 19-16,-65 80 5 15,0 10-2-15,-9 10-36 16,-11 6-43-16,-3 6 5 15,-1 1-22-15,0-3-9 16,3-6 0-16,5-8-15 16,10-10-47-16,6-8-122 15,0-8-91-15,4-10-64 16,12 0-296-16,-5-4-137 0</inkml:trace>
  <inkml:trace contextRef="#ctx0" brushRef="#br0" timeOffset="85132.43">27823 15954 1487 0,'0'0'367'16,"0"0"-295"-16,0 0-55 15,0 0 2-15,0 0-18 16,141-23-1-16,-60 10-83 15,-15 4-179-15,-12-3-406 0</inkml:trace>
  <inkml:trace contextRef="#ctx0" brushRef="#br0" timeOffset="85829.92">29559 15817 643 0,'0'0'342'0,"0"0"-183"0,0 0 9 0,0 0 10 0,0 0-7 0,0 0-56 0,0 0-48 15,0-6 3-15,-6 14 30 16,-14 16 0-16,-12 12-21 0,-3 8-9 16,-1 9-8-16,5 1 2 15,9 0-35-15,11-6-15 16,11-8-14-16,0-8-5 15,15-14 3-15,16-6-8 16,9-6-6 0,9-6 8-16,9-6 8 0,7-14 0 15,4-4 1-15,-2 2-1 16,-9-4 7-16,-9 4-7 16,-16-4 0-16,-10 2 7 15,-12-2 2-15,-11-2 3 16,0-2 2-16,-9-1-13 15,-16 3 8-15,-2-2-8 0,-4 6-1 16,0 6 0-16,0 2-2 16,2 12-9-16,2 4-1 15,4 4-71-15,2 18-62 16,-2 18-159-16,5-5-88 16,3-3-299-16</inkml:trace>
  <inkml:trace contextRef="#ctx0" brushRef="#br0" timeOffset="86117.94">29647 16074 955 0,'0'0'339'0,"0"0"-245"16,0 0-4-16,0 0 70 15,144-66-49-15,-99 56-47 0,-3 7-13 16,-5 3 21-16,-10 0-9 15,-8 3-34-15,-13 12 24 16,-6 6 10-16,0 7 21 16,-11-2 4-16,-5-2-16 15,5 0-20-15,5-4-52 16,6-4 0-16,0-6-9 16,2-6-87-16,17-4-31 15,6 0-52-15,13-4-104 16,-5-10-225-16,-6-2-42 0</inkml:trace>
  <inkml:trace contextRef="#ctx0" brushRef="#br0" timeOffset="86543.55">30210 15994 664 0,'0'0'352'16,"0"0"-177"-16,0 0-37 15,0 0 0-15,0 0 14 16,0 0-42-16,0 0-15 15,2-8 47-15,-2 8-9 16,0 8-6-16,0 6 9 16,-6 8-40-16,-4 0-36 15,6 4-41-15,4-2-8 16,0-2 6-16,0-4-16 16,9-4 0-16,13-2-1 15,7-8-19-15,4-4 19 0,8 0 0 16,-3 0-26-16,-3-8 3 15,-4-10 8 1,-8 0-15-16,-8-8 14 0,-8 0 10 16,-7-2 6-16,0-7 0 15,-11 3 1-15,-16 1 1 16,-6 4 8-16,-7 9 0 16,-2 4 16-16,-3 14-3 15,5 0 22-15,6 0-9 16,10 9-12-16,10 4-21 15,7 1-3-15,7 4-15 16,0-4-72-16,12 0-91 0,21-6-92 16,-1-3-308-1,-3-5-416-15</inkml:trace>
  <inkml:trace contextRef="#ctx0" brushRef="#br0" timeOffset="87544.93">30867 15881 734 0,'0'0'271'0,"0"0"-186"0,0 0 82 0,0 0 50 0,0 0-22 0,0 0-16 0,0 0-20 0,-33 117-47 16,17-77-21 0,3 2-8-16,8-6-39 0,5-2-30 15,0-10-14-15,21-8-2 16,10-10-22-16,4-6 23 15,5 0-28-15,-2-14-8 16,-2-12 11-16,-7-2 26 16,-3-2 0-16,-5-2 0 15,-9-4 1-15,0 0 8 16,-10-3-7-16,-2 2 14 16,0 2 10-16,-14 9 7 15,-11 6 31-15,-4 8-27 16,-5 12-28-16,3 0 3 15,4 4-12-15,0 18-12 0,7 10-95 16,5 4-66-16,3 18-133 16,6-9-243-16,1-7 45 0</inkml:trace>
  <inkml:trace contextRef="#ctx0" brushRef="#br0" timeOffset="87832.47">30921 16128 796 0,'0'0'537'0,"0"0"-370"16,0 0-56-16,0 0-9 16,0 0-38-16,0 0-25 15,0 0-4-15,116-58-23 0,-95 58 42 16,-2 0 60 0,-7 8-12-16,-2 12 1 0,-6 6 35 15,-4 4-13-15,0 2-29 16,0 0-42-16,-4-6-15 15,-2-4-26-15,0-4-7 16,4-4 2-16,2-6-8 16,0-3-36-16,0-5-61 15,21 0-51-15,8 0-11 16,20-23-107-16,-7 1-314 16,-4 4-25-16</inkml:trace>
  <inkml:trace contextRef="#ctx0" brushRef="#br0" timeOffset="88081.47">31400 16026 1211 0,'0'0'368'0,"0"0"-253"0,0 0-2 16,0 0 51-16,0 0-31 16,0 0-61-16,0 0-20 15,-3 44 17-15,3-20-2 16,0 6 6-16,0-4-26 15,0 0-32-15,-4 2 7 16,-1-2-21-16,1-8-1 16,2-4-38-16,2-6-75 15,0-8-32-15,0 0-68 16,6-4-102-16,10-12-14 0,0-2-233 0</inkml:trace>
  <inkml:trace contextRef="#ctx0" brushRef="#br0" timeOffset="88428.26">31567 15793 806 0,'0'0'292'0,"0"0"-157"15,0 0 62-15,0 0 20 16,0 0-26-16,0 0-51 15,0 0-28-15,-27 14 17 16,18 4-1-16,5-2-59 0,4 0-39 16,0-4-8-16,6-6-22 15,19-2-10-15,4-4 1 16,2 0-34-16,-4-10 3 16,-7-8 15-16,-9 0 25 15,-11-4 11-15,0 4-5 16,-22 0 13-16,-14 6 65 15,-9 6-24-15,3 6-2 16,2 0-33-16,11 6-25 16,16 10-88-16,13 8-238 15,0-2-383-15,6-8-555 0</inkml:trace>
  <inkml:trace contextRef="#ctx0" brushRef="#br0" timeOffset="90979.28">32113 15797 750 0,'0'0'253'16,"0"0"-143"-16,0 0-13 0,0 0 79 0,0 0 7 0,0 0-43 0,0 0-48 0,15-16 31 0,-15 10 21 0,0-8-31 15,-6-2-32-15,-13-2-23 16,-2 0-11-16,-4 0 5 16,-2-4-13-16,2 0 4 15,-4 2-7-15,3 0-4 0,-2-3-8 16,-7 4-12-1,2-2 3-15,-7 2-10 0,-9 1-4 16,-6-1 6-16,-10 3-7 16,-11 2 0-16,-5 4-1 15,-3 2 0-15,0 4 1 16,3 0 1-16,3 4 0 16,2 0 5-16,3 0-6 15,0 0 0-15,-1 0 2 16,-2 0-2-16,-4 0 0 15,-7 0 0-15,-5 0 0 16,-1 0 4-16,4 0-4 16,0 0 0-16,4 0 4 15,1 8-3-15,1 6-1 16,3-4 7-16,6 6-6 0,5-2 11 16,5 4-3-16,3 4-9 15,3 1 6-15,0 0-6 16,-2 8 1-16,0-5 6 15,3 6-6-15,3 0 4 16,5 4-5-16,9 2-3 16,7 2 3-16,8 0 0 15,10 0 0-15,5 1 9 16,10-5-8-16,0 0-2 16,5 4 1-16,11 0-3 15,-3 4 1-15,0-2 3 16,-4-4-1-16,-5-2 1 0,1-4-1 15,-3-6 0-15,8-2 0 16,2-2-6-16,9 1-3 16,8-7 10-16,9 4-1 15,8-4 0-15,8 2-6 16,6-4 6-16,9 0 0 16,5-2 0-16,5 2 1 15,4 0-1-15,2 2 10 16,-3 2-10-16,3-4-2 15,0-4-6-15,2 2 8 16,4-8 0-16,0 2 8 16,1 2-6-16,-3-4-1 15,-3-4 5-15,-3 0-5 0,-5 0-2 16,-2 0 0 0,-5 0 1-16,-2 0 5 0,-2 0-4 15,-2 0-1-15,1 0 0 16,3-4-7-16,7-4 7 15,6 4 1-15,10 0-1 16,1 2 16-16,-4-2-16 16,-6 0 7-16,-14 0-7 15,-13 4-7-15,-11-6 7 16,-10 6 1-16,-6-4 0 16,-3 0 5-16,1 4-5 15,0-4-1-15,2-2 0 16,2 2-3-16,3-4 2 0,-1 0 2 15,0 2-1 1,-2-6 12-16,-4 2-11 0,-4-2-1 16,-7 2 0-16,-7 0 0 15,-3-8 5-15,3 0 4 16,-2-4 3-16,2 0 14 16,4-4-25-16,5-1 12 15,4 4-13-15,0-4 0 16,3 1 8-16,-5 0-7 15,-3 4 6-15,-5 2-2 16,-5 2 4-16,-5 2-8 16,-2 2-1-16,0 0 1 15,0-2-1-15,-9 2 9 16,0 4 1-16,2-4 5 0,1 6-15 16,-1-6 12-1,1 6-4-15,-4-2-7 0,4-2 15 16,-5-2-16-16,-1 4 1 15,1-2 10-15,-3 2-11 16,-1 2 0-16,2-2 0 16,-1 2 0-16,4 3 4 15,-2 0-4-15,3 1 1 16,1-1-2-16,1 5-4 16,0-4 5-16,2 4 0 15,1 0 1-15,-2 0-1 16,-1 0 0-16,-5-4 0 15,4 4 0-15,-11-4-4 16,2 3 4-16,1-4 0 0,-1 5 0 16,-1-4 5-16,5 0-5 15,-3 4 0-15,3 0 0 16,4-4 0-16,-1 4 0 16,6 0 0-16,-2 0 0 15,1 0 4-15,3 0-4 16,-2 0 0-16,4 0-1 15,-3 0 0-15,3 0 0 16,0 0 1-16,0 0 0 16,0 0 0-16,0 0-10 15,0 0 0-15,0 0-51 16,16 0-45-16,4 0-79 0,4 0-54 16,15 4-129-1,-6-4-353-15,-6 0-247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44:30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26472 4580 692 0,'0'0'243'0,"0"0"-185"0,0 0 8 0,0 0 25 0,0 0 42 0,0 0-37 16,0 0-39-16,135-103-9 15,-106 92-31-15,5-6 6 16,-1 2 57-16,2-2 15 16,3 1 31-16,-2 0-22 15,-2 2-41-15,-5 2 23 16,0 2-29-16,-3 0-6 15,3 2 28-15,2-4-45 0,8 0 18 16,0 0-52-16,8 0 8 16,0 0 24-16,2 2-21 15,0 0 8-15,0 2 19 16,-5 2-24-16,-1 0-10 16,-7 2-4-16,-3-2-19 15,-2 2 19-15,-2-2 6 16,0 0 7-16,3 0 14 15,-1 0-21-15,2 0 21 16,0 0-27-16,3 2 0 16,-1 0 1-16,3-1 24 15,3 4-11-15,-4-2 4 16,-1 2-6-16,-5 1-11 16,-4 0-1-16,-7 0-21 15,-5 0 21-15,-3 0 1 0,-1 0 17 16,2 0 10-16,1 0-27 15,1 0 32-15,8 5-33 16,1 0 0-16,3 3 5 16,2-2 27-16,2 0-26 15,-5 0-4-15,-1 0 4 16,0-2-6-16,-5 0-5 16,-1 0 5-16,0 0-10 15,-1-2 20-15,-5 0-10 16,-5 0 8-16,-1 0-7 15,-4-2-1-15,-3 2 0 0,0-2-18 16,0 0 18-16,0 2 2 16,0 0-2-16,2-2-6 15,0 2 6 1,3 0-12-16,3 0 12 0,3 2-22 16,7 0 20-16,5 0 2 15,8 0-10-15,5 0 4 16,1 2-30-16,1 0 35 15</inkml:trace>
  <inkml:trace contextRef="#ctx0" brushRef="#br0" timeOffset="927.21">28955 4471 0 0,'2'0'0'0,"3"0"0"0,-3 0 0 0,1-5 0 0,-3-2 0 0,0 0 0 0,0-2 0 15,0 1 0-15,-14-6 0 0,1 4 0 16,1-3 0-16,4-8 0 15,1 15 0-15,1-8 0 16,4 0 0-16,-4-4 0 16,2 6 0-16,0 2 0 15,-3 4 0-15,3 0 0 16,-2 0 0-16,0 4 0 16,4-2 0-16,2 0 0 15,0 2 0-15,0-4 0 16,0 0 0-16,0 2 0 0,0 0 544 15,0 4-260 1,0 0-135-16,0 0 34 0,0 0 68 16,0 0-94-1,0 0-23-15,0 0 12 0,-2-28-48 16,2 26-3 0,-2 2 1-16,2 0-39 0,-2 0 54 15,2 0-41-15,-3 0 0 16,1 0 16-16,0 0-58 15,2 0 27-15,-2 0-13 16,2 0-26-16,0 0 21 16,0 0-37-16,0 2-7 15,0 10-2-15,0 4 9 16,4 2 0-16,7 0 6 16,3 0 0-16,1-2 9 0,3 0-15 15,2-4-6-15,-2-2-11 16,-2-2 3-16,-5-2 14 15</inkml:trace>
  <inkml:trace contextRef="#ctx0" brushRef="#br0" timeOffset="2248.19">28677 4650 0 0,'0'-18'0'0,"2"0"0"0,-2-4 0 0,0 12 0 0,0 2 0 0,0 0 0 16,0-1 0-16,0-9 0 15,-4 4 0-15,-11-1 0 16,-12-6 0-16,-12 9 0 15,-9 1 0-15,-8-3 0 0,14 1 0 16,-1-5 0-16,-1 6 0 16,2 1 0-16,1 0 0 15,3 1 0-15,7 4 0 16,4 0 0-16,19 4 0 16,-1 0 0-16,-7 2 0 15,3 0 0-15,6 0 0 16,7 2 0-16,0 6 0 15,0 0 0-15,11 0 0 16,20 3 0-16,9-6 0 16,-15 1 0-16,-14 1 0 0,30-4 0 15,-31-1 0 1,3 0 0-16,1 0 0 0,-1-2 0 16,12 0 0-16,2 0 0 15,13 0 0-15,-1 0 0 16,4-4 0-16,4-4 0 15,-14 0 0-15,-2-2 0 16,2 0 0-16,0-4 0 16,-20 8 0-16,-3 0 0 15,2 0 0-15,10 2 0 16,-2 0 0-16,3-2 0 16,-8 0 0-16,-1 2 0 15,-1-2 0-15,3 0 0 16,-3 2 0-16,1 0 0 15,-4 0 0-15,-1-2 0 0,0 0 0 16,-2 0 0-16,4-4 0 16,-3 2 0-16,4-2 0 15,-1 2 0-15,0 0 0 16,1 2 0-16,-4 0 0 16,-4 4 0-16,-1 2 0 15,-3 0 0-15,0 0 0 16,0 0 0-16,0 0 0 15,-5 0 0-15,-1 0 0 16,-1-2 0-16,-2-2 0 0,-2-2 0 16,2 2 0-1,0-2 0-15,2 2 540 0,7 4-400 16,0 0-13-16,0 0-5 16,0 0 19-16,0 0-44 15,0 0 6-15,0 0 48 16,-29-26-9-16,23 24 26 15,1-2-8-15,-1 1-32 16,2 2-9-16,-4 1-63 16,4-3-43-16,2 3 82 15,0 0-39-15,2 0-3 16,0 0 7-16,0 0-25 16,0 0 46-16,0 0-81 15,0 0 1-15,0 0 14 16,0 11-7-16,0 7 23 15,0 2 5-15,6 2-24 16,8 2-2-16,3-4-10 0,6-2-2 16,-1-2 2-16,3 0 6 15,-3 0 3-15,-4 0-9 16,-3 6 2-16,-5 0 8 16,-4 3-10-16,-4-3 0 15,-2-3 6-15,0-1-6 16,0-5-6-16,0-4-3 15,0-4 9-15,-2-1-1 16,-4-3 1-16,-8-1 0 16,-1 3 28-16,-10 1-17 15,-8 2-5-15,-10 3-6 16,-8 5 1-16,-9 4 48 16,-3 3-37-16,5 1-10 15,11-2 50-15,12-4-52 16,13-4 0-16,10-4-7 0,8-2-10 15,4-4-2-15,0 0 19 16,0-2 0-16,6 0 3 16,8 0-3-16,1 0 0 15,4 0 0-15,-4 0 0 16,-6 0 9-16,-2 0-9 16,-5 0 1-16,0 0-13 15,-2 0-72-15,0 0-71 16,0 0-51-16,4 0-69 15,1 0-46-15,-1-4-458 0</inkml:trace>
  <inkml:trace contextRef="#ctx0" brushRef="#br0" timeOffset="3197.55">27509 3964 939 0,'0'0'334'0,"0"0"-176"0,0 0 114 0,0 0-64 0,0 0-53 0,0 0-32 15,0 0-65-15,-15-12 9 16,13 12-8-16,-2 6-15 16,-4 4 31-16,2 6-71 15,-1 4 5-15,3 4 3 16,2-2 1-16,2 1-13 16,0-5 0-16,4-4 6 15,13-5 5-15,8-6-11 16,2-3-35-16,4 0 29 15,2-7 3-15,1-8 3 16,-3-6 2-16,-4-1 7 0,-5-2-9 16,-7-2-2-1,-7 2 2-15,-8 2-13 0,0 0 26 16,0 4 7-16,-10 4 5 16,-3 4 8-16,-3 6 14 15,-3 4-47-15,-4 0-12 16,-1 4 12-16,-3 14 0 15,0 2 14-15,5 2-14 16,6-2 0-16,5-2 0 16,7-6-40-16,4-2-102 15,0-2 56-15,7-2-87 16,28-4-60-16,-2 0-279 16,-1-2-99-16</inkml:trace>
  <inkml:trace contextRef="#ctx0" brushRef="#br0" timeOffset="3484.21">28008 3717 1239 0,'0'0'392'0,"0"0"-301"0,0 0 41 0,0 0 64 0,0 0-69 0,0 0-36 15,0 0-45-15,29 31 10 16,-29 7 17-16,0 8-73 16,0 6 9-16,0 0 9 15,-2-2-18-15,-2-2 0 0,2-5-9 16,-1-7-83-16,3-8-22 16,0-6-126-16,0-3-112 15,0-6-215-15,3-5-233 0</inkml:trace>
  <inkml:trace contextRef="#ctx0" brushRef="#br0" timeOffset="4049.01">28298 3960 575 0,'0'0'853'15,"0"0"-637"-15,0 0-79 0,0 0 33 16,0 0-22-16,0 0-59 16,0 0-1-16,-18 84-20 15,7-44-68-15,3-1 0 16,-2-3 17-16,4-8-16 16,1-4 6-16,3-8 10 15,2-4-17-15,0-6-10 16,0-4-41-16,0-2 17 15,0 0 26-15,0-4 15 16,0-12-7-16,0-2 19 16,0-4-13-16,0-4 25 0,0 0-31 15,-2-7 0 1,-4 1 36-16,0-4 17 0,2 2-8 16,2 2-1-1,2 2-27-15,0 4 3 0,0 4-20 16,4 2-10-16,16 4 4 15,7 0 12-15,2 3-2 16,5 6-3-16,-3 1 0 16,-2 4-2-16,-2 2-15 15,-8 0-16-15,-5 4 21 16,-7 10 11-16,-7 2 0 16,0 4 15-16,-7 0-9 15,-15 4 70-15,-5-2-67 16,-2-2 6-16,0-4 58 15,5-6-27-15,6-4-23 0,7-2-23 16,3-2 1-16,6-2-9 16,2 2-50-16,2 2-207 15,17 0-110-15,3 2-423 0</inkml:trace>
  <inkml:trace contextRef="#ctx0" brushRef="#br0" timeOffset="5494.67">28313 5035 593 0,'0'0'524'0,"0"0"-311"0,0 0 17 0,0 0-29 0,0 0-27 15,0 0 3-15,0 0-60 0,-4-20-9 16,4 20-33-16,0 0-20 16,0 0 0-16,12-2-55 15,12-2 0-15,14-4-1 16,9-2 11-16,4 0-8 16,0 0-2-16,-8 0-91 15,-12 6-22-15,-14 0-105 16,-7 4-87-16,-10 0-63 0,0 0-134 15,0 0 169-15</inkml:trace>
  <inkml:trace contextRef="#ctx0" brushRef="#br0" timeOffset="5678.52">28490 5055 580 0,'0'0'281'0,"0"0"-50"15,0 0-9-15,0 0-16 16,0 0-21-16,0 0-68 15,2 114-34-15,7-94-71 16,-2-3-5-16,-3-2-4 16,1-2-3-16,-3-2-92 15,-2 1-114-15,0-3-154 16,0-1-127-16</inkml:trace>
  <inkml:trace contextRef="#ctx0" brushRef="#br0" timeOffset="5861.78">28371 5314 67 0,'0'0'1186'16,"0"0"-885"-16,0 0-187 15,0 0 1-15,0 0 11 16,0 0-78-16,0 0-46 16,148-58-4-16,-115 40-50 15,-2 0-100-15,-2-3-143 16,-6 6-254-16,-8 2 55 0</inkml:trace>
  <inkml:trace contextRef="#ctx0" brushRef="#br0" timeOffset="6211.19">28675 5163 317 0,'0'0'608'0,"0"0"-358"0,0 0-79 16,0 0-8-16,0 0 33 16,0 0-83-16,0 0-3 15,31 16-16-15,-23-4-42 16,0 3 10-16,-4-1-62 15,-4-3-3-15,0 1 3 16,0-2 20-16,0-2-19 16,0-2-1-16,0 1-25 15,0-6-34-15,0-1-70 16,0 0-14-16,0 0 124 0,0 0-69 16,0-5 36-1,0-8 10-15,0 1-27 16,0-2 10-16,7 0 12 15,3 4 5-15,0 5 42 16,1-2 29-16,0 5-10 0,0 0 38 16,0 0 15-16,0 2 8 15,5 0-80-15,2 0 6 16,4 0-47-16,3 0-36 16,-5 0-223-16,-5 0-190 0</inkml:trace>
  <inkml:trace contextRef="#ctx0" brushRef="#br0" timeOffset="6495.35">28949 4971 757 0,'0'0'573'0,"0"0"-425"0,0 0-82 0,0 0 164 0,0 0-68 0,0 0-58 16,0 0-18-16,6 56-30 16,-6-22 28-16,0 4-84 15,0 2 15-15,0 2 13 16,0 2-28-16,0-2-15 16,0-2-38-16,-4-1-48 15,-5-7 82-15,3-4-193 0,-2-4-76 16,4-6 18-1,2-8-367-15</inkml:trace>
  <inkml:trace contextRef="#ctx0" brushRef="#br0" timeOffset="7010.74">29055 5264 924 0,'0'0'324'16,"0"0"-282"-16,0 0 107 16,0 0 49-16,0 0-67 15,0 0-34-15,14 126-64 16,-14-84 4-16,-11 4 1 0,-2 0-37 16,2-2 127-16,1-6-92 15,4-12-17-15,1-8-19 16,3-9-12-16,0-8-17 15,2-1 5-15,-2 0 1 16,0-11 23-16,2-10 0 16,0-3 20-16,0-3-20 15,0-8 0-15,0-1 0 16,0-4-1-16,6-2-2 16,5-2 3-16,3 4 0 15,1 2 1-15,1 3-1 16,1 10-28-16,4 4 24 0,-1 7-6 15,0 6 8 1,-2 4 2-16,0 4 13 0,-3 0 9 16,-2 4-11-1,-5 10 5-15,-6 4 10 0,-2 4 14 16,0 3-21-16,-19 1 86 16,-3-2-51-16,0-4 17 15,2-2-25-15,2-6-46 16,7-4-11-16,4-2-18 15,7-6-137-15,0 0-137 16,0 0-464-16</inkml:trace>
  <inkml:trace contextRef="#ctx0" brushRef="#br0" timeOffset="7293.89">29296 5227 1265 0,'0'0'232'0,"0"0"-165"0,0 0-1 0,0 0 4 0,0 0 16 15,0 0-28-15,0 0 20 16,4-7 64-16,-4 7-55 16,0 14-22-16,-4 5 47 15,-2 6-71-15,-1 3-1 16,7-2-20-16,0 0-20 15,0-6 11-15,0-2-11 16,13-6-72-16,1-6 13 0,1-2-41 16,3-4-203-16,-5 0-320 15,-3-4 13-15</inkml:trace>
  <inkml:trace contextRef="#ctx0" brushRef="#br0" timeOffset="7477.43">29296 5376 546 0,'0'0'984'0,"0"0"-741"16,0 0-215-16,0 0 103 0,0 0 83 16,0 0-151-1,0 0-63-15,129-24-29 0,-100 12-196 16,-8 6-585-16</inkml:trace>
  <inkml:trace contextRef="#ctx0" brushRef="#br0" timeOffset="7629.23">28933 5779 985 0,'0'0'0'0,"0"0"-208"0,-115 16-146 16</inkml:trace>
  <inkml:trace contextRef="#ctx0" brushRef="#br0" timeOffset="7844.66">28706 5821 965 0,'0'0'340'0,"0"0"-170"0,0 0 111 15,0 0-14-15,0 0-40 16,143 2-96-16,-72-10-24 15,31-12 9-15,-3-4-70 16,3-2-13-16,-6 2-27 16,-30 6 1-16,-5 4 6 15,-28 4-13-15,-17 8 0 16,-16 2-15-16,0 0-11 0,-4 0-46 16,-19 8-142-1,5 4-150-15,3 0-328 0</inkml:trace>
  <inkml:trace contextRef="#ctx0" brushRef="#br0" timeOffset="7976.31">29601 5793 98 0,'0'0'1870'0,"0"0"-1698"15,0 0-172-15,0 0-83 16,0 0-500-16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44:50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16152 13078 712 0,'0'0'645'0,"0"0"-453"15,0 0-136-15,0 0-11 0,0 0 81 0,0 0-3 0,-31-24-7 0,29 22-70 16,2 2 3-16,-2-2 26 15,0 2-23-15,-2-2 22 16,-1-2-50-16,1 0-23 16,-3 0 94-16,2 0-47 15,-1-2-8-15,1 0 9 16,1 0-30-16,-2 2-14 16,-1-2-5-16,-3 2-12 15,2-2 12-15,-3 2 12 16,-1 0 7-16,2 0 6 15,1 0-24-15,-1-2 6 16,2 2-7-16,1 0-16 16,1-2 16-16,-4 2 6 15,-3 0 9-15,-7 0 4 0,-3-1-7 16,-5 0-1-16,-6 1-11 16,1-2 0-16,-5-1 10 15,0 0 12-15,1-1-4 16,-2 0-1-16,1-2-11 15,-2 0 6-15,-7 2-12 16,-6-1-17-16,-9 5 17 16,-10 0 9-16,-3 0-3 15,-6 3-6-15,-1 1 2 16,0 0-4-16,1 0 2 0,6 0 0 16,6-5 7-1,7 1-7-15,6-1 0 0,6-2 0 16,10 1 0-1,3 2 14-15,4 3-14 0,-6 1 0 16,1 0-3-16,-4 0 4 16,-1 4-1-16,-5 6 0 15,-4 1-24-15,1 0 24 16,0-2 0-16,4-3 14 16,7-2 34-16,5-1-48 15,1-2-9-15,5-1 7 16,0 0 2-16,2 0 6 15,3 0-6-15,-1 0 0 16,-4 0 23-16,-2 0-23 16,-5 0-14-16,1 0 13 15,-3 5-14-15,0 0 15 0,-5 3 4 16,1 2 7-16,1 3 11 16,0-1-21-16,1-1-2 15,4 0-8-15,1 0 9 16,-2 4-1-16,4-1 1 15,0 4 0-15,-3 4 0 16,-4 6-3-16,-5 4 2 16,1 2-5-16,-3 2-21 15,3-4 27-15,2 0 26 16,1-1-14-16,3-4-5 16,5-2-7-16,2-3-1 15,2-2-11-15,0 0 6 0,2 0 6 16,0-2 9-1,2-2 6-15,2 2-15 0,-4 4-4 16,-2 2 3-16,-5 4-8 16,-3 2 0-16,-4 2 9 15,-1 4 6-15,-3-1 10 16,1 1-16-16,2-2 0 16,1-2-10-16,6-4 8 15,6-6 2-15,7-4 2 16,4-4-1-16,2-4 23 15,1 2-24-15,-1 0-29 16,-4 6 29-16,0 4-1 16,-3 2 9-16,-3 5-9 15,2 3 2-15,-5 0 7 0,2-2-8 16,0-1-10-16,0 0 10 16,0-1-6-16,0 0 16 15,3 0-7-15,2 0 5 16,2 0-2-16,2 2-6 15,2-4-28-15,1 6 28 16,-1-5 0-16,1 4 2 16,-1-3 7-16,1 3-9 15,1-8 0-15,3 2-9 16,5-3-3-16,-2 2 12 16,2 2 0-16,-1-4 6 15,1 4-2-15,4-2-4 16,-1-2 0-16,3 0-1 0,0 2-14 15,0 1 15 1,0 2 0-16,5 5 6 0,5 3-3 16,1 1-3-1,3 4-2-15,1-4-23 0,4-2 26 16,-1 0-1-16,-1 0 0 16,6-6 8-16,-3 2-13 15,4-2 5-15,-2 2-19 16,3-3 10-16,0 5-7 15,-2 0 16-15,0 2 0 16,2 2 1-16,2-4-1 16,2 2-3-16,2-2-16 15,2-6 1-15,5 2 34 0,-1-4-16 16,6 5 6-16,1 3-5 16,6 5 8-16,4 2-9 15,3 3-9 1,10-4-6-16,4-2 24 0,5-10-18 15,0-2 8-15,-3-2-8 16,-6-8 8-16,-3 4-67 16,-8-2 10-16,-4 2 47 15,-6 4 17-15,-3-4-6 16,-5 1 1-16,-1-6 8 16,1-3-5-16,3 3-4 15,1-9-16-15,3 4 7 0,-1 2 18 16,1 0-5-16,-1 2-3 15,-2 6 17-15,1-4-18 16,1-2-5-16,1 2-13 16,4-8 6-16,4 2 24 15,5-4-6-15,7-4-5 16,-1 0 1-16,3 0 11 16,0 0-13-16,0 4-7 15,-4 2-1-15,-4 10 16 16,-3-2 6-16,-4 0-8 15,-1 0-3-15,-2-6-3 16,0-4-6-16,2-4 3 16,4 0 3-16,8-14 15 15,1-2 8-15,4 2-19 16,-4 0 4-16,-3 6-2 16,-6 4-6-16,-4 2 0 0,-1 0-6 15,-2 0 16-15,1-2-8 16,0-6-2-16,2 2 0 15,5-6-11-15,2-4 7 16,5 2 4-16,1-2 9 16,5 0-9-16,3 0 3 15,-3-5-3-15,0 5 0 16,-7 0-14-16,-4 0 14 16,-4 6 0-16,-8 2 15 15,-1 2-6-15,-5-2-18 16,2-2 9-16,1-2-10 15,5-4 8-15,6-4 2 0,4-4 0 16,5-2 21 0,-1 2-14-16,0 4-7 15,-4 4-12-15,-9 4 8 0,-6 4-8 16,-8-2 12-16,-4 2 0 16,-6 2 28-16,0-2-28 15,-4-7 0-15,4-1-15 16,2-4-15-16,4-2 30 15,7-10 14-15,2 2-5 16,3 0 11-16,-4-2-19 16,-3 6-1-16,-5 2-16 15,-6 6 5-15,-7 4 10 0,-5 2 2 16,-4 0 8-16,0 2 10 16,-5-2-19-16,3-4 0 15,2 0 0-15,2-4-31 16,2-10 31-16,6 1 15 15,-2-9-6-15,3 0 7 16,1-4-5-16,-2-2-2 16,1 2-9-16,-1-2-2 15,-6 6 2-15,-5 0 8 16,-1 5 10-16,-2-1 4 16,-1-2-22-16,1 2 19 15,-3 0-19-15,2-2-10 16,-2-2 10-16,-2 0 9 15,0-7-8-15,0 1 8 16,0 1-8-16,0-4 4 0,-13 3-5 16,-1 2 0-16,-3 2 12 15,1 0-11-15,1 2 11 16,-1-6-12-16,3-1 1 16,-1 3 1-16,1 2-2 15,2-2-8-15,-3 6 8 16,1 4 15-16,-3-2-15 15,1 4-1-15,-5-1 1 16,2 4 8-16,0-3-8 16,0-1 0-16,1 1 12 15,-1-1-12-15,0 2 0 16,0-1-2-16,-2 4 2 16,0 2 9-16,0 2-9 0,2 2 0 15,-2 4 26 1,2 0-26-16,3-2-7 0,-3 0 5 15,0 0-8-15,0-2 10 16,-2 1 0-16,0 3 0 16,0 0 12-16,0 4-9 15,0 0-3-15,-5 5 0 16,1-2-14-16,-5 4 14 16,-3 0 12-16,1 1-10 15,-2 2 12-15,2 0-14 16,0 0-11-16,2 0 10 0,2 0-14 15,0-2 15 1,3 0 16-16,2-2-14 0,-3 2 11 16,2 2-13-1,2 0 0-15,-2 0-2 0,1 2-4 16,-1 0 6 0,4 2 2-16,-4-2 8 0,3 2 5 15,-2 0-15-15,-3 0-7 16,1 0-1-16,-3 10 7 15,-2 4 1-15,-2 2 7 16,2 0 10-16,0-2-17 16,3 0-4-16,3-3 4 15,5-4 0-15,3-1 0 16,1 0 12-16,3-2-6 0,3 0 12 16,0-2-18-1,4 1 0-15,2-3 0 0,2 1-6 16,-3-1 19-1,3 0 5-15,0 0-10 0,0 0 13 16,0 0-21 0,0 0-11-16,0 0 10 0,0 0 1 15,0 0 0-15,0 0-5 16,0 0 7-16,0 0-2 16,0 0 0-16,0 0-38 15,0 0 10-15,0 3-4 16,0-2-35-16,11 2 27 15,1-2-85-15,1 3-69 16,3 2-56-16,3 12-117 16,2-4-169-16,-5 3-62 0</inkml:trace>
  <inkml:trace contextRef="#ctx0" brushRef="#br0" timeOffset="1332.49">12651 15480 1362 0,'0'0'322'0,"0"0"-225"0,0 0-18 0,0 0 86 0,0 0 6 0,0 0-152 0,0 0 5 0,-72 54 26 0,48-5 6 16,-5 19 18-16,0 8-2 15,0 8-23 1,0 0 10-16,2 1-59 0,4-7 17 15,6-8 9-15,5-16-11 16,6-10-7-16,4-16-8 16,2-6 1-16,0-10-7 15,0-6 6-15,0-2-45 16,0-4 36-16,4 0 9 16,0 0-25-16,2 0-23 15,-2 0-26-15,5 0 1 16,1 0-51-16,20-10-105 15,-6-6-70-15,3-2-428 0</inkml:trace>
  <inkml:trace contextRef="#ctx0" brushRef="#br0" timeOffset="1916.84">12764 16645 980 0,'0'0'547'0,"0"0"-432"0,0 0-61 0,0 0 49 16,0 0 47-16,-123 60-58 0,106-29-72 0,1 5 5 15,7 4 3-15,3 4-12 16,6 0 57-16,0 6-47 16,8-10 2-16,19-4-28 15,9-14 0-15,11-14 0 16,6-8-32-16,3-8-99 16,18-32-77-16,-16 4-312 15,-14 4-261-15</inkml:trace>
  <inkml:trace contextRef="#ctx0" brushRef="#br0" timeOffset="2301.98">13056 16763 1007 0,'0'0'572'0,"0"0"-428"16,0 0-106-16,0 0 101 15,0 0 0-15,0 0-52 16,0 0-18-16,-78 125-4 15,78-95-46-15,0-6 25 16,0 2-44-16,9-8 0 0,11-6-14 16,6-6 11-1,10-6-3-15,9 0-6 0,4-18-63 16,2-10 75-16,1 2-22 16,-10-4-9-16,-11 2 30 15,-15 6-29-15,-12 0 30 16,-4 4 15-16,-12 8 6 15,-13-2 22-15,-12 6-38 16,-1 6-4-16,1 0 48 16,3 6-49-16,8 8 28 15,7 8-26-15,13-6-2 16,6-2 0-16,0-10-109 0,45-4-116 16,-5-8-76-16,-3-10-380 15</inkml:trace>
  <inkml:trace contextRef="#ctx0" brushRef="#br0" timeOffset="2507.1">13441 16567 1092 0,'0'0'637'16,"0"0"-504"-16,0 0-51 16,0 0 62-16,0 0-54 15,-24 106 1-15,24-52-38 16,0 3-21-16,0-3-28 15,5-10-4-15,3-6-13 16,-1-12-14-16,4-8-4 16,0-10-103-16,10-8-147 0,-2-14-231 15,-1-8-153-15</inkml:trace>
  <inkml:trace contextRef="#ctx0" brushRef="#br0" timeOffset="2714.19">13657 16553 1169 0,'0'0'638'16,"0"0"-486"-16,0 0-124 15,0 0 78-15,0 0-2 16,0 0-45-16,-4 130 9 16,4-82-54-16,4-3-1 15,1 5-13-15,0-2-18 16,1-8 1-16,5-4-80 15,14-6-135-15,-3-12-367 0,1-12-276 0</inkml:trace>
  <inkml:trace contextRef="#ctx0" brushRef="#br0" timeOffset="3072.65">13968 16804 1317 0,'0'0'555'0,"0"0"-465"15,0 0-49-15,0 0-12 16,0 0 27-16,0 0-56 0,0 0 7 16,0 78-2-1,0-58 2-15,0-2-1 16,6-2 8-16,5-6-12 16,5-6-4-16,1-4-22 0,6 0-21 15,2-22 7-15,-4 0-31 16,-3-6-1-16,-7 2 57 15,-11 4 13-15,0 4 8 16,-4 8 0-16,-19 2 14 16,0 8 83-16,-4 0-58 15,2 18-2-15,0 4-11 16,10 0-20-16,3 0-14 16,8-8-20-16,4-10-97 15,0-4-43-15,31-8-105 16,-2-14-239-16,-2-6-301 0</inkml:trace>
  <inkml:trace contextRef="#ctx0" brushRef="#br0" timeOffset="4263.17">14290 16455 1433 0,'0'0'497'0,"0"0"-440"16,0 0-9-16,0 0 74 15,0 0 10-15,38 130-92 16,-24-74-31-16,-1 2 109 16,-7 5-76-16,-4-9-23 15,-2 0-19-15,0-10 11 0,0-12-20 16,0-14 9 0,0-6-107-16,-2-12 68 0,-2 0-45 15,0-8-37-15,-1-14 3 16,5-10 64-16,0 0 53 15,0-2-36-15,0 6-80 16,18 2 73-16,4 4 4 16,5 8 39-16,2 5 0 15,2 9 1-15,-2 0 65 16,-6 9 2-16,-8 17-35 16,-13 6 85-16,-2 4-43 15,-15 4 23-15,-14 0 8 16,-7-4-44-16,1-4 14 0,3-6-46 15,10-12-23 1,10-6 6-16,10-8-12 0,2 0-91 16,8-14 5-16,18-16 11 15,8-2 30-15,8-4-37 16,2 0-12-16,5-2 51 16,-2 2-12-16,-2 4 39 15,-10 1 15-15,-6 8-1 16,-10 9 2-16,-11 6 75 15,-6 3 70-15,-2 5 34 16,0 0-83-16,-4 0-35 16,-10 9-37-16,1 9-24 15,2 0 56-15,4 0-25 16,3-4-7-16,4-2-24 16,0-6-6-16,0-6-9 0,0 0 0 15,11 0-47-15,5 0 43 16,0-10-39-1,3-2 13-15,1 2-5 0,3-4-45 16,-4 10 38-16,2 4 33 16,-1 0 24-16,0 4 10 15,-4 18 24-15,-1 6 12 16,-7 2-12-16,-2-6-34 16,-6-2 0-16,0-4-1 15,0-10 10-15,0-4-3 16,0-4-5-16,0 0-1 15,0-8-53-15,10-10-54 16,9 0 71-16,7-4 30 0,3 0 4 16,4 0 2-1,-2 8 0-15,-4 0 1 0,-7 2-1 16,-7 6 14-16,-5 2 5 16,-8 4 53-16,0 0 5 15,-2 0 38-15,-14 18-87 16,-3 10-1-16,4 10 30 15,4-2-47-15,6-4 9 16,5-6-10-16,0-12-8 16,0-6-1-16,12-8-48 15,10-8-17-15,2-24 32 16,10-12-51-16,4-8 28 0,0-7 14 16,2 0 42-1,-3-4-23-15,-8-3-5 0,-8 8 17 16,-13 4 1-16,-8 6 16 15,0 12-6-15,0 13 28 16,-2 14 59-16,-2 9 15 16,0 0-93-16,1 22 0 15,-3 14 49-15,2 6-48 16,-2 6 27-16,2 0-13 16,0-4-17-16,2-6 17 15,2-4-24-15,0-6-12 16,0-6-1-16,0-9 19 15,0-4-6-15,8 0 0 16,2-5 17-16,-2 6-16 0,5-1-1 16,1 8-49-16,-1-7 48 15,16 2-102-15,-4-6-110 16,2-6-469-16</inkml:trace>
  <inkml:trace contextRef="#ctx0" brushRef="#br0" timeOffset="4454.1">16011 16645 918 0,'0'0'2'0,"0"0"-2"0,0 0-410 0</inkml:trace>
  <inkml:trace contextRef="#ctx0" brushRef="#br0" timeOffset="5148.21">16240 16709 901 0,'0'0'568'0,"0"0"-365"0,0 0-73 16,0 0 90-16,0 0-1 15,0 0-102-15,0 0-15 16,-109 35-44-16,78-21-23 15,-3 4 24-15,1 4-20 16,2 6-23-16,4-2 21 16,7 4-22-16,9-2 0 15,9-2-15-15,2-4-10 16,6-8 9-16,23-10 1 16,9-4-1-16,4-4-7 15,3-18-54-15,-1-10-34 16,-5 2-25-16,-11 2 27 0,-6 6 75 15,-8 6-9 1,-9 10 28-16,-3 2 58 0,-2 4 13 16,0 0-9-16,2 10-62 15,0 2 0-15,4-2 46 16,6-6-46-16,1-4 0 16,2 0 0-16,1-18-64 15,-1-8-32-15,-1-6-34 16,-3 0 1-16,-3 1 97 15,-4-1 32-15,-2 6 3 16,0 4 13-16,3 8-9 16,-1 10 54-16,2 4-61 0,6 0 7 15,1 12 95-15,3 10-47 16,-1 2-28-16,-1-2-16 16,-5 5-3-16,-5-9-8 15,-4 4-11-15,0 0 11 16,0-4 0-16,-16 4 17 15,1-4 2-15,-6 0 11 16,4-4-7-16,1-2 41 16,3-6-64-16,7-6-44 15,6 0 38-15,0-10-171 16,8-12-523-16</inkml:trace>
  <inkml:trace contextRef="#ctx0" brushRef="#br0" timeOffset="6220.87">17000 16611 1207 0,'0'0'319'0,"0"0"-217"0,0 0 21 0,0 0 65 0,0 0-46 0,0 0-22 16,0 0 34-16,-7 98-71 15,16-45 13-15,-1-7-1 16,4-2-71-16,1-12 12 16,3-10-23-16,1-10-13 15,2-12 0-15,-2 0-111 16,-1-8-25-16,-1-10 15 0,-3-4-11 15,-6 0 107-15,-1 4 10 16,-3 8 15-16,-2 6 70 16,0 4-39-16,4 0 21 15,4 0-5-15,2 14 17 16,6 0 43-16,2 2-45 16,6-2-25-16,3-10-37 15,2-4-7 1,5 0 6-16,-1-16-30 0,3-8-34 15,-3-6 59-15,-2 2-14 16,-6 2 20-16,-12 3 0 16,-7 10-12-16,-6 4 12 15,0 4 19-15,-4 5-19 0,-9 0 59 16,-1 0-39 0,1 0 5-16,2 18 16 0,4 0-40 15,5 10 28-15,2 2 5 16,0 2-26-16,5-6 32 15,6 0-40-15,2-8 0 16,1-12-13-16,1-6 8 16,1 0-16-16,3-10-20 15,4-12-32-15,1-4 32 16,-1 0-66-16,-6 2 27 16,-3 6 74-16,-5 6-12 15,-5 6 18-15,0 2 43 16,-4 4 5-16,0 0 25 15,0 0-55-15,0 10-1 16,0 6 58-16,3 8-47 0,1-6 5 16,8 0-12-16,1-2-9 15,7-14-8-15,0-2-4 16,4 0-62-16,1-20 42 16,-3-10-57-16,1-2 43 15,-4-8 11-15,0-1 23 16,-9-3-9-16,-3 4 9 15,-7 0-16-15,0 4 4 16,-7 4 24-16,-10 10-10 16,3 10 15-16,1 12 44 15,2 0 24-15,6 14-83 16,1 20 5-16,4 6 77 16,0 10-59-16,0-2 38 0,6-3-27 15,4-9-17-15,-4-4-19 16,3-14-18-16,2-6-125 15,16-12-100-15,-3 0-271 16,3 0-238-16</inkml:trace>
  <inkml:trace contextRef="#ctx0" brushRef="#br0" timeOffset="6917.35">18646 16776 1242 0,'0'0'553'0,"0"0"-457"0,0 0-43 0,0 0 105 0,0 0-97 0,0 0-61 0,0 0 30 15,-100-36-29-15,82 32 47 16,-2-1 23-16,-2 5-15 16,0 5 28-16,-1 13-46 15,3 12-9-15,3 2 50 16,5 0-42-16,8-2 23 0,4-2-60 16,0-16 10-16,22-6-10 15,9-6 0-15,7-10-26 16,4-16-21-16,1-2-64 15,-8-2 7-15,-3 8 16 16,-12 4 51-16,-7 12 37 16,-4 6 0-16,-5 0 51 15,6 0 73-15,-2 2-64 16,1 6-3-16,5-4-57 16,1-4-8-16,3 0-17 15,-1-8 25-15,4-14-61 16,-5-6-9-16,-5 1-8 15,-7 0 13-15,-2 6 5 16,-2 7 49-16,0 4 11 16,0 6 90-16,0 4 42 15,0 0-24-15,0 8-60 16,2 10 58-16,16 5-87 0,5 0 8 16,3-5 9-16,5-1-19 15,2-3-8-15,0 0 2 16,-10-2-4-16,-2-2-7 15,-11 0-10-15,-10 6-5 16,0 2 15-16,-26 0 10 16,-14 0 8-16,-12 0-13 15,-3 0 2-15,-1-4-14 16,9-6-34-16,14-4-106 16,13-4-79-16,13 0-574 0</inkml:trace>
  <inkml:trace contextRef="#ctx0" brushRef="#br0" timeOffset="8531.75">17263 17259 948 0,'0'0'498'0,"0"0"-432"0,0 0-40 0,0 0 118 0,0 0 2 0,0 0-1 0,-31-40-57 0,13 40-40 16,-5 8 36-16,-4 14-14 0,-2 10-1 16,-2 12 23-16,0 6-32 15,2 8-7-15,9 8-53 16,6 1 1-16,12-5 8 15,2-8-9-15,5-10-19 16,24-16-1-16,9-14-97 16,9-14-13-16,8 0 15 0,6-24-47 15,1-10-35-15,-4-2-80 16,-2-8-73-16,-16 12 14 16,-13 6 37-16</inkml:trace>
  <inkml:trace contextRef="#ctx0" brushRef="#br0" timeOffset="8862.12">17501 17526 178 0,'0'0'388'0,"0"0"-16"15,0 0-17-15,0 0-34 16,0 0-65-16,0 0-61 16,0 0-96-16,-7-27-70 15,7 27 29-15,0 18-14 16,0 5 10-16,0 9-13 16,0-2-22-16,0-2-19 0,9-2-8 15,5-8-25-15,3-10 18 16,6-8 5-16,-1 0 10 15,3-4-1-15,-4-18-35 16,0-6 23-16,-8-2-26 16,-8-2 28-16,-5 2 11 15,0 2 0-15,-16 10 22 16,-11 1 12-16,-4 7 15 16,-2 10 2-16,1 0-51 15,3 0 17-15,7 0-8 0,9 10-9 16,6 3 0-1,7-5-16-15,0-7-93 0,18-1-26 16,22 0-146-16,-6-9-322 16,-5 0-104-16</inkml:trace>
  <inkml:trace contextRef="#ctx0" brushRef="#br0" timeOffset="9213.7">17766 17409 1313 0,'0'0'341'15,"0"0"-252"-15,0 0 113 16,0 0-38-16,0 0-102 16,0 0 45-16,0 0-84 15,56 108-6-15,-56-77-8 16,0-3-8-16,-16-2 6 0,-1-4-7 16,-1-8 0-1,1-6-7-15,5-8 7 0,5 0-15 16,5-26-32-16,2-6-21 15,0-8 68-15,9-4-9 16,11 7 9-16,1 1 3 16,9 6-3-16,-1 8 0 15,2 12-1-15,-2 6 2 16,0 4 30-16,-7 4-10 16,-3 18-21-16,-6 2 28 15,-7-2-28-15,-4 0-39 16,-2 0-98-16,0-9-182 15,0-8-318-15</inkml:trace>
  <inkml:trace contextRef="#ctx0" brushRef="#br0" timeOffset="9442.66">18136 17106 1084 0,'0'0'605'16,"0"0"-446"-16,0 0-12 15,0 0-5-15,0 0 13 16,0 0-65-16,0 125-79 16,7-85-11-16,3 6 0 15,2 2-13-15,-1-4 13 0,-2 1 0 16,-2-13-40 0,-3-5-86-16,-2-4-130 0,-2-5-83 15,-4 0-187-15,-10-10 119 0</inkml:trace>
  <inkml:trace contextRef="#ctx0" brushRef="#br0" timeOffset="10324.04">18058 17588 320 0,'0'0'311'16,"0"0"-59"-16,0 0-48 15,0 0 67-15,0 0-11 16,0 0-46-16,0 0-76 16,-38-58-91-16,61 50 25 15,6-2-15-15,6-7-35 16,7-1 23-16,3-4-25 15,-1-2 13-15,-1 2 11 16,-9 4-42-16,-11 2-2 0,-9 6 0 16,-7 2 10-16,-7 6 0 15,0-2-2-15,0 4-8 16,-7-4 4-16,-7 0 2 16,1 0-6-16,-2 4 13 15,1 0-11-15,1 0 31 16,4 0-33-16,0 18 0 15,3 4 29-15,1 0-28 16,3 8 32-16,2 6-21 16,0-4-12-16,0 5 26 15,11-11-26-15,2 0-14 16,7-16 7-16,1-2-39 16,0-8-18-16,2-4-50 15,-1-14-110-15,-3-8-114 16,2-10-219-16,0 0 176 0,-6 5-174 15,-4 7 374 1,-8 12 181-16,-3 2 415 0,0 2 97 16,0 4-115-16,2-2-114 15,4 6-77-15,3 0-7 16,0 0-55-16,2 2-8 16,0 14-54-16,-4-2-16 15,-2 8-8-15,-3-4-58 16,-2 9 6-16,0-4 23 15,-7 0-22-15,-4-1 9 0,0-4-15 16,4-10 7 0,5-8-8-16,2 0-51 0,0-22-94 15,2-9 88 1,16-1 13-16,0 0 41 0,5 6-2 16,-4 12 5-1,3 6 26-15,-1 8-26 0,-4 0 0 16,1 22 83-16,-3 4-19 15,2 1-9-15,-7-4-37 16,4-4-6-16,-3-7-11 16,2-12-1-16,-1 0-76 15,1-8 26-15,-3-15-69 16,2-8 17-16,-3-6-4 16,-3-3 32-16,0 4 73 15,-4-4-18-15,-2 6 19 0,0 6 9 16,0 6 58-1,0 4 27-15,-2 14 1 0,-2 4 25 16,4 0 13-16,0 8-107 16,0 20 5-16,0 8 49 15,0 0-54-15,0 4 16 16,12 0-42-16,-1-6 0 16,3-6-24-16,1-10-9 15,-1-5-111-15,-1-8-45 16,0-5-120-16,-1 0-276 15,-6 0-120-15</inkml:trace>
  <inkml:trace contextRef="#ctx0" brushRef="#br0" timeOffset="10528.21">18842 17409 897 0,'0'0'805'0,"0"0"-632"16,0 0-82-16,0 0 70 0,0 0 12 0,0 0-52 0,0 0-82 15,88-40-39-15,-51 4-58 16,-8 6-177-16,-12-2-443 0</inkml:trace>
  <inkml:trace contextRef="#ctx0" brushRef="#br0" timeOffset="15270.8">19319 16383 337 0,'0'0'171'0,"0"0"-124"0,0 0-4 0,0 0 58 0,0 0 30 0,0 0 11 0,0 0 24 16,16-35 25-16,-16 34 13 16,0 1-43-16,0 0-35 15,0 0 63-15,0 0-50 16,0 0 0-16,-2 0-1 15,-12 0-58-15,-1 0-21 16,-1 0-47-16,-2 0 3 0,0 0 34 16,-4 0-23-1,-2 1-16-15,-7 3 4 16,-8 0-14-16,-3 1 13 16,-7-1-13-16,-8-4 0 0,-11 0 2 15,-7 0 5 1,-8 0-6-16,-4 0-1 0,-5 0 0 15,4 0 2-15,3 0-2 16,2 0-11-16,6-9 11 16,3 4 14-16,3-3-14 15,6-2 1-15,3 2 0 16,0-1 20-16,4 4-21 0,0-4 0 16,2 5 30-1,2-4-29-15,1 6 4 0,2-2-5 16,1 4 0-1,4-4 22-15,-1 0-22 0,3-2 9 16,4 2 18-16,-1 0-6 16,5-6-13-1,1 6-8-15,-1 0 6 16,-1 0 12-16,-4 4-18 0,-5 0 0 16,-6 0 19-16,-2 0-19 15,-3 0-1-15,-5 8-12 16,-1-4 13-16,-2 2-6 15,1-2 6-15,-1 0 0 16,1 0 21-16,1-2-21 16,1 6-11-16,0 0 5 15,1-3-7-15,3 4 13 16,2-5 1-16,1-4 6 0,0 0 6 16,-6 0-13-16,-1 0 0 15,-3 0-8-15,-4 0 8 16,0 0-1-16,-2 0 2 15,4 0 9-15,3 0-1 16,3-4-9-16,8-5-12 16,5 0 10-16,4-5-4 15,2 6 6-15,2-6 9 16,-2 2 9-16,-3 2-18 16,-4 2-6-16,-5 0-4 15,-6 2 2-15,-4 2 8 16,-3 0 2-16,2 4 8 15,1-2-10-15,2 2 0 0,4 0-3 16,4 0-9 0,4 0 12-16,8 0 0 0,3 0-2 15,5-4 4-15,5 0 17 16,5-6-19-16,-1 2-15 16,2-6 15-16,2 2 0 15,-4 2 1-15,-2-2 11 16,0 2-11-16,0 2-1 15,-2-2 0-15,0 6-13 16,3 0 13-16,2 4 0 16,1-6 0-16,-2 2 10 15,1 0-8-15,2-4 8 16,0 4-10-16,1 0-17 16,0 2 17-16,-6 2 0 0,-2 0 1 15,-5 0 5 1,1 0-6-16,0 0 0 0,-4 0-12 15,4 0 10-15,0 0 2 16,-1 0 0-16,7 0 0 16,6 0 19-16,0 0-19 15,9 0 0-15,-2 0-14 16,1 0 14-16,1 0 0 16,-1 0 0-16,1 2 6 15,-3 0-6-15,2 4 0 16,-3-2-1-16,-2 0-23 15,-2 2 37-15,-2 6-13 16,-3 2 1-16,-4 0 1 0,-4 4 7 16,-1 2-9-1,-3 2-22-15,-1-2 13 0,-1-2 18 16,6-2-5-16,0-2-2 16,4-4 14-16,2 2-16 15,1-2 0-15,1 2-12 16,-2 2-4-16,-2 4 30 15,-2 0-14-15,-2 5 1 16,-3 3 9-16,-4-4-5 16,0 6-5-16,-2-2-21 15,-1 0 21-15,1 2 0 16,2 2 13-16,3-6-13 16,2 6 10-16,2-6-10 0,2 6-6 15,2-2-11-15,0 2 6 16,5 1 22-16,1-7-4 15,5-2-7-15,3-4 9 16,1-6-4-16,5-2-5 16,1-2-12-16,1 2 12 15,-2 2 0-15,0 6 12 16,5 4-12-16,-1 2 1 16,5 2 7-16,0 0-8 15,0 2 0-15,0 2-5 16,7-2 14-16,4-2-4 15,5 1-5-15,3 1 0 16,6 6 9-16,6 2-9 0,5 4-2 16,9 6 2-1,3 2 1-15,6 6-1 0,2 0-3 16,2 4 3-16,2-5-6 16,-4 1 6-16,-1 0 0 15,-1-2-1-15,-1-2 7 16,-1 1-8-16,1-4 2 15,3 6 0-15,4-3-12 16,6-2 12-16,9-2 0 16,4-6 15-16,10-4-14 15,5 0-1-15,4-6-4 16,-3-2-7-16,2 3 11 16,-5 1 5-16,-6-2-4 15,-4 2 7-15,-1 0-8 0,-8-6 0 16,0-8-9-16,-3-4-4 15,1-10-4-15,4-4 19 16,4 0-2-16,4 0 22 16,4-14-22-16,3 0 0 15,7-2-10-15,5-2-11 16,4 0 21-16,4-2 14 16,-6 4-13-16,-1 2 4 15,-11 10-4-15,-10 4-1 16,-6 0-28-16,-7 0 7 15,-3 0 10-15,-1 0 17 16,-1 0-6-16,-3 0 3 16,-1 0 9-16,-6 0-19 0,-1 0 7 15,-2 0-18-15,0 0 18 16,5 0 13-16,2 0-11 16,3 0-1-16,1 0 11 15,3 0-12-15,-1 0-9 16,3 0 2-16,-1 0 7 15,-3 0 0-15,-5 4 9 16,-2 4-9-16,-7 2 1 16,-3 0-1-16,-6 2 0 15,1-2-7-15,-3-2 7 16,1-4 5-16,4 0-5 16,-1-2-1-16,6-2 1 15,-2 0 0-15,3 0-4 0,-2 2 4 16,2 0 4-1,-5 2-4-15,1 6-1 0,-5-6 0 16,0 8 1 0,-5-2-5-16,2-2 5 0,-4 2 0 15,-2-2 2-15,5 0-2 16,-1-6-6-16,7-2-2 16,6 0 8-16,5 0 0 15,10-14 0-15,8-4 1 16,4-8 16-16,8-2-17 15,2-2-7-15,0 2-1 16,-4 6 8-16,-4 0-21 16,-13 4 21-16,-6 0 0 15,-7-1-21-15,-6 1 22 0,-3-4-2 16,1 0-12-16,-1-8 12 16,4-2 1-16,6-12 1 15,8-2-1-15,6-6 18 16,3-2-18-16,3 0-11 15,-5 5 4-15,-11 5 7 16,-10 2 6-16,-13 8-5 16,-10 2-1-16,-9 0 13 15,-8 2-12-15,-3-10-1 16,-3-5 0-16,0-1-3 16,0-6 3-16,0-6 9 15,0 0 7-15,0 4-16 16,0-4-1-16,0 8-7 0,0 6-2 15,0 3 10 1,0 11 9-16,-7 2-8 0,-9 2 18 16,1 4-6-16,-3 0-7 15,5-2-6-15,1-2 0 16,3-4 0-16,1 2 11 16,2-2-11-16,2 2 27 15,-2 6-17-15,1 4-10 16,-3 4 0-16,-2 1 0 15,-1 3 6-15,-2-2 24 16,-1 6-29-16,1-2 10 16,-3 4-11-16,6 0-12 15,-1 2 12-15,1-2 0 0,2 0 6 16,1 4 15 0,0 0-10-16,0 0-7 0,-1 0-4 15,-3 0-18-15,-1 0 18 16,-5 0 0-16,-2 0 0 15,-1 0 9-15,-4 4-9 16,2-4 0-16,-3 0-6 16,0 0 8-16,2 0-2 15,0-4 0-15,5-4 1 16,3 2 15-16,3-2-16 16,3 0 0-16,3 6-12 15,2 2 23-15,1 0-11 16,3 0 0-16,0-4 2 15,0 4-1-15,0 0-1 0,0 0-4 16,0 0-16-16,0 0 17 16,0 0 3-16,0 0-20 15,0 0-53-15,27 0-30 16,5 0-267-16,-1 0-394 0</inkml:trace>
  <inkml:trace contextRef="#ctx0" brushRef="#br0" timeOffset="16292.99">22437 15222 848 0,'0'0'405'0,"0"0"-233"0,0 0 27 0,0 0 79 0,0 0-78 0,0 0-51 0,0 0-42 15,131 32-49-15,-102-6 4 16,4 6-42-16,3 8-20 0,1 8 150 16,3 6-92-1,3 4-34-15,1 0 9 0,-1-3-18 16,-3-3-8-16,0-2-7 16,-2-2-13-16,2-6 13 15,2-2 0-15,3-6 11 16,6-2-2-16,3-1-9 15,6-9 0-15,2 2-19 16,3-2 1-16,1-4 18 16,-5 0 0-16,-6-2-3 15,-13-6-8-15,-7 0-26 16,-9-2 15-16,-8 0-14 16,-3-4 25-16,1 6 11 0,-3-2 10 15,1 2-9 1,-5-2-2-16,1 2 2 0,-2 2-4 15,0-2 3-15,-3-2 0 16,-1-4 0-16,-2 2 0 16,-2-6-7-16,0 0 7 15,0 4-27-15,0-4-7 16,0 0-93-16,0 0-108 16,0 0-78-16,-11 0-477 0</inkml:trace>
  <inkml:trace contextRef="#ctx0" brushRef="#br0" timeOffset="16613.81">23418 16388 1861 0,'0'0'373'0,"0"0"-351"0,0 0-10 0,0 0 45 0,0 0-9 0,0 0 33 0,0 0-43 16,148 101-13-16,-109-87 27 0,4-10-52 16,1-2 0-1,6-2 0-15,1 0 2 0,2 0-2 16,-3-6 0-16,-8-2-33 15,-11-2-77-15,-7 6-158 16,-1-14-127-16,-8 4-312 16,-3-4-351-16</inkml:trace>
  <inkml:trace contextRef="#ctx0" brushRef="#br0" timeOffset="17074.87">24010 16008 1674 0,'0'0'251'0,"0"0"-189"16,0 0 8-16,0 0 34 0,0 0-8 16,0 0-54-16,0 0-35 15,15-40 23-15,-9 40 19 16,4 0 44-16,-2 0 8 15,1 9-77-15,0 12 31 16,2 7 2-16,2 2-45 16,6 6 58-16,0 6-70 15,6 0 35-15,2 0-16 16,-1 2-7-16,-1-8-12 16,-5-5 17-16,-2-8-16 15,-5-5 11-15,-6-5-12 16,-2-9-3-16,-5-4-16 0,0 1 13 15,0-1 6-15,0 3 0 16,0-1 6-16,-14 2 9 16,-2 0-15-16,-2 0 0 15,-1 0-19-15,-4 2 29 16,-4 6-10-16,-6-2 10 16,-2 8-10-16,-5 0-19 15,-1-2-120-15,-5 2-168 16,7-8-219-16,8-2-455 0</inkml:trace>
  <inkml:trace contextRef="#ctx0" brushRef="#br0" timeOffset="22879.55">28196 12904 773 0,'0'0'413'15,"0"0"-200"-15,0 0-82 0,0 0 10 0,0 0 27 0,0 0-12 0,24-40-54 0,-22 34-55 0,0 2 54 0,-2-3-39 0,0 3 21 16,0 0 4-16,-8-2-79 15,-10 2 26-15,-6-2-6 16,-5 1-28-16,-7-2 55 16,-7-1-43-16,-3 1 11 15,-10 0-2-15,-2-3-13 16,-4 2 11-16,-5-4 14 0,-4 0-32 16,-5 0 26-16,-4 2-27 15,-5 4 0-15,-2 0-17 16,-4 2 25-16,1 0-8 15,6 4 0-15,2 0 6 16,3 0 7-16,4 0-13 16,3 0-13-16,3 0 4 15,5 0 13-15,-1 4-4 16,5 6 11-16,2 2-5 0,-2 4-3 16,-3 4-3-1,-1 2-6-15,-5 4-18 16,-5 2 37-16,-4 5-13 0,-4-4 12 15,0 2-12-15,3-1 15 16,6-6-15-16,9 0-20 16,4-4 13-16,2 0 14 15,8 0 7-15,6-2-8 16,1 0 0-16,3 2-6 16,-4 3-5-16,-3 2-7 15,0 1-10-15,-4 4 40 16,-1 1-18-16,-1 2 6 0,2 0 0 15,2 1 0 1,5 0-6-16,1-2-17 0,7 2 11 16,1 0 12-16,3-2 9 15,6 2-14-15,-1-2-1 16,0-2 0-16,-2 5-1 16,1-3-14-16,-3 1 0 15,-2 6 27-15,2-5-12 16,3 2 10-16,1 2-9 15,5 0 0-15,4-4-1 16,5 0-13-16,6 1 2 16,7 1 22-16,0 6 2 15,0 8-13-15,2 6 0 16,16 6 3-16,4 4-3 16,5 2-10-16,4-1 4 15,0 5 12-15,3-8 3 16,-1 2-9-16,0 0 0 0,-1-2-6 15,1 1 6-15,2-1 0 16,4-8 0-16,7-2 2 16,10-4 2-16,11-10-4 15,29 5 0-15,28-5-1 16,30-3 1-16,-9-2 0 16,-27-13 6-16,-37-4 0 15,-24 0-2-15,9 0-4 16,5 4-12-16,6-4 3 15,-5 4 9-15,-1-8 0 16,-2 2 15-16,7-2-3 16,4-4-18-16,7-2 6 15,4-2 0-15,-2 6 4 0,-2-3-4 16,-5 0 0 0,-3 1 21-16,-1-2-15 0,0-4-6 15,6-4-2-15,4 0-11 16,7 0 13-16,3-9 25 15,0 0-4-15,2 1 0 16,-1 0-19-16,-4 2-1 16,-1 2-1-16,-5 0-10 15,-7 2 4-15,-1 0 12 16,-8 0-5-16,-7-2 16 16,2 0-16-16,-6-6 1 15,1-2-2-15,3-2-12 16,5-4 12-16,6-2 28 0,2 0-1 15,2-6 0-15,4 2-20 16,-3-2-1-16,0-4-6 16,-1-2-12-16,-10-3 12 15,-6-2 1-15,-10-6 17 16,-10-3-12-16,-14-4 0 16,-9-8 4-16,-9-4-10 15,-3-4-6-15,-4-5 6 16,1 3 16-16,-1-6-15 15,6 2-2-15,1 4 2 16,-2 6 2-16,0 3-3 16,-2 5-6-16,-2 10 6 0,-5-2 0 15,-2 4 11-15,0 4-11 16,0 2 1-16,0 2 17 16,-9-1-18-16,0-1 0 15,-2 0 3-15,4 0-2 16,-1-2-1-16,-1 0 0 15,-1 2 0-15,0-4 3 16,-3 4-3-16,-1 2 0 16,-4 0 8-16,2 4-8 15,-4-1 0-15,3 3 0 16,-2 1 0-16,0 0 8 16,-1 1-8-16,-3-2 0 15,-4 2 16-15,-2-2-16 16,-4 0-9-16,-5 4 0 15,-6 2-5-15,-3 1 14 0,-5 8 0 16,2 1 9-16,0 1-1 16,6 4-6-16,7-1-4 15,5-3-3-15,8 4 5 16,1-4 2-16,5 0-2 16,1-2 0-16,-2 4 14 15,0-4-14-15,-1 5-2 16,-3 1-7-16,-2 0-11 15,2 3 20-15,-4 0 13 16,0 4-4-16,2 0-2 16,3 0-7-16,0 0-1 0,2 0-5 15,3 0 6 1,5-4 10-16,3 2-4 16,5-2 6-16,-2 0-1 15,4 0-10-15,-2 2-2 0,0-2-5 16,-5 3 6-16,0-2 0 15,-5 1 1-15,-1 2 19 16,-1 0-20-16,1 0-5 16,-1-2 5-16,5 2-6 15,-1 0 6-15,6-2 12 16,2 0-12-16,-1 2 13 16,1-2-11-16,2 2-2 0,0-2 0 15,-4 2 0 1,2-2 9-16,0 2 3 0,-3 0-12 15,1-2 14 1,2 2-14-16,-2-2-3 0,4 2 3 16,0-2 0-16,0 2 1 15,2-2 6-15,-2 2-5 16,2-2 17-16,0 0-19 16,0 0-15-16,-3 0 15 15,3-2 0-15,-2-2 9 16,-2-2 4-16,-2-2-13 15,-4 0 0-15,3 0 0 16,-1 2 0-16,-1 0 0 16,2 2 0-16,0 2 0 15,3-2 5-15,0 2-5 16,-1-2 0-16,3-2-12 0,0-2 4 16,-3-2 8-16,3 0 3 15,-3 0 8-15,3 0-1 16,2 0-10-16,-2-3 0 15,0 4-19-15,0-1 26 16,2-2-7-16,0 0 1 16,0 0 0-16,0 0 11 15,0 2-12-15,0 2-16 16,0 2 7-16,0 3 18 16,0 0-8-16,0 2-1 15,2-1 9-15,-2 0-1 16,0 2-8-16,2-2-8 0,-2 2-19 15,2-1 54 1,-2 0-24-16,2-1-3 0,-2 2 11 16,0 0-10-16,2 0-1 15,-2 2-13-15,0-2-1 16,0 2 28-16,0 0-11 16,0 0-2-16,0 0 1 15,0 0 2-15,0 0-4 16,0 0-27-16,0 0 0 15,0 0 5-15,5 0-20 16,4 0-66-16,2 8-17 16,7 2-105-16,6 2-284 15,-1-2-152-15,-5-2-98 16</inkml:trace>
  <inkml:trace contextRef="#ctx0" brushRef="#br0" timeOffset="29211.11">29134 15027 1024 0,'0'0'486'0,"0"0"-381"0,0 0-34 0,0 0 69 0,0 0 18 15,0 0-42-15,-9-20-47 0,16 20-50 16,11 0 32-16,1 0 14 16,4 4-34-16,4 12 62 15,2 6-32-15,0 4-4 16,4 6 23-16,0 6-59 15,7 3 28-15,5 0-43 16,6 8 0-16,5-5 91 16,6 0-97-16,0-8 1 15,5 0-1-15,-2-10-3 16,-3-2 3-16,-4-2 12 16,-6-1-12-16,-13-3 9 15,-7-3-9-15,-10-2 0 16,-7-4-15-16,-5 0 1 0,-4-5 14 15,-1-4-1-15,-3 1 3 16,0-1-8-16,-2 0 6 16,2 0-24-16,0 0 23 15,-2 3-35-15,0-3 35 16,2 0-26-16,-2 1-26 16,0-1 23-16,0 0-76 15,0 0-24-15,0 0-26 16,0 0-120-16,0 0-284 15,0-5-191-15</inkml:trace>
  <inkml:trace contextRef="#ctx0" brushRef="#br0" timeOffset="29514.94">29838 15597 1317 0,'0'0'287'0,"0"0"-237"0,0 0 7 0,0 0 68 0,0 0 6 0,0 0-57 16,0 0-24-16,46 54 25 16,-23-44-42-16,-1 2 1 15,3 0 43-15,-1-2-58 0,5 0 79 16,0-2-70-1,2-4-13-15,0-4-14 0,3 0-1 16,-1 0-89-16,-2-4 42 16,-2-8-86-16,0 2 3 15,0-12-135-15,-6 4-253 16,-3 0-65-16</inkml:trace>
  <inkml:trace contextRef="#ctx0" brushRef="#br0" timeOffset="29799.8">30372 15364 1020 0,'0'0'540'16,"0"0"-381"-16,0 0-99 0,0 0 77 16,0 0 67-16,0 0-123 15,0 0-35-15,-6-8-2 16,6 8 13-16,0 8 32 15,0 14-23-15,0 6-22 16,0 2 30-16,0 6-49 16,-9-4-19-16,0-1-6 15,-2-4-24-15,2-4 8 16,0-1-153-16,-4-4-123 16,4-8-288-16,-1-2-545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45:36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19605 8061 1077 0,'0'0'399'0,"0"0"-225"0,0 0-125 0,0 0 5 0,0 0 114 0,0 0-80 16,-23-20-62-16,23 18 9 16,0 2-16-16,0-2 81 15,0 0-20-15,-2-2-16 16,-2-1 47-16,-2 0-50 16,-2-3 13-16,-3 0 7 0,-3-2-50 15,-1-2 12 1,-5 0-43-16,-5 2 0 0,-1-4 26 15,-8-1-17-15,-2 1-8 16,-6-4 36-16,-5 3-28 16,-6-2-9-16,-5 3-5 15,-6 2-26-15,-3 0 31 16,-5 4 13-16,-1 0-1 16,-3 2 11-16,0 0-23 15,0 0 1-15,3 0-1 16,2 0-24-16,4-2 24 15,3 0 1-15,0 0 14 16,0 0 0-16,-1 2-6 16,-1 2-18-16,-5 0 7 15,-4 2-23-15,-2 0 25 0,-6 2 7 16,-4 0 2-16,-2 0 5 16,1 0-13-16,-2 0-1 15,8 0-4-15,3 0-7 16,8 0 11-16,5 0 0 15,1 0 8-15,3 0 4 16,2 0-2-16,-1 0-10 16,3 0-16-16,0 0-5 15,-2 0 21-15,2 0 13 16,-4 0-13-16,-3 0 0 16,-2 0 9-16,1 0-18 15,-3 0 6-15,4 0-4 0,3 0 7 16,2 0 1-16,2 0 0 15,2 0-1-15,0-2 15 16,0 2-30-16,-2 0 12 16,3 0 3-16,-1 0 9 15,3 0-9-15,1 6 0 16,4 0 0-16,-4-2 0 16,6 0 1-16,-2 0-1 15,4-2 0-15,6-2 11 16,2 0-11-16,7 0-1 15,4 0 0-15,4 0 1 16,5-2 3-16,1-2-3 16,-1 0 0-16,-2 2 14 0,-2 2-14 15,-5 0-17-15,-6 0 10 16,-4 0 7-16,-3 0-9 16,-7 0 9-16,1 0 0 15,0 0 16-15,1 0-16 16,1 0-6-16,4 0 6 15,2 0 0-15,0 0 4 16,5 0-4-16,-3 0 0 16,3 0 16-16,0 4-16 15,0 0-6-15,2 2-13 16,0 2 19-16,-2 4-17 16,-3 2 17-16,-5 6 0 15,-7 2 14-15,-2 2-14 16,-1 2-1-16,0 1-8 15,2-1-3-15,5-2 12 16,1-2 13-16,6 0-12 0,-1-3 29 16,1 4-30-16,1-1-16 15,1 0 10-15,4 4-2 16,0 0 8-16,0 4 0 16,2 2 6-16,-2 6 2 15,0 0-8-15,0 4-9 16,2-2 8-16,3 1 1 15,0 1 3-15,-1 2-3 16,2 2 9-16,2 2 10 16,3 1-19-16,-1-2-1 15,6 7-14-15,-3 1 15 0,3 1 25 16,3-2-25 0,0-2 14-16,4-4-2 0,3-2-12 15,3 0-15-15,0 1 14 16,0 1 1-16,0 6 3 15,9 2-2-15,5 4 26 16,3 3-27-16,8 2-11 16,4 2 3-16,4 3 8 15,5 2-3-15,5 4 1 16,1 0 4-16,5 1 12 16,2 1-14-16,3-2-17 15,2-1 16-15,0-6 1 16,4 0 0-16,4-7 1 15,1-4 5-15,6-6-6 0,1-5 0 16,3-4-6-16,6-4 5 16,-2-3 1-16,6-4 0 15,0-2 7-15,2-2 2 16,-3 0-9 0,1-2 0-16,-2 2-15 0,-1-2 15 15,-4 0 0-15,-1-2 1 16,2-1 5-16,1-5-6 15,4-5 0-15,1 0-1 16,5-2-16-16,-1-1 17 16,-4 2 0-16,-4 2 1 15,-2 3 2-15,-8 2-2 16,-2 2-1-16,1-1 0 16,-4-2-11-16,5-2 11 0,5-2 0 15,6-6 0-15,26-8 17 16,25 0-17-16,27-6 0 15,8-12-18-15,-28 2 25 16,-35 2-8-16,-36 8 2 16,-9 0-1-16,5 0 5 15,3 2-5-15,7 0-3 16,-13 2-18-16,-4 0 30 16,-10 2-9-16,2 0 1 15,-2-2 10-15,8-2-4 16,7-4-7-16,11-5-3 15,7 0-16-15,7-6 31 16,-1 3-12-16,-3 2 9 16,-6 3-9-16,-7-2 9 15,-9 5-9-15,-6-2-11 0,-4 2-10 16,-6-2 33-16,-1 0-12 16,-1-4 8-16,8-4-8 15,4-6 13-15,10-8-13 16,8-6-13-16,6-4-2 15,3-4 30-15,-1-2-15 16,-6 4 10-16,-12 1 11 16,-8 5-5-16,-9 4-16 0,-7 2-13 15,-4-2 2 1,-1-2 22-16,1-6-7 0</inkml:trace>
  <inkml:trace contextRef="#ctx0" brushRef="#br0" timeOffset="7177.33">25747 7327 436 0,'0'0'799'16,"0"0"-619"-16,0 0-112 0,0 0-37 15,0 0 91-15,0 0 3 16,-56-22-125-16,50 20 19 15,-1 0 13-15,-1 2 34 16,-4 0 25-16,-3 0-24 16,-1 0 1-16,-5 0 6 15,-2 0-46-15,-2 0-19 16,-9 0 56-16,-3 4-36 16,-10 4 11-16,-9-2-18 15,-9 2-7-15,-8 2 32 16,-10 2-47-16,-6 2 0 15,-2 4 28-15,-5 0-17 16,0 4 24-16,1 0-35 0,1 5 2 16,3-4 33-16,6-1-34 15,7 1-1-15,4-5 35 16,7 0-29-16,1 0-4 16,-3 4-2-16,4 0 0 15,0 2-15-15,3 0 15 16,3 0 0-16,7 2 19 15,0-2-18-15,6 0-1 16,1 2-6-16,1 2-3 16,-1 3-3-16,0 2 12 15,0 3 0-15,3 0 18 0,3 0-18 16,5-1 0-16,5-3-15 16,7 0-25-1,3-2 40-15,6 2 1 0,5 4-1 16,0 6 20-16,2 3-12 15,2 5-8-15,-1 6-8 16,1 4-4-16,0 2 12 16,2 6 0-16,2-2 0 15,0 2 0-15,0-3 12 16,2-1-22-16,8 0 10 16,7 0-9-16,0 3 9 15,1-3 12-15,1 0-12 16,2-4 2-16,-1-2 4 15,0 2-12-15,-2-2-12 16,-5 3-43-16,3-1 39 16,-1-2 19-16,3-2 2 0,5-2 0 15,3-4 1-15,5 1-2 16,0-5 2-16,0 0-12 16,4 2 12-16,-2-2 15 15,0 0-15-15,5-2 0 16,0 0 0-16,7-6-1 15,1 0-2-15,5-1-7 16,3-3 10-16,-1-2 5 16,-1-2-5-16,-8-2 0 15,-4-2 0-15,-2-2 9 16,-5-2-9-16,5 0 0 16,3-2 10-16,3 0-10 15,5 0-1-15,2-2-9 0,5 0 10 16,2-5 3-1,2-2-3-15,5 0 0 0,1-3 12 16,8 2 1-16,4-5-10 16,5 1-1-16,2-2 8 15,1-1 21-15,-1-2-31 16,-3-1 0-16,-4 0 20 16,-4 0-20-16,-7 3 0 15,-5-1-11-15,-2 0 11 16,-2 0 2-16,0-2-2 15,5 0 0-15,1 0 34 16,7 0-28-16,4 0 2 16,0 0-8-16,0-2 1 15,-5 0 9-15,-4-3-10 0,-1 4 0 16,-3-3 20 0,-2 0-20-16,1-5-1 0,-1 1-12 15,0-2 13-15,0 1 12 16,-2-4-2-16,2-1 5 15,0 2 10-15,2-2-11 16,6-2-14-16,1 2 0 16,-3 0 1-16,1 4 9 15,-7 0-8-15,-4 2 10 16,-7 2-7-16,-7-2-4 0,-6 0-2 16,-3 0 0-1,-2-2 1-15,1-2 9 0,3-2 0 16,6-2 15-16,7-2-6 15,8 0-4-15,7 2-4 16,3 0-10-16,4 0 0 16,-3-2 14-16,-3 0-6 15,-1-3 8-15,-5-2-4 16,-8-2-12-16,-2-3-8 16,-7 0 7-16,0-2 2 15,1-2 18-15,0 0-11 16,5 0 13-16,2 0-21 15,0-2-4-15,3 0 4 16,-4-2 0-16,4 0 12 0,-3-3-7 16,0 1-4-1,0 2 5-15,0 0-6 0,-2 2-12 16,-1 0 12-16,1 0-1 16,2 2 11-16,-2 2-10 15,-1-2 2-15,2 2 3 16,-6-1-5-16,-6-1-13 15,-3 2 13-15,-7-2 0 16,-1 2 0-16,-5 0 9 16,-1 0-9-16,-2 0 0 15,1-2-18-15,-1 2 25 16,2-4-7-16,0 1 0 16,-1 0 6-16,1-3 4 15,-2 1-10-15,-1-1 0 16,-3 2-19-16,1-2 25 0,-3 0-6 15,-3-2 10-15,-1 0-8 16,-2 0 4-16,-3-2-6 16,-2 0-2-16,0 0-17 15,0-1 20-15,0 1-1 16,0 0 17-16,-4 0-16 16,-6 0-2-16,2 0-1 15,-3 4-3-15,-3 0 4 16,-3 5 2-16,-4 1 24 15,-6 2-11-15,-4 4 1 16,-4 0-14-16,-7 0-1 16,-8 2-13-16,-3 0-8 15,-3 0 33-15,-7 0-12 0,1 0 6 16,0 0-5-16,-1 1 17 16,5 2-18-16,1 2-20 15,3 2 4-15,1 1 32 16,1 1-13-16,1 4-3 15,0-2 11-15,-1 4-11 16,0-4 0-16,-2 4-12 16,-2-4-6-16,0-1 36 15,3 2-18-15,2-2 6 16,3 2 7-16,4 2-10 16,5 2-3-16,-2 0-16 15,5 4 15-15,3 0 2 0,2 2 5 16,0 0-6-16,-3 0 1 15,-3 0-1-15,-6 0-1 16,-4 2-8-16,-4 2 8 16,-5-4 2-16,1 0 5 15,-5 0-4-15,0 0-1 16,-1 0 8-16,3 0-9 16,0 0 0-16,4-6-6 15,4 0 13-15,3 0 4 16,5 0-11-16,3 0 0 15,6 0 11-15,2 2-11 16,-1-2 0-16,3 0 21 16,-2 0-15-16,0 0 8 15,-5-2-14-15,1 0 0 16,-5 0 15-16,2 0-15 0,0 0 0 16,0-2 37-16,3 0-18 15,4 0 17-15,-1 2-36 16,3 0 0-16,2 0 12 15,3 0-12-15,4-1 0 16,4 2 29-16,1 0-20 16,1 2 9-16,1 1-18 15,-5-2 0-15,-2-1-3 16,-4 2 3-16,-1-1 0 16,-4-1 18-16,0-1-9 15,0 2-9-15,0-2-8 16,0 0 5-16,2 1-3 0,6-2 8 15,-2 1-2-15,3 0 37 16,2 2-36-16,2 2 2 16,1 0-3-16,-1 0 0 15,1 2-6-15,1 0 6 16,3 2 0-16,3-2 21 16,-2 2-21-16,4 0 0 15,1 0-4-15,-1-2-2 16,2 2-3-16,-2 0 16 15,2-2-7-15,2 2 20 16,-5 0-20-16,3 0 0 16,-6 0-5-16,0 0-10 15,-3 0 15-15,-1 0 1 0,-1 0-1 16,-1 0 15 0,-4 0-4-16,-2 0-11 15,-5-1-12-15,0-2-15 16,2-1 27-16,1 2 16 0,4-2-8 15,2 2-7-15,7 2 8 16,5-2-18-16,1 2 6 16,5-2-21-16,0 2 23 15,0 0 1-15,0 0-19 16,0 0-4-16,0 0-8 16,0 0 2-16,0 0-81 15,0 0-70-15,0 0-12 16,0 22-276-16,0 0-81 15,0 0-267-15</inkml:trace>
  <inkml:trace contextRef="#ctx0" brushRef="#br0" timeOffset="12538.97">18552 14698 1043 0,'0'0'370'0,"0"0"-261"0,0 0-75 0,0 0 2 0,0 0 139 0,0 0-75 15,-46 0-73-15,37 0 32 16,0 0-59-16,-2 0 2 15,-5 0-2-15,-1 0 1 16,-6 2 35-16,-2 2-26 16,-2 4-9-16,2-4 75 15,-4 0-61-15,-3 2 7 16,-3-6 9-16,-4 4-25 16,-7 2 38-16,-6 2-44 15,-6 5 10-15,-6 2 3 16,-3 3-12-16,-4 3-1 15,1-3 0-15,6 0 1 16,4-4 11-16,5-2-2 0,3 2-1 16,5-2 9-16,3 0-18 15,2 4 0-15,1 2-6 16,1 4 6-16,-7 6-1 16,-6 6 2-16,-5 4-1 15,-4 0 5-15,-1-2 4 16,3-4-18-16,0 0 9 15,6-3 0-15,3-1 19 16,4-6-7-16,8 0 17 16,0-2 4-16,6 2-33 15,1 0-1-15,1 4 0 16,0 4-7-16,0 6 8 16,-5 0 10-16,1 10 9 0,-1 3-19 15,3 1-11-15,-2 2 11 16,0 6 0-16,-2-4 9 15,-1 4-4-15,0-8-4 16,3-6 21-16,6-8-22 16,4-5-11-16,5-13 11 15,7 0-1-15,6 4 7 16,4-4-9-16,3 8 10 16,0 6-4-16,16 4-3 15,9 8 0-15,6 4 0 16,5 7 0-16,6 3 6 15,3 10 0-15,3 6-6 16,6-6 0-16,4 2-6 0,4-11-4 16,7-5 10-16,7-6-1 15,6-8 2-15,10-2 9 16,3-4-10-16,21 2 0 16,23-4-6-16,32-2-7 15,12-8 13-15,-5-8 2 16,-9-5 5-16,-24-4 5 15,-8 4-12-15,-29 4-6 16,-21 1-6-16,-22 3-10 16,-5-7 10-16,7 2 10 15,11 2 2-15,11-4-1 16,1-2-2-16,0-4-6 0,5 0-4 16,0-2 26-1,1-2-8-15,0 0 12 0,-1 0 13 16,5 0 17-1,21-6-47-15,22-20 6 0,28-5 32 16,7-1-37-16,-8 5 11 16,-39 4 2-16,-39 15-2 15,-21 0-12-15,-9 8-5 16,12 0-8-16,6 0-2 16,11 0 28-16,-2 8-13 15,3-4 2-15,-1 0 8 16,3-4-1-16,24 0-9 15,27 0-9-15,40-18-6 0,17-4 30 16,-1 0-1 0,-16 10 14-16,-29 6 9 0,-14 6-10 15,-8 0-27-15,-11 0-15 16,-21 0 6-16,-19-4 18 16,-19 0-6-16,-8 4-1 15,9 0 4-15,1 0-6 16,10 0-2-16,-4 0-17 15,-4 0 9-15,3 4 20 16,6-4-8-16,4 0-2 16,9 0 9-16,3 0-2 15,5 0-7-15,5 0-19 16,20 0 19-16,17-10 0 16,23 2 0-16,-17-6-8 15,-27 2 8-15,-32 2-7 0,-23 2-2 16,12-6-18-16,8 6 26 15,8-6 2-15,-7 6 5 16,-7 2-6-16,-5 2 0 16,-4-4 2-16,0 2-2 15,3-2 0-15,-1-2 3 16,5-2-2-16,-1 2 2 16,4-2-3-16,0 2 0 15,2-4 21-15,-3 2-21 16,0-6 0-16,-1 4 2 15,0-4 11-15,0-5-17 16,2-3 4-16,6 0 0 16,-2-2-12-16,2-4 12 15,0 6 0-15,-2-4 21 0,-8 6-20 16,-4 2-2-16,-6 4-4 16,-7 0 5-16,-7 6-6 15,-11-2 6-15,-6 2 0 16,-8 2 17-16,-1-4-9 15,2-3-9-15,6-2 1 16,7-3 0-16,5-5 4 16,4 5-2-16,-2-4 13 15,-7 6 18-15,-9 4-14 16,-8 6-18-16,-10-2-1 16,-7 2 0-16,-1-2 3 15,-3-2 8-15,1-4 1 16,-1-4 15-16,0-10-14 15,2-4 2-15,5-4-15 16,3-4-9-16,1-5 9 0,5 3 18 16,-5-6-18-16,1 2 11 15,-10 2-4-15,-4 2-4 16,0 2-3-16,-25 8-1 16,-10 0 1-16,-12 0 18 15,-6 5 0-15,-5-1-2 16,-7 2-15-16,-2 2 7 15,0 2-8-15,-4 4-6 16,4-2 6-16,1 4 0 16,5 6 1-16,3-4 2 15,5 6 6-15,3 2-15 0,4-4 6 16,1 0-10-16,-4-3-1 16,0 4 22-16,-4-5-10 15,-3-1-1-15,-2 1 11 16,-4 0-13-16,-5 0 2 15,-3 0-7-15,-3-2 7 16,0 0 0-16,-3 2 8 16,0 0-8-16,-2 2 0 15,-2 2-6-15,-7 4 6 16,-4 4-7-16,-3 4 7 16,-7-2 1-16,-1 0 7 15,-4 0-8-15,-15 0 0 0,12-2-3 16,-2 0 3-16,1-4-3 15,12-2 3-15,-11 0 3 16,-16-4-3-16,-15-3 0 16,-16 0 0-16,-2 1 1 15,13 1-1-15,14 8-1 16,15 4 0-16,0 5 2 16,2 0-2-16,16 0-7 15,13 0 8-15,14 5 1 16,2-5-1-16,-13 0 0 15,-14 4 8-15,-18 0-8 16,3 0-1-16,-3 2-5 16,2 2 4-16,4-2 2 15,6 2 0-15,5-4 6 16,11 0 8-16,3-2-14 0,5 0 0 16,2-2-6-16,5 2 6 15,-1-2-4-15,1 0 4 16,3 0 0-16,-4 0 7 15,3 0-7-15,0 0-1 16,2-4 0-16,3-1-5 16,-1 4 6-16,3-3 8 15,2-2-8 1,2 4 17-16,2-3-16 0,-2 1-2 16,0 3-6-16,0-8 3 15,-3 4 4-15,3 1 9 16,1 0 1-16,1-5 6 15,3 4-16-15,-3 1-7 0,0-5 7 16,1 4 0 0,-1 0 0-16,0-3 9 0,-2 4 9 15,2 0-10-15,-2 2-8 16,5 2-11-16,2-4 5 16,5 4 5-16,0-8 1 15,9 4 0-15,1-2 9 16,5 2-6-16,6-4-3 15,5 2 0-15,5 2-6 16,3 0 15-16,1 2 5 16,1-2-13-16,-4 2 14 15,-4 0-15-15,-4 2-11 0,-3-2 11 16,-8 2 0 0,-5 0 1-16,-5 0-1 0,-3 0 7 15,4 0-1-15,1 0-6 16,6 0-10-16,4 0 10 15,6 0 0-15,5 0 1 16,9 0 14-16,6 0-14 16,1 0-1-16,2 0 0 15,0 0 1-15,0 0-2 16,-3 0 1-16,0 0 0 16,-4 0 16-16,-1 0-15 15,-4 0-1-15,-2 0 0 16,-2 0-12-16,3 0 12 0,1 0 10 15,6 2-9-15,1 0 40 16,5-2-41-16,-2 0 0 16,2 0 3-1,-2 2 9-15,-4 0-12 0,-3 0 1 16,-7 4-1-16,-5 4 11 16,-1-2-11-16,-2 2 0 15,1-2-12-15,4 0 15 16,2-2-3-16,1-2 1 15,1 4 7-15,0-6 8 16,-1 5-16-16,3-2-6 16,4 0-15-16,2-1 36 15,4-3-15-15,1-1 1 16,4 0 10-16,0 0 2 16,0 0-13-16,0 0-3 0,0 0-27 15,0 0 51-15,0 0-21 16,0 0 1-16,-2 0 7 15,-2 0 5-15,-1 0-13 16,-4 3-13-16,2-2-10 16,-1 2 40-16,1-3-18 15,3 1 2-15,-4 4-1 16,6-5 0-16,0 4-73 16,2-3-51-16,0 7 23 15,0 5-161-15,38 9-50 16,3-2-268-16,3-6-206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46:11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14346 7528 1523 0,'0'0'368'0,"0"0"-265"0,0 0-2 0,0 0 36 0,-2-15 20 0,2 13-67 0,0 2-76 16,0-1 70-16,0-2-14 15,0 2 14-15,-6-2-5 16,-2-1-58-16,-3-2 0 15,-5-2 1-15,-5-2-21 16,-6-2 40-16,-4-2-40 16,-7 0 16-16,-5-2-14 15,-1 0 4-15,-6 2-7 16,2 2 0-16,-1 0 8 0,-1 0 5 16,4 0-2-16,1 2-11 15,1-2 0-15,-4 2-8 16,0 2 7-16,-1 0 1 15,0 2 1-15,-2 2 8 16,1 2-9-16,2 0 0 16,-4 2-1-16,4 0-11 15,-2 0 11-15,4 0 1 16,3 0 0-16,5 0 15 16,5 2-15-16,2-2 0 15,0 2-1-15,0-2-2 16,2 2 3-16,-3 0 1 15,-3 0 0-15,-8 4 3 16,-3 2-4-16,-10 4-9 16,-4 2-6-16,-9 0 16 0,-5 2-1 15,-8 2 6-15,-1-2 3 16,-2 0-5-16,6 0-4 16,2-2 0-16,8-1-19 15,9-2 35-15,9-3-16 16,11 0 1-16,6 1 10 15,8 0-10-15,1 4-1 16,1 5-28-16,-3 4 17 16,-4 7 19-16,-8 6-8 15,-2 1 10-15,-9 6-4 0,-3 2-1 16,-5 2-5 0,-4 2-9-16,4-1-14 0,0 1 46 15,0 2-25 1,4 1 8-16,3 2 0 0,2 1-6 15,7 0-7-15,4 2-23 16,7 4 24-16,2 7 12 16,2 7 5-16,3 4-11 15,3 6 0-15,6 0 4 16,1 1-4-16,6 3-15 16,1 0 5-16,3 0 20 15,2-1-8-15,2-5 4 16,0 0 7-16,8 2-13 15,13-1-3-15,8-1-7 16,6-4-8-16,7-4 36 0,5-2-14 16,4-2-4-16,1 1 1 15,-4-1 8-15,1-2-9 16,1 0-18-16,-6 3 18 16,3-3 1-16,-3-2 12 15,2 0-13-15,-2-2 0 16,5-4 0-16,2 0 0 15,5-6-4-15,2 1 3 16,6-7 2-16,1-2-2 16,-1-4 1-16,-2 0 0 15,-3-2-18-15,-4 0 18 16,-5 0-2-16,-2 3-10 0,-3-5 24 16,4-2-19-16,0-4 7 15,4-6 0-15,5-4-15 16,4-4 15-16,-1-4 0 15,1-2-2-15,-2-2 10 16,3-2-16-16,-1 2 2 16,0-2 5-16,1 3-8 15,1-2 9-15,6-3 0 16,3 0 24-16,8-6-17 16,6 0-14-16,6 0 4 15,5-8 3-15,4-5 3 16,-4 2-3-16,-4 1 0 15,-12 4 17-15,-8 4-16 16,-14 0-2-16,-9 2-31 16,-6 0 23-16,-5-2-13 15,-2-6 28-15,0-4-6 0,7-10 30 16,7-6-30-16,16-8 0 16,28-16 0-16,33-10 0 15,-7 5 18-15,-8 11-1 16,-22 10-10-16,-30 16 8 15,5-6-14-15,-1-2-1 16,-12 2-21-16,-10-4-3 16,-6 0 24-16,-7-2 0 15,0-4 1-15,0-4 9 16,5-7-8-16,7-5-2 0,5-10-12 16,8-2 1-1,0-6 11-15,-2 4 9 0,-6 2-7 16,-9 6 5-1,-8 3 5-15,-7 3-12 16,-6 2-3-16,-7 0-12 0,-4 0 15 16,-2-3 11-16,-5-3-10 15,0-4-1-15,0-2 10 16,-12-2-10-16,-1 0 0 16,4 2-9-16,0 4 9 15,7 5 12-15,2 7-12 16,0 2-1-16,0 2 1 15,0 2-6-15,7-1 6 16,-1 1 0-16,1 4 0 0,-3 0 0 16,-2 4 0-16,-2 0 0 15,0 0 0-15,0-2 8 16,0 0-8-16,0-2 0 16,0 0 10-16,0 0-10 15,0 0 0-15,-10 1-6 16,-4 1 6-16,-1 3 8 15,-1-2-8-15,0 1 0 16,2 2 19-16,2 0-19 16,-1 2 0-16,1 0 0 15,-1 0-3-15,-1 0 3 16,-1-1 3-16,-3 1 3 16,-4 2 11-16,-3 0-16 15,-1 0-1-15,-4 0 0 0,-1 2-3 16,2-2 3-16,-4 2 5 15,2 0-4-15,0 0 25 16,-3 0-26-16,1-1-7 16,0 4-8-16,1 1 15 15,1-2 9-15,2 2-9 16,2 2 1-16,5-3 23 16,1 5-23-16,4 0-2 15,1 2 1-15,-3 2-9 16,-4 0 9-16,-4-2 11 15,-4 2 5-15,-4 2-16 16,-3-2-12-16,-5 0 11 16,-1 2-10-16,-1-4 11 15,3 2 13-15,2-2-6 16,1 0-5-16,4 0 22 16,4 0-24-16,-1 2-1 0,1 0 1 15,2 2 0-15,-2 0 6 16,0 0 2-16,0 0 8 15,-1 2-16-15,1 0-11 16,7-2 10-16,4 1 0 16,4 1 1-16,5 3 2 15,1-1-1-15,0-1 14 16,3 2-15-16,1-1-10 16,0-1 10-16,-2 1 0 15,4 2 1-15,2 0 8 16,-3 3-8-16,5-2 4 0,0 3-5 15,0 0-30-15,0 0-4 16,0 0-38-16,0 0-50 16,16 0-117-1,6 0-288-15,3 0-241 0</inkml:trace>
  <inkml:trace contextRef="#ctx0" brushRef="#br0" timeOffset="3134.66">11022 8995 700 0,'0'0'314'0,"0"0"-197"0,0 0-74 0,0 0-41 0,0 0 22 0,0 0 52 16,0 0-44-16,-2-2 11 0,2 2 17 16,0 0 35-1,0 0 51-15,0 0-66 0,0 0-13 16,0 0 33-16,0 0-61 16,0 0 16-16,0 0-32 15,0 2 5-15,2 2-18 16,2 0-10-16,0 3-13 15,3-2 13-15,5 1 0 16,1 2 15-16,3-2 0 16,5 2 38-16,6 0 6 15,4 2-59-15,5 3 1 16,9 3 35-16,7 2-27 16,10 2 139-16,5 0-103 15,8-2-21-15,5-4 5 16,5-4-29-16,-3-6 0 0,-1-2 6 15,-8-2-5-15,-11 0 14 16,-8 0-15-16,-14 0 0 16,-9 0 9-16,-4 2-9 15,-2-2-10-15,-1 2 10 16,5-2 1-16,2 0 30 16,5 0-22-16,4 0-1 15,7-2 33-15,4-4-41 16,5 2 0-16,2 2 29 15,-3 0-19-15,-1 2 5 16,-3 0-15-16,-4 0-7 16,-1 0 7-16,2 0 0 0,0 0 1 15,1 0 7-15,1 0-7 16,3-6 6-16,0-3-7 16,5 2 0-16,7-5-8 15,4 0 8-15,9-2 0 16,5 0 28-16,1 4-22 15,-4 0-3-15,-4 6-3 16,-10 1-7-16,-2 3-5 16,-9 0 12-16,-6 0 0 15,-7 0 21-15,1 0-21 16,-3 0 0-16,0 5-4 16,3-3-19-16,1-2 23 15,3 2 1-15,1-2 12 16,6 0-2-16,-4 1-2 15,0 2-18-15,0-2 9 0,-4 2-17 16,5-2 17-16,1 2 12 16,-1-3-11-16,2 0 17 15,1 0-17-15,-3 0-1 16,0 0-5-16,1 0 5 16,-6 0 0-16,1 0 0 15,-3 0 19-15,-3 0 1 16,-3 0-4-16,-3-4-10 15,1 1-6-15</inkml:trace>
  <inkml:trace contextRef="#ctx0" brushRef="#br0" timeOffset="3343.5">15400 9061 2681 0,'-36'0'-481'0,"5"8"-158"0,-2 11-408 0</inkml:trace>
  <inkml:trace contextRef="#ctx0" brushRef="#br0" timeOffset="4798.93">11964 11053 230 0,'0'0'398'16,"0"0"-146"-16,0 0-135 15,0 0 9-15,0 0 31 16,0 0 2-16,0 0-31 0,-65-24-90 16,59 20-2-1,-1 0 81-15,3 0-10 0,2 2 1 16,2-1-8-16,0 2 0 15,0 1-3-15,0-3-73 16,0 3-17-16,6-1 58 16,9 1-33-16,12-3 60 15,4 0-34-15,10 1 1 16,3 0 22-16,8-5-80 16,4 2 11-16,1-5 28 15,8-3-26-15,-2 1 11 16,1 1-25-16,-4-2 0 15,-5 4 1-15,-3-2-1 16,0 4-1-16,-4-4-11 16,-1 3 24-16,2 0-6 0,0 0-6 15,3 0 0-15,0 0-3 16,4 0 3-16,2 0 0 16,3 0 9-16,1 2-8 15,0-2 5-15,3 0-6 16,1 0-10-16,0 0 10 15,-2-2 0-15,-1 4 0 16,-3 0 16-16,-5 0-10 16,-3 2-3-16,-1 0-3 15,-2 0 0-15,0 0 1 16,5 0 1-16,4-2-2 16,4-2 37-16,7 0-36 0,0-2 14 15,4 0-15-15,-1 0-12 16,-3 0 12-16,-5 2 8 15,-4 0 1 1,-6 2 16-16,-8 2-24 0,-3 0 8 16,-7 0-9-16,-7-1 0 15,-8 4 11-15,-7-2-5 16,-5 2 25-16,-5 1 8 16,-2 0-18-16,-2 0 21 15,0 0-42-15,0 0 0 16,0-3 15-16,0 3 21 15,0 0-15-15,0-1 8 16,0-1-17-16,0 0-6 0,0 0-6 16,0-1-29-16,0-1-4 15,-4 3 33-15,-7-3-58 16,-5 2-35-16,-3 2-61 16,-12 0-182-16,2 0-239 15,2 2-355-15</inkml:trace>
  <inkml:trace contextRef="#ctx0" brushRef="#br0" timeOffset="10194.01">20210 7670 309 0,'0'0'746'0,"0"0"-484"0,0 0-148 0,0 0 8 0,0 0 68 0,0 0-47 15,0 0-93-15,0-20 49 16,-4 18-43-16,2-2 18 15,-5 0 11-15,3 0-30 16,-4-2 40-16,0 0-37 16,-3 0-57-16,-1-2 86 15,1 0-26-15,-2-1-20 16,0-2-17-16,-3-1-10 0,-2-5 38 16,1 3-52-16,-6-1 0 15,1-2 39-15,-3 2-20 16,-2-2-10-16,-2 3 1 15,-2-2-10-15,0 0 34 16,-2 2-34-16,1 2 0 16,-1 0 55-16,2 0-46 15,-3 4-18-15,1 0 9 16,-4 0 0-16,-1 0 17 16,-5 4-17-16,-1-2 0 15,1 2 21-15,-1 2-21 16,2-2-1-16,1 0 0 15,1 0 1-15,0 0 15 16,0-2-14-16,0 0 8 0,-2-2 22 16,-1 2-23-1,-6 0-16-15,-4 4 1 0,-8 0 7 16,-5 2 0-16,-3 0 1 16,4 0-1-16,0 0 12 15,6 4-12-15,1 2-10 16,2 0 2-16,4 0 5 15,4-2 3-15,1 0 2 16,2 0 8-16,0-2-2 16,1 2-8-16,-1 0-6 15,-1 0 0-15,1 0 3 0,-2 2 3 16,2 0 0 0,5 0 17-16,1 0-17 0,-2 2-15 15,1 2 15 1,-4 0 0-16,-3 2 1 0,0 0 4 15,-2-2-5-15,-3 2 8 16,-6 2-8-16,1-4-7 16,-1 2 7-16,2-2 0 15,3 0 1-15,4 0 12 16,4 1-11-16,3 0-2 16,4 4 4-16,2 0-3 15,3 6-1-15,-1 3 0 16,1 2 7-16,4 0-1 15,0 2-6-15,0 2 0 0,2 2-9 16,-4 6 6-16,-2 8 3 16,-5 8 8-16,0 2-7 15,3 5 7-15,1-1-8 16,5-4 0-16,3 0-1 16,5 3-9-16,2 0 10 15,0 5 0-15,1 7 0 16,3 1 6-16,-1 6-6 15,3 0-6-15,4 1-7 16,0 1 13-16,5 2 0 16,4 4 8-16,0 2-8 15,0 5 12-15,0-1-12 16,6 2-6-16,10-2-9 16,7 1 22-16,4-1-7 15,6-4 0-15,7 0 11 0,4-3-11 16,5 1-6-16,3 0-6 15,1 0-8-15,-2 4 34 16,-1 3-14-16,-2-3 6 16,-1-2 7-16,-1-6-13 15,4-3-6-15,2-5-10 16,0-4 1-16,2-2 30 16,2-2-11-16,2-1-3 15,-3-1 7-15,5-2-8 16,0-4 0-16,3-2-27 15,1-6 15-15,2-1 13 16,0-6-1-16,1-4 0 16,-3-7 0-16,5-6 3 15,-2-8-3-15,5-4-25 16,3-4 14-16,2-4 22 0,0-4-5 16,-1 0-5-1,-3-2-1-15,-2 0 0 0,1 0-2 16,-1-2 2-16,3-10-12 15,2-4 24-15,-3-4 8 16,5-6-20-16,-2-3 0 16,2 0 16-16,0-4-16 15,-4 4 0-15,-8 0-10 16,-3 5 25-16,-7 0-12 0,-8-2-3 16,2 0 0-1,-2-4-14-15,1-4 14 0,3-4 0 16,1-4 15-1,3-9-14-15,2 0-1 0,6-7 0 16,1-3 0 0,-3-3-3-16,0 0 3 0,-1 0 0 15,-6-3 36-15,-3-1-30 16,-4 0-6-16,-5-2 0 16,-7 2-5-16,-7-1-4 15,-4 4 15-15,-8 0-6 16,1 1 33-16,-1 0-33 15,2 0 3-15,-1 0-3 16,-1 1-14-16,-1 1 14 0,1-2 11 16,0 0-10-1,-4-4 19-15,0 0-10 0,0-3-20 16,-2 3 5-16,1 2-7 16,-1 0 12-16,-3 2 6 15,0 2 2-15,0-1-2 16,-3 3 9-16,-1 2-15 15,-4 0-8-15,0-2 8 16,0 2 6-16,0 0 12 16,0 1-6-16,0 5-1 15,0 4-4-15,0 4 8 16,0 6-15-16,-9 0 0 16,-1 4 8-16,-6-1 2 15,-5 2-1-15,0-4 0 16,-6 3-8-16,0-2 1 0,2 2-2 15,0 0-11-15,2 4 11 16,0 0 7-16,-2 2-6 16,1 2-2-16,-5 2 2 15,0 2-6-15,-2 1 5 16,-1 3-3-16,-1 0 3 16,0 4 0-16,1 2 0 15,3 5-16-15,3-2 16 16,2 3 2-16,3 0-2 15,3 4 0-15,3-2 9 16,3 4-9-16,6-2-6 16,2 2-6-16,-1 0 7 15,5 0 4-15,0 0 1 16,0 0 0-16,0 0-30 16,0 0 5-16,0 11-38 0,0 12-19 15,0 13-53-15,0 39-96 16,0-7-156-16,0-6-466 0</inkml:trace>
  <inkml:trace contextRef="#ctx0" brushRef="#br0" timeOffset="11609.04">18974 11185 1086 0,'0'0'622'0,"0"0"-454"0,0 0-107 0,0 0 62 0,0 0 23 0,0 0-72 0,0 0 18 0,10 0-37 16,4 0 41-16,1 0-36 15,10 0-20-15,6 0-22 16,9 10-18-16,12 4 0 16,10 4 40-16,27 15-39 15,34 10 27-15,33 15 23 16,20 9-18-16,0-1-11 16,-5 2-22-16,-3-6-10 15,3 10 10-15,8 5 1 16,-1 5 11-16,-1 2-12 15,2-2 0-15,-1 2 0 16,3 2 0-16,8-1 0 16,7 1 3-16,11-2 7 0,7-1 13 15,9-7-17-15,5-4 4 16,-1-10-10-16,5-4 0 16,-7-8 0-16,-3-3 0 15,-4-4 11-15,-1-4-11 16,-4-3 0-16,-3-4 0 15,0-8-14-15,-3-8 14 16,0-6 0-16,-2-6 17 16,0-4-16-16,-2 0-2 15,-2-4-12-15,-6-10 5 16,-12 2-4-16,-9 0 12 0,-16 2 0 16,-14 0 12-16,-9 2-12 15,-8 2 0-15,-21-2-6 16,-19 4 6-16,-20 0-6 15,-5 0 15-15,8 0-9 16,3-4 23-16,0 2-10 16,-15 0-1-16,-15 2-12 15,-19 0 0-15,-10 2 10 16,-10 0 16-16,-4 2 17 16,0-2 1-16,0 2-27 15,0 0-11-15,0-2-6 16,-4-1-16-16,2 0 16 15,0 1 6-15,2 2 1 16,0 0 1-16,0 0-8 16,0 0 0-16,0 0-7 0,0 0-11 15,0 0 18-15,0 0 8 16,0-2-7-16,0 2 8 16,0 0-9-16,-3-2 0 15,-6 0 0-15,0 0-16 16,-4 2 4-16,-3 0 12 15,-3 0-26-15,-4 0-47 16,-6 8-68-16,-11 8-177 16,4 0-427-16,10-6-660 0</inkml:trace>
  <inkml:trace contextRef="#ctx0" brushRef="#br0" timeOffset="13157.1">28546 12669 111 0,'0'0'1310'0,"0"0"-1073"0,0 0-157 0,0 0-13 0,0 0 63 0,0 0-10 0,0 0-87 0,-9-20-13 15,-5 20 30 1,-3 8-23-16,-10 12 25 0,-4 6-30 16,-3 10-6-1,-4 8 92-15,0 6-4 0,1 4-9 16,5 3-17-16,12-1-13 15,9-8-33-15,11-6-32 16,0-8-9-16,25-8 3 16,15-10 6-16,11-8-72 15,14-8-2-15,6 0-36 16,2-8-6-16,7-12-104 16,-17 2-260-16,-18 4-201 0</inkml:trace>
  <inkml:trace contextRef="#ctx0" brushRef="#br0" timeOffset="13574.67">28757 12982 618 0,'0'0'700'15,"0"0"-526"-15,0 0-27 16,0 0 52-16,0 0-42 16,0 0-11-16,0 0-81 15,-18-36-35-15,14 36 13 16,-5 18 4-16,-3 4 52 15,2 6-36-15,1 0-41 16,7 0 64-16,2-2-80 16,0-6-6-16,4-4-6 15,13-8-12-15,6-4-1 16,4-4-45-16,2-4-24 0,2-16 77 16,0-8-61-1,-4-4 25-15,-2-2 22 16,-6-2-2-16,-7 2 27 0,-10 0 12 15,-2 3-4-15,-2 4 27 16,-21 2-35-16,-6 7 25 16,-4 8 17-16,-5 6-42 15,0 4 59-15,0 0-29 16,5 11 10-16,4 7-3 16,8 1-37-16,6 2-10 15,11-1-8-15,4-4-87 16,19-6-39-16,14-4-210 0,0-6-380 15</inkml:trace>
  <inkml:trace contextRef="#ctx0" brushRef="#br0" timeOffset="14166.98">29094 12787 1510 0,'0'0'332'0,"0"0"-223"0,0 0 18 0,0 0 57 0,0 0-82 16,0 0-72-16,0 0 10 0,24 74-16 16,-24-41-23-16,0 1 66 15,0 2-18-15,0-4-8 16,0-4-21-16,0-6-14 16,0-6-6-16,0-8 0 15,0-4-17-15,0-4 16 0,0 0-44 16,0-8-4-16,0-10 22 15,0-6-5-15,0 0 32 16,0-4 0 0,7 0 1-16,6 2-12 0,5 2 8 15,2 3-11-15,2 6-1 16,1 7-3-16,-4 4 18 16,2 4 9-16,-3 0 0 15,-5 13 39-15,-1 10-14 16,-6 0-13-16,-2 6 40 15,-4-5-52-15,0-2 23 16,0-6-24-16,0-6-2 16,0-4-6-16,0-6-34 15,0 0-41-15,0 0 57 0,0-10-38 16,0-6 42-16,0-2-5 16,0-4 13-16,0-2-12 15,3-1-4-15,17 0-13 16,4 3 27-16,5 0 9 15,2 5-1-15,0 7 0 16,-4 6 6-16,-2 4 13 16,-9 0-19-16,-8 4 0 15,-6 13 24-15,-2 1-9 16,0 0 22-16,-8-3-37 16,-2-1-34-16,4-3-95 15,1-5-240-15,5-6-446 0</inkml:trace>
  <inkml:trace contextRef="#ctx0" brushRef="#br0" timeOffset="14606.01">29670 12785 1352 0,'0'0'584'0,"0"0"-489"0,0 0-12 0,0 0 72 0,0 0-26 0,16 120-73 0,-16-79 36 15,0-1-68-15,0-4-14 16,-4-6 19-16,-8-6-29 16,1-6 0-16,5-8 16 15,0-4-7-15,-2-6 5 0,4 0-14 16,-5 0 0-16,3-8-2 16,-4-12 2-1,1-8 0-15,1-6 8 0,-1-8 4 16,2-8-24-16,0-2 10 15,7-3-14-15,0 3 8 16,0 4 8-16,16 8 0 16,6 10 0-16,3 10-7 15,1 10 7-15,1 6-28 16,-4 4-1-16,-6 0 20 16,-3 14 9-16,-10 10 0 15,-4 8 10-15,0 4-4 0,-6 2 4 16,-8-2-10-16,-1-5-15 15,5-9-8-15,4-7-23 16,2-7-85-16,4-8-95 16,0 0-174-16,2 0-236 0</inkml:trace>
  <inkml:trace contextRef="#ctx0" brushRef="#br0" timeOffset="15110.45">30014 12410 139 0,'0'0'990'0,"0"0"-681"0,0 0-180 0,0 0 28 0,0 0 57 16,0 0-102-16,0 0 12 16,0 62-28-16,0-23-38 15,0 3 40-15,-3 4-63 16,1 0-29-16,2 0 58 15,0-4-7-15,5-2-41 16,10-8-16-16,1-9 0 16,2-10-15-16,2-8-55 15,3-5-58-15,0 0 96 16,2-21-32-16,-2-3 11 16,-6 1 23-16,-3-6 30 15,-6 3 1-15,-1 2 0 16,-5 2-1-16,-2 4 79 0,0 4-40 15,0 2 25 1,0 8 26-16,-9 4-42 0,1 0 31 16,-6 0-57-16,1 16-1 15,2 6 53-15,-1 2-65 16,6 2 12-16,4-2-21 16,2-2 15-16,0-6-12 15,6-4-3-15,12-6-32 16,4-6-35-16,3 0-91 15,-1-4 12-15,-1-10-103 16,-4-12-269-16,-5 6-156 16,-5 0 28-16</inkml:trace>
  <inkml:trace contextRef="#ctx0" brushRef="#br0" timeOffset="15479">30364 12601 403 0,'0'0'617'0,"0"0"-354"15,0 0-90-15,0 0 70 16,0 0-75-16,0 0-65 15,0 0-67-15,0 0-34 16,120 0 27-16,-105 14-29 16,-3 6 37-16,-10 4 10 15,-2 2-37-15,-6 4 42 16,-15-4 9-16,3-2-29 16,5-6 35-16,4-8-45 15,7-6-13-15,2-4-9 16,2-1-24-16,22-20-1 15,5-7-22-15,5-4-29 16,0-4 41-16,-6 0-21 0,-6 4 19 16,-5 6 31-1,-13 3 12-15,-4 12 29 0,0 3 74 16,0 8 8 0,-12 0 21-16,-1 1-87 0,-2 21 1 15,1 7 27-15,3 3-57 16,5 0 6-16,1 0-19 15,5-6-9-15,0-2-31 16,5-6-189-16,8-4-292 16,-5-6-480-16</inkml:trace>
  <inkml:trace contextRef="#ctx0" brushRef="#br0" timeOffset="17056.84">28617 13834 234 0,'0'0'170'0,"0"0"-124"0,0 0-33 0,0 0 62 0,0 0-44 0,0 0 62 0,0 0 112 16,-85-26-1-16,80 18 48 0,1 0 2 16,2-2-37-16,0 4 32 15,2 0-76-15,0 4-14 16,0 0-9-16,0 2-32 16,0 0-29-16,4 14-29 15,10 12-27-15,3 10 49 16,-1 10-57-16,-1 2-1 15,-6 5-14-15,1-5-9 16,-6-6-2 0,-2-12-38-16,-2-10-56 0,0-8 51 15,0-10-58-15,0-2 2 16,0 0 34-16,-8-10-26 16,-6-8 83-16,-4-6-19 0,-2-2 13 15,-3-5 15-15,0-1 17 16,0-2-8-16,5 0 11 15,5 0 3-15,3 4 33 16,10 0-56-16,0 0 1 16,16 2 25-16,13 2-26 15,7 2-12-15,6 6 4 16,3 6-11-16,-1 4 18 16,3 8-4-16,-3 0 5 15,-5 11 15-15,-11 22-15 16,-10 9-8-16,-15 6-1 15,-3 6 9-15,-13 3 9 16,-16-6-9-16,-5-4 6 16,-1-9 15-16,-2-6-21 15,6-10-1-15,2-8-13 0,8-6-52 16,2-6 42-16,11-2-31 16,8 0-32-16,0-12-2 15,6-8-8-15,21 0 45 16,8-6 15-16,7 3-19 15,10 0 44-15,6-2-57 16,7 0 39-16,3 0 30 16,9-3 60-16,-6 0 3 15,-7 4-31-15,-10 0-25 16,-14 4 12-16,-13 2-8 16,-17 6 0-16,-10 2 55 15,-2 4 31-15,-21 6-17 16,-9 0-1-16,-4 0-19 15,0 14 41-15,3 8-35 16,2 4-14-16,6 4-10 0,6-2-30 16,5-2-12-16,9-4 0 15,5-3-6-15,0-10-10 16,12-5 16-16,12-4-10 16,5 0 9-16,9-13-53 15,0-6 19-15,4-1-5 16,0 2-19-16,1 8 51 15,1 2-29-15,-3 6 37 16,-5 2 0-16,-1-2-6 16,-6-2 6-16,0-8 0 0,-4-4-27 15,-8-10 25-15,-3-2-48 16,-10-8 14-16,-4 0 29 16,0 0-14-16,-14 2 21 15,-3 2 6-15,-3 4 29 16,3 3 17-16,5 7-43 15,5 6-8-15,7 9 5 16,0 3-6-16,0 0-2 16,13 23 2-16,3 9 0 15,2 8-2-15,-2 3-20 16,-1-1-76-16,-6-6-43 16,-7 2-114-16,-2-10-150 15,0-6-305-15</inkml:trace>
  <inkml:trace contextRef="#ctx0" brushRef="#br0" timeOffset="17422.71">29341 13880 675 0,'0'0'527'0,"0"0"-394"0,0 0-78 0,0 0 98 0,127-50-62 15,-73 32-56-15,6 0-26 16,7-4 7-16,4-4 5 15,0-2 95-15,-5 0-56 16,-8 0-11-16,-12 2-36 16,-15 1 6-16,-12 5 42 15,-11 4-6-15,-8 2 51 16,0 6 104-16,-5 2-64 0,-15 5-24 16,-3 1-66-16,-6 1-23 15,2 21 12-15,2 0-45 16,0 5 7-16,7 1 1 15,7-2-2-15,6-2-3 16,5-4-3-16,0-6-3 16,11-4-11-16,14-4-16 15,8-6-8-15,7 0 23 16,7 0-31-16,2 0-10 16,-2-4 21-16,-11 4-169 15,-14 2-125-15,-15 10-509 0</inkml:trace>
  <inkml:trace contextRef="#ctx0" brushRef="#br0" timeOffset="18081.21">28354 13651 990 0,'0'0'267'0,"0"0"-162"0,0 0 124 0,0 0 69 0,0 0-28 0,0 0-119 0,0 0-31 16,-72-55 42-16,30 59-70 16,-9 19 11-16,-4 5-19 15,-3 8-17-15,4 3 15 16,7 1-71-16,3 4 11 16,-1 6 18-16,0 8-28 15,-1 10 2-15,1 7-14 16,3 5 1-16,7 2 7 0,3 6-8 15,10 1-3-15,4 1 1 16,5-2 2-16,8-2 0 16,5-2-8-16,0-3 8 15,15-9-4-15,10-6 4 16,8-4 0-16,9-8 13 16,8-14-13-16,8-8-15 15,9-5-1-15,4-14-16 16,7-4 25-16,7-9-3 15,4 0 10-15,7-10-12 16,0-15 12-16,-1-3-21 16,-10 0 9-16,-16 2-9 15,-21 6 20-15,-19 6 1 16,-17 4 0-16,-12 2 9 16,0 4-9-16,0 2-2 0,-6 2 1 15,-6 0-31-15,-1 0 31 16,-1 0-46-16,-1 0-54 15,-8 0-149-15,3 0-279 16,-1 0-469-16</inkml:trace>
  <inkml:trace contextRef="#ctx0" brushRef="#br0" timeOffset="18852.81">28889 14730 876 0,'0'0'540'0,"0"0"-365"0,0 0 27 16,0 0 62-16,0 0-90 0,0 0-50 0,0 0-16 0,0 0-20 0,-23 31 1 0,-1 10-62 16,-3 8-26-16,1 5 46 15,3 0-32-15,8 2 8 16,3-4-17-16,8-4-5 16,4-8-2-16,0-8-7 15,27-11-80-15,10-7 5 16,17-14-9-16,8 0 54 0,5 0-92 15,2-14-25-15,-5 1-46 16,8 0-33-16,-19 0-165 16,-14 3-146-16</inkml:trace>
  <inkml:trace contextRef="#ctx0" brushRef="#br0" timeOffset="19234.74">29312 15073 195 0,'0'0'653'16,"0"0"-390"-16,0 0-19 15,0 0 43-15,0 0 5 16,0 0-132-16,0 0-38 16,-20-44-7-16,15 58-42 0,1 10 21 15,-2 4-29-15,4 4-64 16,2 0 39-16,0-9-40 16,0-1 0-16,19-13-1 15,10-4-73-15,9-5-26 16,9 0 23-16,7-23 9 15,-2-4-59-15,0-5 14 16,-10-3 47-16,-11-1 66 16,-13 2 0-16,-13 2 25 15,-5 0 32-15,-7 4 21 16,-18 2 52-16,-6 4-25 16,-6 12-10-16,-5 8 0 15,-3 2-49-15,3 16 27 16,1 12-65-16,10 4 12 0,9-2-8 15,10 0-12-15,12-8-18 16,0-8-120-16,29-12-94 16,7-2-164-16,0 0-519 15</inkml:trace>
  <inkml:trace contextRef="#ctx0" brushRef="#br0" timeOffset="19858.08">29691 14877 1260 0,'0'0'523'0,"0"0"-473"0,0 0 63 0,0 0 163 0,0 0-167 0,0 0-57 0,0 0-21 16,98 92-13-16,-85-66 42 15,-2 0-23-15,-2-4 51 16,-2-4-26-16,-2-4-62 15,-3-2-6 1,-2-6-24-16,0-2-35 0,0 0 44 16,-12-4-19-16,-1 0 35 15,2 0-2-15,2-8 7 16,7-10-12-16,2-6 6 16,0-2-30-16,22-10 22 15,7 2-72-15,4 2-8 0,1 6 32 16,-1 8-31-1,-2 9 40-15,-4 9 37 0,-2 0 16 16,-8 11 37-16,-3 17 74 16,-5 8-12-16,-5-2 13 15,-2 2-73-15,-2-4 25 16,0-10-24-16,0-4-39 16,0-12 13-16,0-4-14 15,0-2-45-15,0 0-26 16,0-16-32-16,5-8 62 15,2-4 14-15,-1-4-27 16,1 0 43-16,1-4-26 16,4 4 33-16,-1 2-3 15,5 2-10-15,4 7 8 16,0 6 8-16,0 7 2 0,0 8 32 16,-4 0-9-16,-5 14 13 15,-5 9 43-15,-6 16-31 16,0 1 0-16,0 0 35 15,-2-8-50-15,0-4-34 16,2-10-52-16,12-14-214 16,11-4-447-16,6 0-154 0</inkml:trace>
  <inkml:trace contextRef="#ctx0" brushRef="#br0" timeOffset="20350.99">30593 14784 1543 0,'0'0'358'0,"0"0"-254"0,0 0 74 0,0 0-13 16,12 103-85-16,5-53-56 0,1 8 96 0,-1 0-36 16,-1 0-54-16,-1-4 43 15,-5-7-60-15,-8-9 3 16,-2-8-16-16,0-12-61 15,0-6-25-15,-14-6-35 16,-3-6 44-16,-1 0 70 0,1 0-16 16,-4-22 23-1,1-6 1-15,0-11 13 0,0-6 2 16,0-14-16 0,7-9 0-16,4-2 20 15,9-2-19-15,0 6 12 0,15 8-12 16,14 5-1-1,4 15 0-15,5 12-58 0,-1 12-15 16,-2 8 52-16,-6 6-14 16,-7 2 35-16,-11 22-6 15,-11 10 6-15,0 6 50 16,-18 6-32-16,-9 3 7 16,-2-9 72-16,8-8-47 15,2-6-14-15,13-12-36 16,6-6-89-16,0-8-68 15,29-16-186-15,4-8-379 16,1-6-354-16</inkml:trace>
  <inkml:trace contextRef="#ctx0" brushRef="#br0" timeOffset="20869.08">30929 14692 939 0,'0'0'702'0,"0"0"-518"0,0 0-3 0,0 0 15 0,0 0-48 0,0 0-42 16,0 0-73-16,0 106-6 16,0-75-27-16,0-5 0 15,0-4-1-15,0-6 1 16,8 0 0-16,3-12 0 16,1-4-45-16,5 0-47 15,-2-2-38-15,1-16-26 16,-3-5 25-16,-2 4 26 0,-2-3 57 15,-2 4 48-15,-3 4 8 16,-2 6 23-16,2 8-6 16,-1 0-15-16,2 9 127 15,3 18-48-15,3 5-38 16,7 4 3-16,5-6 76 16,4-8-93-16,-1-14-37 15,-2-8-70-15,-3-2 58 16,-4-22-90-16,-3-8-20 15,-8-4-13-15,-1-4 27 16,-3-4 4-16,-2-1 14 16,0-5 59-16,0-2 31 0,-2-2 50 15,-5-2 46 1,1 4 11-16,4 5-37 0,2 11 31 16,0 14-10-16,0 12-16 15,0 10 4-15,6 8-20 16,3 23 34-16,-3 15-41 15,4 4-40-15,-4 4 15 16,1-2-27-16,-3-8-66 16,0-8 7-16,-4 4-164 15,0-16-307-15,-6-3-384 0</inkml:trace>
  <inkml:trace contextRef="#ctx0" brushRef="#br0" timeOffset="21621.26">30970 14843 967 0,'0'0'768'16,"0"0"-729"-16,0 0-38 0,129-59 50 0,-62 36-35 0,4-4 6 0,5-3-8 16,-3 0-6-16,-10 6 65 15,-18-2 34-15,-19 12-62 16,-17 0-30-16,-9 4-12 15,0 6 74-15,-9 0 1 0,-9 4-8 16,2 0-11 0,-1 4-32-16,3 14 8 0,3 8 4 15,3 2-38 1,5 4 53-16,3 0-54 0,0-2 0 16,3-3 0-1,12-8-1-15,5-6-60 0,7-9 40 16,6-4-111-16,5-9-11 15,4-17-110-15,5-7-82 16,-1-6 178-16,0-3 63 16,-9 0 85-16,-8-4 9 15,-11 2 70-15,-7-2 88 16,-9-1-3-16,-2 5 35 16,0 4-7-16,-4 8-40 0,-5 12 13 15,0 10-46-15,5 8-34 16,-1 0-13-16,3 14-62 15,0 14-1-15,2 6 0 16,0 3-15-16,0 4 13 16,2-1-44-16,9 1-57 15,3-1 19-15,-1-6-123 16,1-2-58-16,-10-2 60 16,-4-6 127-16,0-4-64 15,-14 0-84-15,-8-4 26 16,0-7 95-16,-1-4 44 15,4-5 61-15,3 0 45 16,5 0 107-16,9-14 59 0,2-8-54 16,0-8-80-1,17 2-7-15,8-4-56 0,4 6-12 16,2-4 12 0,2 8-5-16,1 8-7 0,-3 6-2 15,-4 8 0-15,-9 0 0 16,-5 20-9-16,-7 6 9 15,-3 6 34-15,-1 0 62 16,0-8 56-16,1-4-141 16,-3-6-11-16,2-10-186 15,-2-4-321-15,0 0-125 0</inkml:trace>
  <inkml:trace contextRef="#ctx0" brushRef="#br0" timeOffset="22218.82">32142 14445 814 0,'0'0'337'0,"0"0"-146"0,0 0 11 0,0 0-36 0,0 0-75 0,0 0-5 15,0 0 30-15,-65 109-28 16,56-83-35-16,7-2 4 15,2-2-42-15,0-6-9 0,8-8-6 16,13-8-1 0,6 0-8-16,4-8-100 15,2-14-24-15,3-6 11 0,-1-2 37 16,-4 2-14-16,-4 2 25 16,-4 6 71-16,-5 8 3 15,-9 8 32 1,-5 4 23-16,-4 0 71 0,0 10 58 15,0 10-37 1,0 0-67-16,0 0-41 0,0-4 14 16,0-4-53-16,0-8 0 15,6-4-1-15,15 0-64 16,6-16-40-16,6-6-37 16,2-2 12-16,-1-2 106 15,-5 2-24-15,-9 2 0 16,-11 1 48-16,-7 3 13 15,-2 3 81-15,0-2 21 0,0 3 23 16,-2 2 45-16,-7 1-66 16,0 0 8-16,2 1-27 15,-2 4-55-15,3 2 2 16,-1 4-45-16,0 0 18 16,-2 8-2-16,-1 15-2 15,-4 6-7-15,5 7-7 16,0 3 11-16,4 1-22 15,5 0-19-15,0-2-140 16,0 18-48-16,0-12-312 16,0-6-656-16</inkml:trace>
  <inkml:trace contextRef="#ctx0" brushRef="#br0" timeOffset="23234.57">29437 15731 1392 0,'0'0'557'16,"0"0"-488"-16,0 0-35 0,0 0 137 0,0 0 23 0,0 0-109 0,0 0-20 0,-2-8-54 0,91 8 50 15,82 0-21-15,101-22 5 16,67-14-8-16,31-10-37 16,-5-3 0-16,-45 5-13 15,-34 0 13-15,-44 2-30 16,-70 6-118-16,-60 6-65 16,-57 6-95-16,-32 6-88 15,-19-2 133-15,-4 0 263 16,-29 0 87-16,-15 6 177 15,-6 8-68-15,6 4-95 0,9 2-95 16,6 0-6 0,13 8-237-16,5-3-397 0</inkml:trace>
  <inkml:trace contextRef="#ctx0" brushRef="#br0" timeOffset="31946.17">24974 7638 694 0,'0'0'245'0,"0"0"-110"0,0 0-56 0,0 0 38 0,0 0 34 0,0 0-42 0,-38-10 16 0,34 6-39 0,-3-2 15 0,2 0 9 0,1-2-31 15,-3 1-1-15,1 0-63 16,-4-1-8-16,4 1 42 16,-3 2-18-16,-2-1-5 15,0-1 2-15,-2 3-10 0,-5-3 12 16,-5 0-30-1,-4 0 0-15,-4-4 19 0,-7 1 3 16,-4 2-6 0,-5 0-14-16,-1 2 5 0,-8 0-2 15,-2 4-5-15,-2 2-8 16,-7 0 8-16,-4 0 9 16,-8 0-9-16,-6 0-1 15,-8 2 1-15,-7 4 3 16,-2-2-3-16,-1 0 0 15,0-2-2-15,6-2 10 16,3 3-9-16,3-2 1 16,1 3-7-16,1 4 6 15,4 5 1-15,6 2 0 16,5 6-5-16,7 3 11 0,5 6-4 16,6 4-2-16,7 4 0 15,0 8 13-15,7 4-13 16,-1 6 0-16,7 1 0 15,7 1 1-15,6 2-1 16,0 2 0-16,5 6-4 16,1 2 4-16,-2 5 17 15,1 1-16-15,5 0 29 16,0 0-30-16,8-1-14 16,5-6 13-16,0 0 1 15,27-9 3-15,20-2-2 16,31-2 20-16,48 2 47 0,57 1-66 15,29-9-2 1,12-13 18-16,-12-15-17 0,-21-13 30 16,-16-7-16-16,-17-2 5 15,-32-2-9-15,-31-12-11 16,-26-4-13-16,-6-6 12 16,3-6 1-16,5-11 14 15,1-9 0-15,-7-6 29 16,-11-6 27-16,-10-6-68 15,-5-4 29-15,-7-3-9 16,-10 3-20-16,-9 4 41 16,-3 4-31-16,-6 6 14 15,-4 8-26-15,0 9-3 16,0 5 3-16,0 10 0 16,0 8 1-16,0 4-13 15,0 6 12-15,0 8-62 0,0 0-54 16,9 20-229-16,7 10-207 15,-1 4-164-15</inkml:trace>
  <inkml:trace contextRef="#ctx0" brushRef="#br0" timeOffset="32780.17">25192 9266 590 0,'0'0'632'0,"0"0"-461"0,0 0-97 0,0 0-10 0,0 0 130 16,0 0-28-16,0 0-69 16,-87-115 6-16,70 100-58 15,-3-2 7-15,-9-2 1 16,-7-2 6-16,-11-1 15 0,-6 3-66 16,-15 2 1-1,-9 3 50-15,-27 4-50 0,-35 10 4 16,-35 0-6-16,-13 10-6 15,6 12 9-15,14 2-10 16,16 5-15 0,4-3 7-16,20-1 9 0,27-7-1 15,23-3 1-15,11-5 15 16,-10 2-16-16,-11 4-1 16,-4 0-2-16,8 4-8 15,10 0 22-15,13 2-10 16,16 0-1-16,9 2 0 15,14 0-7-15,7 0-7 16,7 4-6-16,7 7 3 0,0 5 34 16,0 7-17-16,17 12 0 15,6 3 0-15,8 6 3 16,8 2-3-16,5 6-8 16,10 3 7-16,10 1 2 15,10 2 4-15,10-3-5 16,6-9 0-16,8-10-14 15,20-18 14-15,19-22 0 16,20-20 8-16,-15-20-7 16,-28-18 2-16,-31 2-3 15,-18-3 0-15,10-8 2 16,12-11-2-16,4-9 0 16,-8 1 45-16,-14 4-33 15,-15 8-7-15,-17 5-5 16,-12 12-1-16,-12 4 1 15,-9 9 1-15,-4 6 21 0,0 2 12 16,0 6-33-16,0 2-1 16,-8 4-1-16,3 2-53 15,1 2 23-15,2 0-89 16,2 10-99-16,6 30-90 16,14-1-213-16,4-2-68 0</inkml:trace>
  <inkml:trace contextRef="#ctx0" brushRef="#br0" timeOffset="34106.16">25996 10587 584 0,'0'0'256'0,"0"0"-152"0,0 0-58 0,0 0 47 0,0 0 146 0,0 0-39 0,0 0-72 16,-22-48 15-16,7 37-74 15,-6-2 5-15,0-1-25 16,-8 0-27-16,-2 0 39 16,-10-2-45-16,-10 0-8 15,-11 2 46-15,-32-4-52 16,-33 4-2-16,-34 2 0 15,-10 4 0-15,-1 6 4 16,3 2-4-16,6 0 0 16,-8 0 5-16,-7 0-5 15,1 0-16-15,4-2 16 0,-3 0-12 16,2 2 12-16,3 0 10 16,3 2-1-16,6 10 3 15,4 4-12-15,4-2-1 16,2 4-13-16,5 2 14 15,7 2 10-15,6 2-7 16,25-4 12-16,24-2-3 16,21-3-12-16,1 3 0 15,-11 7-1-15,-10 11 0 16,-11 9 1-16,3 3 8 16,10 0 10-16,11-2-18 15,15-2-9-15,11-5 0 16,13-2 9-16,9 3-8 15,7 3 6-15,9 5 4 16,5 2 3-16,2 6-5 0,2 2-13 16,21 4 13-16,3 3-7 15,12 5 14-15,6 2-22 16,10 2 21-16,8 5-6 16,12-2 0-16,6 4 0 15,27 3-9-15,38-2 2 16,48-12 7-16,40-20 0 15,22-32 0-15,13-18 0 0,0-7 0 16,10-19 7 0,5-1-7-16,-7 1 9 0,-9 4-3 15,-14 4 13-15,-20 2-19 16,-19 8 0-16,-18 0-12 16,-22 0 11-1,-20 6-7-15,-36 0 8 0,-33 2-6 16,-27 0-1-16,-10 0-21 15,4 0 7-15,8-6 15 16,9-4 6-16,-3-6 0 16,5-8 1-16,6-6 0 15,5-8 17-15,8-10-18 16,5-11 0-16,3-9 13 16,0-6-2-16,-9-4 26 15,-16 0 5-15,-19 5 25 16,-23 8 31-16,-18 4-63 15,-13 7-7-15,-4 4 48 0,-25 6-42 16,-9 5 14 0,-8 3-33-16,-8 4-6 0,-2 2 16 15,-4 4-25-15,2 2 0 16,2 2 4-16,4 0-3 16,4 2 8-16,9 2 6 15,7 0 22-15,8 6-13 16,9 2-24-16,5 4-6 15,3 2-4-15,7 2 20 16,0 2-5-16,0-2-5 16,0 2 0-16,0 0 1 15,0 0-1-15,0 0-1 16,0 0-5-16,0 0 12 16,0 0-3-16,0 0-3 0,0 0-5 15,0 0 4-15,0 0-54 16,0 0-41-1,0 0 19-15,0 0-86 0,0 0-44 16,0 0-135-16,0 10-324 16,0-6-408-16</inkml:trace>
  <inkml:trace contextRef="#ctx0" brushRef="#br0" timeOffset="35809.65">24696 8191 202 0,'0'0'416'0,"0"0"-273"0,0 0-47 0,0 0-21 0,0 0 132 0,0 0 71 16,0 0-81-16,-54-58-46 0,54 54-40 15,0 4-26 1,0 0-24-16,8 0-61 0,21 0 1 16,19 16 91-16,12 4-27 15,15 6 16-15,31 12-27 16,25 16-16-16,38 19 24 16,9 3-62-16,0-2 0 15,-13-6 11-15,-24-14-5 16,-4 0 0-16,-9-7-6 15,-21-15 0-15,-22-10-11 16,-21-12-11-16,-8-4-49 16,2-6 60-16,-3 0-3 15,-3 0 3-15,-21 0 7 0,-18 0 4 16,-8 0 4 0,-5 0-4-16,0 0-25 15,-18 0-18-15,-32 22-182 0,2 6-262 16,-6 4-254-16</inkml:trace>
  <inkml:trace contextRef="#ctx0" brushRef="#br0" timeOffset="36172.43">25126 9647 436 0,'0'0'769'0,"0"0"-557"0,0 0-169 0,0 0-8 0,0 0 85 0,0 0 18 0,0 0 33 0,85-74-77 0,-6 38-22 16,48-16 19-16,54-20-11 15,26-7 34-15,7-1-64 16,-16 10-41-16,-28 10 52 15,-14 4-15-15,-34 12-21 16,-33 12-19-16,-28 11 3 16,-17 9-9-16,-4 4 0 15,-6 4-105-15,-8 4 48 16,-17 0-43-16,-9 10-45 0,0 18 11 16,-18 12-74-1,-20 45-130-15,5-9-264 0,2 2-174 16</inkml:trace>
  <inkml:trace contextRef="#ctx0" brushRef="#br0" timeOffset="36560.16">26543 10539 872 0,'0'0'414'0,"0"0"-221"16,0 0-62-16,0 0 10 16,0 0 61-16,0 0 3 15,0 0-122-15,48-124-34 16,14 46-9-16,30-34-39 16,28-31 50-16,10-11-45 15,-1 4-5-15,-16 9 39 16,-28 30-40-16,-18 24-6 15,-20 20 6-15,-11 17 0 16,-3 0 39-16,-2 4-39 16,-4 4 13-16,-12 14 47 15,-10 14-53-15,-2 8 7 16,-3 3-14-16,0 3-51 16,-8 0 51-16,-7 5-56 15,-8 11-40-15,-12 14-71 0,4-2-222 16,2-4-413-16</inkml:trace>
  <inkml:trace contextRef="#ctx0" brushRef="#br0" timeOffset="36899.81">27715 8717 1397 0,'0'0'376'16,"0"0"-232"-16,0 0-103 0,0 0 105 15,0 0 46-15,0 0-104 16,0 0-20-16,15-71-68 16,-8 75 0-16,2 22 5 15,-1 15-4-15,1 7 14 16,1 8-6-16,-4-2 0 15,1-4 7-15,-1-6-16 16,1-10-26-16,-2-8-16 16,-1-8-82-16,0-5-45 15,-4-5-57-15,0-7-79 0,0-1 19 16,0 0-57 0,-4-13-157-16,-7-4 205 15</inkml:trace>
  <inkml:trace contextRef="#ctx0" brushRef="#br0" timeOffset="37770.57">27688 8923 217 0,'0'0'375'16,"0"0"-84"-16,0 0-68 0,-73-102-44 16,61 72 22-16,10 2-18 15,2 1-15-15,0-1-39 16,16 5-93-16,11-2-25 16,8 1 34-16,7 6-45 15,5 4 23-15,4 8-9 16,0 6 24-16,-1 6 22 15,-8 26-45-15,-7 13-15 16,-10 10 62-16,-16 10-50 16,-9 3 25-16,-5-2-23 15,-26-4-6-15,-6-3 4 0,-6-5-12 16,-2-8-3 0,3-10-8-16,4-8 11 0,9-10-16 15,7-10-9 1,10-8-17-16,10 0-8 0,2-10-105 15,10-14-131 1,23-6 67-16,9-6-13 0,14-2 36 16,11-1 4-16,4-1 88 15,5 0 78-15,-1 4 26 16,-10 4 36-16,-11 4 133 16,-15 6 16-16,-16 4 82 15,-9 4-5-15,-12 4-21 16,-2 0-38-16,0 2-98 0,0 0-64 15,-14 4 20 1,1 2-40-16,-3 2 11 0,-3 0-32 16,-4 6 0-16,-6 14 6 15,-2 2-6-15,2 2 0 16,4-2-3-16,10-2 14 16,3 0-22-16,12-6 2 15,0-2-10 1,0-4 18-16,19-2-27 0,7-6-6 15,8 0 34-15,1 0-31 16,3-10 11-16,-3-2-14 16,-1 2 26-16,-3 2-4 15,-4 4 12-15,2 4 0 16,2 0-3-16,2 0 9 0,6 0-12 16,1 0-2-16,0-2 8 15,-5-6-21-15,-6-8 21 16,-6-4-10-16,-13-8 10 15,-4-8-1-15,-6-6 1 16,0-4-24-16,-14-2 24 16,-3 3-1-16,-4 4 2 15,1 4 15-15,3 5 3 16,3 8-10-16,3 8-5 16,4 6-4-16,7 8-37 15,0 2 36-15,0 6-19 16,0 22 20-16,9 12 13 15,6 10-1-15,5 5-8 0,5-1-4 16,2-4-28-16,2-6 27 16,-2-6 1-16,-3-8-60 15,-10-4 32-15,-10-6-272 16,-6-2-209-16,-21-4 137 16,-4-6 34-16</inkml:trace>
  <inkml:trace contextRef="#ctx0" brushRef="#br0" timeOffset="38138.12">28514 8903 544 0,'0'0'307'0,"0"0"-84"0,0 0-95 0,0 0 67 0,0 0-4 0,0 0-39 0,117-60-15 16,-63 46-52 0,7-6-51-16,1-6 95 15,-2 0-51-15,-2-5-8 0,-8 4-33 16,-13 0-27-16,-10 5 42 15,-16 7-9-15,-9 2-6 16,-2 4 57-16,-4 2-94 16,-18 5-13-16,-2 2-1 15,-3 0 14-15,0 0 6 16,0 9-6-16,7 2 0 16,7 3 0-16,4-2 0 15,9 1-20-15,0-1 0 16,0-1 20-16,15-1-14 15,10-2 28-15,4-1-5 0,6-1 23 16,3-6-31-16,1 0-2 16,-2 0 1-16,-1 0-67 15,-3 0-34-15,21 0-168 16,-10-9-228-16,-3-3-298 0</inkml:trace>
  <inkml:trace contextRef="#ctx0" brushRef="#br0" timeOffset="38654.62">29647 8408 510 0,'0'0'944'16,"0"0"-716"-16,0 0-108 15,0 0 85-15,0 0-26 0,0 0-53 16,0 0-57 0,-3-50-69-16,-17 60 0 0,-7 14 9 15,-6 10 6-15,-1 6 32 16,8 6-32-16,3 0-3 15,12 0-12-15,9-1-9 16,2-5 8-16,9-7 1 16,22-6-36-16,9-9 24 15,9-10-34 1,13-8-25-16,5 0 3 0,2-22-35 16,1-9 53-16,-10-5 20 15,-7 0-17-15,-12-1 47 16,-12-2 0-16,-16 7 15 15,-7 2 58-15,-6 2-26 16,0 6 40-16,-9 4-17 0,-4 4-36 16,-3 6 34-16,1 4-68 15,-1 4 0-15,1 0-6 16,1 0 8-16,1 8-2 16,1 6 0-16,6 4 1 15,4 2-1-15,2 4-3 16,0-2-9-16,6 2 2 15,15 0 10-15,3-4 0 16,5-4-2-16,3-6-15 16,1-4 17-16,-2-4-126 15,-4-2-36-15,-8 0-44 16,-5-8-106-16,-7-14-96 16,-5-6-92-16</inkml:trace>
  <inkml:trace contextRef="#ctx0" brushRef="#br0" timeOffset="39187.03">30181 8494 290 0,'0'0'276'0,"0"0"-74"0,0 0 53 0,0 0-27 0,0 0-82 0,0 0-52 16,33-56-65-16,-19 56-8 15,-3 2 52-15,2 10-37 16,-3 6 25-16,-2 2-21 16,-1 0-2-16,-1 0-2 15,-4-2-36-15,0-2-4 0,-2-6-12 16,4-4 32-1,-4-2-16-15,0-2 13 0,0-2-13 16,2 0 0-16,2 0-16 16,5 0-70-16,1-10 58 15,7 2-21-15,3 0 33 16,6 0 6-16,3 0 10 16,0-2 7-16,2-2-7 15,0-6 0 1,0-4 20-16,-6-6 47 0,-2-4 34 15,-6-4 0-15,-7-3-8 16,-4-1 47-16,-6 0-73 16,0-2-12-16,0 4 33 15,-6 0-52-15,-8 2-10 16,3 2-25-16,2 4 4 16,2 4 46-16,2 6-51 15,3 6 0-15,2 6 31 0,0 8-31 16,0 0 0-16,0 0-43 15,0 18 25-15,2 8 10 16,8 10 16-16,1 2-5 16,2 8 9-16,3 2 0 15,1 6-12-15,-1 2 0 16,-3 2 0-16,-3-1 0 16,-6-7 0-16,-4-8-82 15,0-8-94-15,0-12-131 16,-12-12-201-16,-3-6-50 15,-1-4-163-15</inkml:trace>
  <inkml:trace contextRef="#ctx0" brushRef="#br0" timeOffset="39787.18">30540 8436 778 0,'0'0'215'0,"0"0"-62"0,0 0 105 0,0 0-50 0,0 0-5 0,0 0-71 15,0 0-56-15,58-71 22 16,-20 71-6-16,6 0-47 15,5 0 46-15,2-5-42 16,3-5 13-16,-5-4-29 16,-5-2-25-16,-6-3 4 15,-14 1-12-15,-7 2-10 16,-9 5-3-16,-8-2 13 16,0 5-12-16,0 2-5 0,0 4-8 15,0 2 25 1,-2 0-30-16,-2 2-1 0,-1 14 31 15,1 4 4-15,1 3-4 16,3-1-1-16,0-3 1 16,0-5-9-16,7-3-6 15,4-7-23-15,7-4 29 16,2 0 9-16,5-2-18 16,6-16 6-16,2-2 12 15,0-5 0-15,1-3 0 16,-5 2 0-16,0-2 6 15,-5-2-3-15,-1 2-3 16,-4 0 0-16,0 2 0 0,-4 4 18 16,-1 4-18-16,-4 8 0 15,-3 4 28-15,0 4-28 16,-2 2-16-16,3 0 3 16,3 6 13-16,3 10 7 15,-1 0-7-15,5 6 0 16,3 2 42-16,2 4-42 15,4 2 21-15,2 0-20 16,-2 2 0-16,0-3 51 16,-9-7-27-16,-11-7-10 15,-7-4-15-15,-7-4-37 16,-27 0-30-16,-21-5-103 16,3-2-229-16,10 0-453 0</inkml:trace>
  <inkml:trace contextRef="#ctx0" brushRef="#br0" timeOffset="39938.91">31689 8229 88 0,'0'0'1751'0,"0"0"-1567"0,0 0-119 0,0 0-65 0,0 0-1 0,0 0-351 16,0 0-579-16</inkml:trace>
  <inkml:trace contextRef="#ctx0" brushRef="#br0" timeOffset="44354.16">5391 5039 788 0,'0'0'377'0,"0"0"-210"0,0 0-115 0,0 0 31 0,0 0-40 0,0 0 37 0,0 0 12 16,0 0-6 0,0 0 55-16,0 0-19 0,0 0-35 15,0 0-43-15,0 8-35 16,0 16-9-16,0 12 19 16,0 16-13-16,-6 16 68 15,-6 29-40-15,-1 31 3 16,7 22 6-16,6 5-31 15,0-9-10-15,8-15-2 16,21-15 16-16,9 8-6 16,11 1-10-16,9 3 2 15,5 6 10-15,4 7-12 16,8 5-12-16,5 5 12 16,16 3 0-16,16 0 5 0,15 0-5 15,18 3 0 1,15 6-1-16,11-1 1 0,16 4 0 15,10 5 0-15,10 3 2 16,9 1-1-16,7-3-1 16,13-4 0-16,9-1-1 15,12 1 2-15,15 1-1 16,1 0 9-16,13-5-9 16,12-2 25-16,3 1-25 15,13-9 0-15,11-4-4 16,1-7 17-16,9-7 1 15,0 0 0-15,1-5 9 16,7-7 9-16,-2-10-32 0,5-7 0 16,6-13-17-1,1-6 34-15,5-6-15 0,1-7 8 16,6-9 7-16,3-10 15 16,0-6-32-16,6-10 0 15,0-7 29-15,0-8-19 16,-2 0 8-16,-2-2-7 15,-9-5-10-15,-5-1 12 16,-3-7-13-16,-8-10-16 16,0 0 10-16,-11-13 12 15,-8-13-2-15,-12-2-4 16,-9-5 0-16,-9-4 9 16,-4-1-9-16,-9-4-9 0,-4-4-1 15,-3-7 20 1,-4-2-1-16,-6-4-9 0,-6-3 2 15,-9 2 8-15,-12 0-10 16,-12 2-16-16,-13 4 15 16,-15 4 2-16,-10 1-1 15,-16 5 6-15,-5 2 0 16,-8 2-3-16,-6-2-3 16,-7 2-2-16,-9-2-15 15,-8-1 34-15,-26 7-15 16,-17 3-2-16,-18 7 0 15,-5-3-3-15,13-3 3 16,7-6 0-16,7-2-2 16,-6 0 13-16,-4 4-11 15,-8 3 0-15,-4 4 0 0,-7 4-5 16,-4 2 5-16,-4 0 0 16,-3 4 5-16,4-3-4 15,5-5-2-15,7-1 1 16,9-4 0-16,5-2-14 15,-4 0 14-15,-4 0 0 16,-7 4 19-16,-6 2-18 16,-1 1-2-16,-1 4-6 15,1 0 4-15,-6 4 3 16,-3 1 0-16,-4 0 0 0,-6 1-2 16,-4 1 7-1,2-2-13-15,0 0-8 16,-1 0 16-16,4 0-15 15,-6 0 23-15,-3 6-8 0,-9 2 16 16,-7 4-16-16,-5 2 0 16,-1 0-6-16,-6 2 4 15,3-2 2-15,-1 2 7 16,4-2 0-16,-2-2 7 16,5 2-7-16,1 0-5 15,-3 2-2-15,0 0-8 16,-2 2-4-16,-2 0 24 15,-3 0-12-15,-2 0 0 16,-2 0 14-16,0 0-17 16,0 0 3-16,0 0-21 15,0 0 21-15,0-2 18 0,0 0-12 16,2 0-6-16,3-2 10 16,2 2-14-16,0-4 4 15,-1 2-60-15,3-2 51 16,-3 0-49-16,2 0-94 15,3-4-107-15,-3 0-342 16,2-2-554-16</inkml:trace>
  <inkml:trace contextRef="#ctx0" brushRef="#br0" timeOffset="44701.14">27815 9693 810 0,'0'0'383'0,"0"0"-269"0,0 0-20 0,0 0 171 0,0 0-49 0,0 0-93 0,0 0-58 15,0-6-46-15,0 6 43 16,18 0-27-16,11 0 2 0,17-6 32 16,14-2-68-16,14-4-2 15,8-4 0-15,5-4 1 16,-8 2-10 0,-15 2 10-16,-20 4-49 0,-17 4-14 15,-20 2-65-15,-7 4-92 16,-27 2-267-16,-11 0 78 15,1 0 22-15</inkml:trace>
  <inkml:trace contextRef="#ctx0" brushRef="#br0" timeOffset="44931.86">28124 9444 823 0,'0'0'381'16,"0"0"-140"-16,0 0-33 0,0 0 15 15,0 0-99 1,0 0-63-16,0 0 18 0,18 2-20 16,0 19 17-16,4 5-32 15,-1 4-28-15,0 8 36 16,-3 0-31-16,-1 6-2 16,-7-2-19-16,1 2-40 15,-1-2-6-15,7-2-180 16,-1-11-473-16,-1-13-224 0</inkml:trace>
  <inkml:trace contextRef="#ctx0" brushRef="#br0" timeOffset="46819.44">28753 12286 750 0,'0'0'322'15,"0"0"-238"-15,0 0-12 0,0 0-25 0,0 0 95 0,-33-106-42 0,33 80-30 0,0-2 64 16,0-2-54-16,0-2 48 15,0-7 34-15,0-3-81 16,-3-6 21-16,0-6-22 16,1-6-32-16,0-3 30 15,0-1-27-15,2 0-7 16,0 0-6-16,0 0-30 16,0-1-8-16,0-3 0 0,0 0 2 15,6 0-2-15,0-2 21 16,-2 2-6-16,0-1-15 15,-4 5 0-15,0 2-2 16,0 4 2-16,0 4 0 16,-2 2 0-16,-10 6 1 15,0 2-1-15,-7-1 10 16,2 4-10-16,-1-2-1 0,1 3 0 16,3 0 1-1,3 2 5-15,4 2-4 16,0 4 0-16,5 2-1 15,0 2-6-15,2 8 6 0,0 2 0 16,0 4 1 0,0 1 6-16,0 1-7 0,0 1 0 15,0-3-1-15,0-3-8 16,2-1 9-16,5-1 0 16,2-6 6-16,-3 1-1 15,3 0-5-15,-2 2 0 16,-2 2-1-16,-1 2 1 15,-2 2 0-15,2 2 2 0,-1 4 5 16,-1 0 20 0,-2 4-27-16,2 2 0 0,-2 4-8 15,0-2 23 1,0 2-15-16,0 0 1 0,0 0 0 16,0 0-1-16,0 0-15 15,0 2-52-15,-2 10-27 16,-3 12-131-16,1 0-92 15,0-6-405-15</inkml:trace>
  <inkml:trace contextRef="#ctx0" brushRef="#br0" timeOffset="47464.91">29013 9499 502 0,'0'0'238'0,"0"0"-105"0,0 0 20 0,0 0 17 0,0 0 54 0,-20-105-35 15,16 89-42-15,1 5 6 16,-3 4-12-16,2 5-27 0,-5 2 11 15,-5 0-77 1,-6 14-26-16,-6 18 12 16,-5 13-25-16,-3 11 21 0,2 10-30 15,8 0 0-15,13-2 12 16,11-8-12-16,11-12 0 16,29-9 6-16,18-15-6 15,18-15-96-15,11-5-24 16,11-7-32-16,5-19-52 15,-3-9-104-15,4-16-93 16,-28 4 36-16,-22 9-162 0</inkml:trace>
  <inkml:trace contextRef="#ctx0" brushRef="#br0" timeOffset="47769.47">29555 9539 639 0,'0'0'327'16,"0"0"-116"-16,0 0-65 0,0 0 18 15,0 0-33-15,0 0-10 16,-109 104 15-16,102-68-35 15,5-4-18-15,2-4 0 16,0-2-36-16,11-6-23 16,9-5-24-16,9-9 0 15,7-6 10-15,3 0-5 16,4-5-5-16,-5-13-13 16,-7-2 0-16,-10-1 12 15,-15-4-35-15,-6 3-8 16,-4 0 38-16,-23 0 6 15,-4 4 0-15,-8 2 1 16,-3 6 1-16,-2 10-2 0,1 0 0 16,3 4-6-16,7 14-2 15,10 6 8-15,10-2-53 16,13 0-184-16,7-4-311 16,15-10 9-16</inkml:trace>
  <inkml:trace contextRef="#ctx0" brushRef="#br0" timeOffset="48339.04">29762 9573 1073 0,'0'0'231'0,"0"0"-190"0,0 0 88 16,0 0 6-16,0 0-53 15,27 106 25-15,-25-82-106 16,0-4 3-16,-2-6-4 15,0-6 0-15,0-4 26 16,0-2-16-16,-11-2 3 16,0 0 20-16,-3-2-33 15,1-10-19-15,5-6-15 16,0-2-27-16,6-4 46 16,2-2 15-16,0-4-9 15,21-2-10-15,3 4 13 16,7 4 5-1,5 8-6-15,-1 8 7 0,3 8 5 0,-5 0 33 16,-4 10-1 0,-6 8 17-16,-10 2-3 0,-3 0 8 15,-10-4-11-15,0-4-40 16,0-4 40-16,0-4-28 16,-8-4 2-16,-5 0-4 15,2 0-18-15,-3-2-44 16,2-12 7-16,5-2-39 15,2-4 59-15,5 0-29 16,0-2 29-16,3-2 17 16,14-1-44-16,6 3 26 15,4 4 11-15,2 4-8 16,4 9 15-16,2 5 27 0,3 0 28 16,0 8 10-1,-5 7-64-15,-2 3 42 0,-4-1-40 16,-9-6-3-16,-5-3-59 15,-5-3-219-15,-6-3-334 16,0-2-86-16</inkml:trace>
  <inkml:trace contextRef="#ctx0" brushRef="#br0" timeOffset="49147.07">30388 9372 565 0,'0'0'284'0,"0"0"-165"0,0 0 40 0,0 0 6 0,0 0 13 0,113 71-73 0,-86-25-18 16,0 8 14-16,-9 4-69 0,-5 0-3 16,-8-6-29-16,-5-7-3 15,0-14-22-15,-3-8-71 16,-10-14-7-16,0-7 55 16,-5-2 7-16,0-3 9 15,-4-18 22-15,0-2 10 16,-1-9 16-16,-3-5-2 15,-3-5 23-15,-1-6-5 16,-1-2 8-16,4-4 16 16,6 0-10-16,7 3 8 15,12 5 41-15,2 6-79 16,14 10-7-16,21 8-15 16,9 8 14-16,6 6-9 0,0 8 2 15,0 0-1 1,-5 2 0-16,-10 14-4 0,-8 2-9 15,-10 6-9-15,-14 2 39 16,-3 5-17-16,-7-2 31 16,-13 1 14-16,0-6-27 15,6-3-18-15,8-9-34 16,6-8 18-16,0-4-132 16,4 0-16-16,23-11-22 15,9-8-36-15,3-8 131 16,2 0-18-16,-3-5-91 15,-9 1 129-15,-7 1 71 16,-11 2 4-16,-6 4 125 0,-5 6 137 16,0 4 81-1,0 8-105-15,0 4-77 0,0 2-56 16,0 0-83-16,0 18 0 16,2 4-3-16,9 2 0 15,2 2-16-15,6-6-7 16,2-2 0-16,2-6-13 15,6-6 13-15,0-3 0 16,2-3 0-16,0-3-17 16,-2-15 9-16,-2-8-23 15,-4-2-19-15,-8-6 34 16,-2-4-35-16,-6-2 42 16,-5-3-6-16,-2 2 15 15,0-1-7-15,0 3 19 16,0 5-8-16,0 8 74 0,-2 8-49 15,2 6 12 1,0 12-41-16,0 0-22 0,0 14 21 16,11 18-17-16,2 11-30 15,1 7-30-15,1 18-126 16,-3-10-88-16,-6-12-282 0</inkml:trace>
  <inkml:trace contextRef="#ctx0" brushRef="#br0" timeOffset="50396.08">31041 9212 829 0,'0'0'349'0,"0"0"-252"0,0 0-68 0,0 0 24 0,160-62 50 0,-102 44-74 15,0-3 5-15,-4 0-8 16,-10-1 32-16,-8 4 37 15,-16 3-21-15,-9 8-28 16,-9 4 93-16,-2 3-38 16,0 0-60-16,-11 14-13 15,-2 12-12-15,-1 6-16 16,8 1-10-16,6-1-14 16,0-6 15-16,6-6 17 15,17-8-16-15,6-8-20 0,4-4-31 16,1-2-3-1,1-22-38-15,-4-8-18 0,-4-8 67 16,-6 0 16-16,-11-3 35 16,-7 1 11-16,-3 4 31 15,0 2 34-15,-16 2-25 16,-2 6 13-16,2 4 27 16,5 6-22-16,3 8-43 15,6 8-26-15,2 2-14 16,0 6 8-16,0 18-19 15,4 6-19-15,7 4 21 16,0 4-71-16,2 0-22 16,-2 0-40-16,-3 0-63 15,-2-2 13-15,-6-5 148 16,0-7-72-16,0-6 12 16,-12-8 70-16,1-6-4 15,1-4 52-15,-2 0 22 0,5 0 77 16,1-8 20-16,2-4-9 15,4-2 49-15,0 0-79 16,0-4-15-16,0-3-8 16,10-3-28-16,11-2-9 15,4 0-20-15,0 1 15 16,8 0 1-16,0 5-16 16,0 6-1-16,-4 6-6 15,-3 8 7-15,-3 0 38 16,-5 0-1-16,-5 12-13 0,-7 4 61 15,-2 0-66-15,-4 0 13 16,0-2-7-16,0-3-24 16,0-6 20-16,4-5-15 15,0 0-5-15,7 0-1 16,7-5-18-16,7-12-11 16,1-3 17-16,3 0-13 15,-2 2 25-15,-5 2 0 16,-1 4 6-16,-8 4 1 15,-5 4 6-15,0 2-13 16,-8 2 43-16,0 0-14 16,0 0 48-16,0 0-47 15,0 2 11-15,0 8-9 0,0-2-32 16,4 0-2-16,0-2-16 16,5-6-50-16,5 0 2 15,3 0-36-15,8-8 39 16,2-6 43-16,0-2-4 15,-6 4 7-15,-5 2 11 16,-5 4 6-16,-7 4 38 16,-4 2 22-16,0 0 17 15,0 2-20-15,0 12-26 16,0 2 11-16,0 2-4 16,0-4-37-16,0-2 17 15,12-6-7-15,7-4 1 16,2-2-12-16,-1 0 4 15,0-10-4-15,-9-8 0 16,-2-4 2-16,-5-2 39 0,-4 0 4 16,0 0 48-16,-4-2 15 15,-9 0-69-15,-1-3 23 16,1 0-11-16,-1-1-19 16,4 2 16-16,1 3-32 15,7 5 2-15,-1 8 34 16,3 8-52-16,0 4 25 15,0 0-25-15,0 8 0 16,3 18-10-16,5 11 4 16,1 7-2-16,2 6-13 15,-2 4-57-15,2 4-83 16,-11 26 6-16,0-16-350 0,-4-6-384 16</inkml:trace>
  <inkml:trace contextRef="#ctx0" brushRef="#br0" timeOffset="50942.11">30100 10399 1174 0,'0'0'687'0,"0"0"-539"0,0 0-106 0,0 0 26 0,0 0 140 0,0 0-82 0,133 147-71 0,-100-79 6 16,-2 0-61-16,-4-4-9 16,-8-8-31-16,-3-14-94 15,-9-10-79-15,-7-16-142 16,-9-9-283-16,-11-7-12 0</inkml:trace>
  <inkml:trace contextRef="#ctx0" brushRef="#br0" timeOffset="51178.05">29998 10439 1033 0,'0'0'271'0,"0"0"-271"15,0 0 14-15,92-108-2 16,-32 84 68-16,6 8-57 15,5 8-7-15,1 8 30 16,-11 0 30-16,-17 16 17 16,-20 10-54-16,-24 6-37 15,-4 2 80-15,-36 4 1 16,-13-2 27-16,-5-2-12 16,2-4-61-16,12-8-37 0,17-8-5 15,27-14-175 1,10 0-147-16,22-5-348 0</inkml:trace>
  <inkml:trace contextRef="#ctx0" brushRef="#br0" timeOffset="51508.67">30667 10371 1134 0,'0'0'646'16,"0"0"-463"-16,0 0-126 15,0 0 71-15,0 0 71 16,-114 58-122-16,105-32-47 15,9 0-30-15,0 0 7 16,5-4-20-16,15-4 9 0,9-5-54 16,2-8 58-1,5-5-60-15,-1 0-33 0,-4-19-45 16,-6-8 0 0,-12-5 53-16,-13 0 13 0,0-2 50 15,-23 0 22-15,-16 4 6 16,-8 4 32-16,-4 6-3 15,6 10 5-15,7 10 5 16,13 0-45-16,15 4-23 16,10 12 11-16,0 0-121 15,47-10-240-15,3-2-143 16,2-4 170-16</inkml:trace>
  <inkml:trace contextRef="#ctx0" brushRef="#br0" timeOffset="52081.33">30847 10297 827 0,'0'0'589'15,"0"0"-449"-15,0 0 38 16,0 0 35-16,0 0-3 16,0 0-136-16,-42 104-48 15,42-92-24-15,18-6-1 16,9-6-2-16,4 0-59 16,2-8-61-16,-2-10 12 15,-4-2-7-15,-10 4 69 16,-3 6 34-16,-9 8 13 15,-5 2 7-15,0 8 44 16,0 16 46-16,0 4 5 16,0 2-38-16,0-4-35 0,4-6-29 15,16-8 1 1,4-12-18-16,5 0-16 0,-2-14-63 16,0-14-6-16,-7-6-35 15,-5-4 48-15,-5 2 74 16,-8 2 15-16,-2 6 86 15,0 5 40-15,-5 8 47 16,-4 8-11-16,1 7-102 16,1 0-18-16,3 8-16 15,1 13-26-15,3-1 37 16,0 2-28-16,16-6 12 16,8-4-21-16,8-8-12 15,-1-4-10-15,0 0-39 16,-2-12-48-16,-4-8 37 15,-8-4 1-15,-6-1 59 0,-6 6-6 16,-5 1 36-16,0 5-16 16,0 4 46-16,0 4 19 15,2 4-3-15,7 1-50 16,6 0 1-16,10 0 35 16,6 0-43-16,4 3 17 15,2 5-24-15,-8-1-12 16,-5-3-66-16,-17 6-188 15,-7 0-328-15,0-1-400 0</inkml:trace>
  <inkml:trace contextRef="#ctx0" brushRef="#br0" timeOffset="61452.08">30054 9779 204 0,'0'0'118'0,"0"0"-56"0,0 0-61 0,0 0-1 0,0 0 45 0,0 0-38 0,0 0-1 0,0 0-6 0,0 0 0 0,0 0 0 15,0 0-3-15,0-1-12 16,0 1 7-16,0 0 16 15,0 0-6-15,0 0-1 16,2-3 0-16,3 3 3 16,1 0-4-16,-2-1-12 0,4-2 2 15,-4 3-21-15,3 0-3 16,-1 0-13-16,-2 0-5 16,4-2 3-16,-2 2 4 15,-1 0 0-15,-1 0 44 16,2-2-9-16,-1 2 10 15,0 0 1-15,-1-2 8 16,3 0-5-16,-3 2-4 16,0-2 0-16,3-2 10 0,0 3-10 15,0-6 20-15,-1 3-10 16,1-2-8-16,2 2 11 16,-2-2-13-16,1 0 0 15,1 2-1-15,3-2-4 16,-4 0-2-1,3 2-9-15,1 0-31 0,-3 0-4 16</inkml:trace>
  <inkml:trace contextRef="#ctx0" brushRef="#br0" timeOffset="61937.81">30299 9683 58 0,'0'0'63'0,"0"0"-11"15,0 0-8-15,0 0-20 16,0 0 2-16,0 0-9 15,0 0-5-15,13-20 31 0,-11 18-5 16,-2 0-9-16,0 0-2 16,2 0-18-16,-2 0 12 15,6 0-21-15,-4-2 0 16,4 0-1-16,-1 2 2 16,-1-2-1-16,0 2 6 15,-4 2-6-15,2 0-6 16,-2 0-27-16,0 0-8 15,0 0 11-15,0 0-13 16,0 0 12-16,0 0-13 16,0 0 26-16,0 2-5 15,0 2-47-15,0-2 31 16,0 2 26-16,0-2 13 16,-4 0 15-16,0 0 10 0,0 0 3 15,-1 0-6-15,3 0-20 16,-2 0-1-16,-2 0 15 15,4 0-10-15,-2 0 1 16,0 0 3-16,-1 0-10 16,3 0 0-16,0 0-18 15,0-2-4-15,0 0 15 16,2 2 6-16,-2-2 1 16,-2 0-2-16,2 0-11 15,0 2-18-15,-2 0-11 16,2 2-9-16,-3-2 28 0</inkml:trace>
  <inkml:trace contextRef="#ctx0" brushRef="#br0" timeOffset="62031.02">30299 9683 7 0</inkml:trace>
  <inkml:trace contextRef="#ctx0" brushRef="#br0" timeOffset="62099.45">30299 9683 7 0,'-58'16'8'0,"56"-16"-8"0,2 0 0 0,0 0-1 0,-2 0-5 0,2 0-1 16,0 0 7-16,0 0 0 15,0 0 0-15,0 0 0 16,0 0-1-16,-2 0 1 16</inkml:trace>
  <inkml:trace contextRef="#ctx0" brushRef="#br0" timeOffset="66739.24">31654 10149 23 0,'0'0'55'16,"0"0"14"-16,0 0 42 0,0 0-21 0,0 0-25 0,0 0-39 0,0 0-16 0,8-9 29 0,-8 9-19 0,0 0-10 15,0 0-2-15,0 0-7 0,0 0-2 16,0 0-20-16,0 0-21 15,0 0 19-15,3 0 10 16,1 0-41-16,0 2-58 16,2-2 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45:37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19326 7908 2706 0,'22'20'-333'0,"-2"-1"-401"0,-7-5-579 0</inkml:trace>
  <inkml:trace contextRef="#ctx0" brushRef="#br0" timeOffset="186996.28">4523 4740 90 0,'0'0'798'0,"0"0"-582"16,0 0-156-16,0 0 70 0,-7-2 14 0,7-2 14 0,0 2-15 0,0-2 18 0,0 2 4 0,0 2-88 0,0 0-45 15,0 0 73-15,0 0-35 16,0-2 16-16,0 2-22 15,0 0-32-15,2 0 22 16,13 0-54-16,10-2 0 16,17 0 37-16,32-2-22 15,42-6 15-15,51-2-15 16,16 0-2-16,6 4 11 0,-17 2-24 16,-30 6 0-16,-6-4 7 15,-27 2-1-15,-22 0-12 16,-22-2 5-16,-14 2-16 15,5 2-2-15,-1-2 12 16,-1 0 7-16,-14 0 24 16,-9-2-23-16,-4 0 0 15,-1-2-1-15,6 0 0 16,5-4-12-16,13 0 12 16,8 0 0-16,11 0 28 15,7 4-27-15,4-1-2 16,4 4-3-16,4 1-8 15,-7 0 0-15,-2 0 21 16,-8 0-9-16,-9-1 20 16,-6-2-19-16,-9-1-2 15,-3-1-5-15,-4 2 6 16,-1-3-14-16,-2 2 25 0,1-2-11 16,0 2 21-16,-3-1-21 15,2 3 0-15,-4-2-6 16,0 2-6-16,-4 3 10 15,-7-3 4-15,-4 1 2 16,-7 3 13-16,-6-1-11 16,-3 1-6-16,-2 0-6 15,0 0 6-15,0 0 16 16,0-3 17-16,0 3 16 16,0 0-2-16,0 0-13 15,0 0 10-15,0 0-44 0,0 0 0 16,0 0 1-16,0 0 16 15,0 0-1-15,0 0-5 16,0 0-4-16,0-2 5 16,0 2-12-16,0 0-13 15,0 0 12-15,0 0 2 16,0 0 13-16,0 0-9 16,0 0 1-16,0 0-11 15,0 0 5-15,0 0-7 16,0 0 7-16,0 0 4 15,0 0-4-15,0 0 0 16,0 0 0-16,0 0-8 16,0 0-28-16,0 0-50 0,0 0 85 15,-9 0-65 1,0 0-10-16,-4 0-54 0,-7 0-118 16,-3 0 1-16,-10 9-84 15,4 0-209-15,0 0-35 0</inkml:trace>
  <inkml:trace contextRef="#ctx0" brushRef="#br0" timeOffset="190903.44">21674 6252 1386 0,'0'0'501'0,"0"0"-473"0,0 0 25 16,0 0 59-16,0 0-29 0,0 0 14 0,0 0 10 0,113 2-24 0,-55 4-2 16,10 2-80-16,3 0 30 15,2 0-14-15,3 2-8 16,0-2 22-16,-5 0-18 16,1-4 20-16,1-2-16 15,3-2 5-15,8 0-13 16,7 0-9-16,7-7 13 15,3-6 20-15,-3 3-25 16,0-2 12-16,-7 2-20 16,-1 0-4-16,-3-2 4 0,-6 0 0 15,-2-2 6-15,-8 2-3 16,-7 0-3-16,-6 2 16 16,-2 0-16-16,-2 2-7 15,-2 0 6-15,0 2 0 16,-2 0 1-16,1 0 5 15,-2 0 7-15,2 2-6 16,5 0-6-16,-1 0-27 16,3 0 27-16,-2 0 0 15,-2 2 0-15,-4 0 2 16,-4 2-1-16,-4-2 12 0,-4 2-13 16,-2-2-21-16,-3 0 21 15,3 2 0-15,-1 0 7 16,5 0-4-16,1 0-2 15,5 0-1-15,3 0 0 16,2 0-3-16,7 0 2 16,0 0 1-16,4 0 0 15,-1 0 9-15,-1 0-9 16,-2 0 0-16,-7 2-9 16,-2 0 9-16,-6-2 0 15,-3 0 0-15,-3 0 0 16,1 0 12-16,1 0-12 15,0 0 0-15,3 0-24 0,8 0 36 16,1-4-12 0,4-1 18-16,3 0-18 0,-2-1 27 15,0-1-27-15,-2 0 0 16,-4-1-6-16,0 1 27 16,-2 0-15-16,2-1 12 15,-3-2-2-15,1 2 19 16,4-2-35-16,-1-2 0 15,4-1 1-15,3 3 14 16,0-2 5-16,5 0-10 16,-3 2-1-16,0 0 15 15,0 2-24-15,1 0 0 16,-3 2 0-16,0 2 1 0,-2-2 21 16,-4 2-16-1,-2 0 12-15,-4 0-6 16,-1 0-12-16,-5 2-18 0,0 2 3 15,-2-2 30-15,-2 2-8 16,-3 0 2-16,-4 0-7 16,-2-2 17-16,-3 2-19 15,-2 0-19-15,1 0 4 16,-6 0 30-16,1 0-5 16,-1 0-1-16,-7 0-3 15,-1 0 18-15,-5 0-24 16,4 0 0-16,-4 0 23 15,0 0-17-15,5 0 31 0,0 0-28 16,0 0 0-16,2 0 14 16,-2 0-23-16,-2 0-15 15,-3 0 9-15,-4 0 12 16,0 0-3-16,0 0-3 16,0 0-21-1,0 0 19-15,-2 0-109 0,-22 10-79 16,-32 10 17-16,-67 14-316 15,7-2-148-15,-9-3-344 0</inkml:trace>
  <inkml:trace contextRef="#ctx0" brushRef="#br0" timeOffset="193785.81">2350 7239 172 0,'0'0'699'0,"0"0"-365"0,0 0-140 0,0 0 43 16,0 0 5-16,0 0-59 0,0 0-9 0,0-12-67 0,0 10-45 15,0 2 8 1,0-3-63-16,0 2-14 15,4-2 4-15,10 2 3 16,3-1 0-16,8 0 0 0,2 0 1 16,6 2 19-16,8 0-14 15,7 0-6-15,17 0 0 16,31 0 30-16,44 0 40 16,56 0-32-16,34 0-17 15,17-8 43-15,-1-5-46 16,-20 1-18-16,5-2 0 15,-7 3 0-15,-3-2 2 16,-10 8-2-16,-15 1 12 16,-17 1-12-16,-21 3-30 15,-38 0 20-15,-29 0-5 16,-30 0-1-16,-15 0 16 16,3 0 9-16,1 0 7 0,0 0-15 15,-7 4-1-15,-7 0-1 16,-3-1-8-16,-2-2 9 15,5-1 9-15,1 0-9 16,9 0 16-16,2 0-16 16,8 0-9-16,4 0 4 15,5-1 4-15,1-3 2 16,6 0-1-16,1-3 0 16,6 1 19-16,5 1-19 0,3-2-21 15,4 1 20 1,1-2 1-16,1 4-3 0,-4 0 2 15,-4 4 2-15,-5 0 10 16,-6 0-11-16,-3 0-14 16,-2 0 14-16,1 2 0 15,3 4 1-15,0-3 8 16,5-2-3-16,3 2-3 16,1-3-3-16,1 1-2 15,4-1 1-15,0 0 1 16,1 0 0-16,5 0-1 15,2 0 1-15,-1 0 0 16,-1 0-1-16,-1 2-18 16,-4 0 19-16,-3 0 0 15,-7 2 10-15,-3-1-4 16,-6 1-6-16,-1-1 0 16,-6-1-1-16,1 3-2 0,-5-1 3 15,1-3 0-15,1 3 2 16,0-1 14-16,0-2-16 15,3 1 0-15,-3-2-6 16,-2 3 5-16,-2-3 1 16,-2 0 0-16,-6 1 0 15,-1 2 11-15,-2-2-11 16,-3 3 0-16,-2-1-23 16,-4 0 28-16,-3 0-5 15,0-2 6-15,-1 2-6 16,-1-2 16-16,2 2-16 15,1-3 0-15,4 1-9 0,4-1 21 16,8 0-6 0,2 0 12-16,6 0-9 0,0 0 13 15,5-4-22-15,-3-1 0 16,2-1-14-16,-2-1 30 16,1 2-9-16,-3 0-6 15,0 1 0-15,-2 3 19 16,-6-2-20-16,0-1-20 15,-4 4 4-15,-3-1 32 16,-3-2-10-16,-5 3 2 16,1-2-8-16,-2 2 20 15,-1-2-20-15,-1 0-5 16,-1 1 5-16,-2-3 1 16,0 0 26-16,2-1-12 0,0 3 12 15,-2-1 3-15,2-1-30 16,-5 1-5-16,-1 1-7 15,-3 0 24-15,1 0 8 16,-1 2-4-16,2 0-1 16,5-2 15-16,5 0-30 15,-1 0-7-15,6 0-2 16,-4 1 18-16,1-2 3 16,-1 1-11-16,-4 2 9 15,-2 0-7-15,0 0-3 16,-4 0-14-16,-3 0 13 15,-4 0 2-15,0 0 16 0,-5 0-16 16,-2 0 0-16,-2 0 38 16,0 0-39-16,-2 0 0 15,-3 0 6-15,-2 0 4 16,0 0 23-16,-2 0-31 16,0 0 19-16,0 0 24 15,0 0-45-15,0 0 0 16,0 0 25-16,0 0-5 15,0 0 11-15,0 0-25 16,0 0 0-16,0 0 24 16,0 0-30-16,0 0 0 15,0 0 6-15,0 0 3 16,0 0-9-16,0 0-3 16,0 0 3-16,0 0-15 0,0 0 15 15,0 0 0-15,0 0 13 16,0 0-12-16,0 0 1 15,0 0-2-15,0 0 0 16,0 0-20-16,0 0 20 16,0 0 0-16,0 0 30 15,0 0-29-15,0 0-1 16,0 0-7-16,0 0 7 16,0 0-6-16,0 0 6 15,0 0 0-15,0 0 29 16,0 0-28-16,0 0 2 15,0 0-3-15,0 0-6 16,0 0-15-16,0 0 22 0,0 0-1 16,0 0 34-1,0 0-33-15,0 0-1 0,0 0-6 16,0 0 6-16,0 0-16 16,0 0 23-16,0 0-7 15,0 0 0-15,0 0-1 16,0 0-50-16,0 0-88 15,-26-4-136-15,-10 0-296 16,-2-4-872-16</inkml:trace>
  <inkml:trace contextRef="#ctx0" brushRef="#br0" timeOffset="195952.42">14366 7499 1083 0,'0'0'323'15,"0"0"-78"-15,0 0-199 0,0 0 9 0,0 0 84 0,0 0-20 0,-32-10-67 16,32 10-52-16,23 0 0 15,10 0 2-15,17 0 23 16,14 0 60-16,15-1-12 16,11-4-16-16,28-3 25 15,25 0-54-15,24 2-18 16,9 2 84-16,-11 4-61 0,-11 0 4 16,-14 0-13-1,-6 0 5-15,-7 0-26 0,-22 0-3 16,-18 0-12-16,-18 0 5 15,-5-2 14-15,15-4 14 16,9-4 2-16,9-2 26 16,-9 0 26-16,-7 0-75 15,-17 2 0-15,-12 2 24 16,-15 4-23-16,-12 0 38 16,-12 2-27-16,-9 2 2 15,-2 0 13-15,-2 0-27 16,0 0 0-16,0 0-4 15,0 0 11-15,0 0 4 0,0 0-11 16,0 0 0-16,0 0 10 16,0 0-10-1,0 0 0-15,0 0 0 0,0 0 0 16,0 0 36-16,0 0-34 16,0 0-2-1,0 0 36-15,0 0-36 0,0 0 0 16,0 0 7-16,0 0 7 15,0 0-10-15,0 0-4 16,0 0 0-16,0 0-22 16,0 0 20-16,0 0-91 15,0 18-38-15,0 10-368 16,0-4-223-16</inkml:trace>
  <inkml:trace contextRef="#ctx0" brushRef="#br0" timeOffset="196754.65">19847 7377 986 0,'0'0'542'0,"0"0"-399"0,0 0-45 0,0 0 112 0,0 0 77 0,0 0-96 0,0 0-82 0,16 0-35 16,15 0-38-16,15 0 48 15,35 0-84-15,46-4-4 16,40-4 4-16,20 0 16 16,1 0 2-16,-20 0-18 15,-25 2 9-15,-24-2-14 16,-34 4 5-16,-31 0-32 15,-20 0 32-15,-5 2 10 16,-7-2-8-16,-6 2-2 16,-9 0 14-16,-7 2 67 15,0 0-81-15,0 0 21 16,0 0 36-16,0 0-21 0,0 0-20 16,0 0-16-16,0 0 8 15,0 0 8-15,0 0-16 16,0 0 0-16,0 0 25 15,0 0 5-15,0 0-22 16,0 0-8-16,0 0 6 16,0 0 1-16,0 0-7 15,0-2 0-15,0 0 6 16,-4 0-6-16,-4 0-16 16,2 0-14-16,-7 0-45 15,-6 0 26-15,-47 2-112 0,1 0-337 16,-4 6-293-16</inkml:trace>
  <inkml:trace contextRef="#ctx0" brushRef="#br0" timeOffset="203578.5">17851 9990 146 0,'0'0'200'0,"0"0"-97"0,0 0-54 0,0 0 6 0,0 0-13 0,0 0-35 0,-2-22 33 0,2 18-21 0,0 0-5 15,0 2 14-15,0-2-9 16,0 0 24-16,0 2-40 16,0 0 8-16,0 0 7 15,0 2 3-15,0 0-8 16,0-2-11-16,0 2 5 15,4 0-7-15,1-2-16 16,-1 2 0-16,2-2 16 16,-1 0 9-16,2 2-9 15,-3-2-1-15,3-2 1 16,-3 0 0-16,3 0-4 16,-1-2-7-16,2-2 11 15,-2 1 3-15,1-2-3 16,1 0-14-16,0 0 5 0,0-1-1 15,-1 2-53 1,-3 3-25-16,0 4 86 0,0-2-61 16,-4 3-4-16,0 0-6 15,0 0-67-15</inkml:trace>
  <inkml:trace contextRef="#ctx0" brushRef="#br0" timeOffset="205828.92">18227 9486 33 0,'0'0'194'0,"0"0"-138"0,0 0-32 0,0 0-9 16,0 0 30-16,0 0-12 16,0 0-33-16,7-7 0 15,-7 7 10-15,0 0-4 0,0 0-5 16,0 0-1-1,0 0 7-15,0 0-7 0,0 0-10 16,0 0-36 0,0 0 37-16,0 0-68 15,0 0-13-15,0 0-20 0</inkml:trace>
  <inkml:trace contextRef="#ctx0" brushRef="#br0" timeOffset="-200387.72">16015 11023 945 0,'0'0'505'0,"0"0"-318"0,0 0-153 0,0 0 96 16,0 0 102-16,0 0-52 0,0 0-57 0,6-19-123 0,-4 16 1 15,3 1 56-15,-2-3-23 16,1 1 44-16,-2 0-26 16,-2 3 1-16,0-1 9 0,0 2-62 15,0-3 0-15,-2-1 45 16,-16 0-44 0,-5 0 25-16,-6 3-26 0,-6 1 0 15,-7 0 5-15,-10 0-5 16,-6 1-15-1,-6 14-6-15,-3 3 42 0,-2 2-19 16,0 2-2-16,0 2 0 16,0 2-1-16,2 2 1 15,3 0-23-15,1 0 0 16,5 0 34-16,2 2-22 16,3 2 8-16,0 4 3 15,3 4-14-15,1 0-2 0,3 5-26 16,4-3 30-16,1 2 24 15,8 0-13 1,1-2 1-16,3 4 0 0,0-2-9 16,0 5-12-16,0 1-5 15,4 4 6-15,0 2 35 16,2-2-15-16,3 3 0 16,5-6 0-16,4-2 13 15,1-4-13-15,8 0-8 16,2-1 8-16,0 0 0 15,0 2 0-15,7 2 0 16,4 5 0-16,5-2 0 16,2 2 0-16,4 1-1 0,2-4-8 15,5-2 18-15,2-2-6 16,3-4-3-16,4-2 0 16,2-1-7-16,8-1 7 15,6 0 0-15,6 0 7 16,5-2 0-16,5-2-7 15,3-2-7-15,0-6 7 16,1-4-5-16,-1-4 5 16,-2-4 0-16,1 0 0 15,-3-2 18-15,0 1-34 16,0 1 16-16,-2 0-46 16,2 1 9-16,2 2-42 15,-4-1 4-15,-3-1 17 0,-3-1-26 16,-8 3 23-1,-5-3-7-15,-9-2 51 0,-1 0 1 16,0-2 18-16,0-2-2 16,2-2 52-16,4-4 20 15,6-2 21-15,8 0-45 16,2-4-20-16,4-10 53 16,3-4-29-16,2-4 13 15,1-2-26-15,-6-2-21 16,-3-1-9-16,-7 1-9 15,-2-2 0-15,-3 0 7 16,-4-2-5-16,0-2 13 16,-3-2 20-16,0-2-8 15,3 0 3-15,-1-2-30 0,3 0 2 16,4-4 19-16,-2-1-3 16,3 1-6-1,-2-2 2-15,0 0 4 0,-4 0-4 16,-3 2-14-16,-5-2 0 15,-5 0 20-15,-4-2-19 16,-7 2 23-16,-6-3 0 16,-3-1-7-16,-2 0-1 15,-4-4-16-15,-1-2 0 16,-3-3 19-16,-3 2-10 16,0-2 5-16,0-3 1 0,-14 2-5 15,4-2-1 1,-4 2-9-16,-1 2 0 0,1 3-12 15,-1 5 20-15,-1 2-8 16,0 4 0-16,-2 0 0 16,-1 4 2-16,-6 0-2 15,0 2-3-15,-4 4 3 16,-2-1 0-16,0 4 0 16,0 2 0-16,-3 3 0 15,-1 2 0-15,-1 2 0 16,1 2 0-16,-4 0 10 15,4 2-10-15,-1 0 0 16,1 2-9-16,-3 0 9 16,0 0 0-16,-2 0 0 15,0 2 0-15,-1 0 4 0,1 0-3 16,1-2-2 0,3 1 1-16,1 0 0 0,-2 0 0 15,6-1 0-15,0 3 0 16,2-1 9-16,5-2-9 15,1 1-8-15,3 3-2 16,3 2 10-16,1 0 1 16,-2 2-1-16,0 1 1 15,-2 0 9-15,-2 1-10 16,-5 2 0-16,0 0-12 16,-6 0 3-16,-2 2 9 15,-4 0 0-15,4 0 0 16,1 0 45-16,5 0-45 15,0 0-10-15,2 0-1 16,4 4 11-16,0 2 5 0,7 0-5 16,1 0 0-16,4 1 11 15,-1-2-11-15,1 3-1 16,0 2-17-16,0 0 4 16,-2 1 14-16,1 0 1 15,1-1 0-15,3-2 5 16,0 0-5-16,4-2-2 15,0-2 1-15,-1 0-17 16,3 1 11-16,2-3 6 16,0 0-12-16,0-1 12 15,0 2-88-15,0 1-6 16,0 6-47-16,0 4-109 16,13 10-44-16,1-4-406 15,-3-4-524-15</inkml:trace>
  <inkml:trace contextRef="#ctx0" brushRef="#br0" timeOffset="-197373.82">22124 11540 851 0,'0'0'369'0,"0"0"-259"0,0 0-48 16,0 0-8-16,0 0 184 0,0 0 18 0,0 0-96 0,0-12-42 0,0 12-17 0,0 0-1 0,0 0 61 0,0 0-67 15,0 0-26-15,0-4 1 16,-2 0-27-16,-11-4-2 15,-3 0-40-15,-8-4 0 16,-5-2 36-16,-8 0-30 16,-2 0-3-16,-5 0 18 15,-6 1-15-15,2 4-6 16,-4-1-5-16,-4 4-2 16,-2 4-2-16,0 2 10 15,-2 0-1-15,2 0 8 16,-1 0-7-16,1 8-1 15,-3 4-11-15,1 0 2 16,-2 4-3-16,2 0 24 0,4-2-12 16,4 0 15-16,6 0-15 15,1 0 0-15,5 0-10 16,2-2 5-16,5 2 5 16,0 0 9-16,-1 2-9 15,-2 4 0-15,-2 0 8 16,5 4-8-16,-1 0-7 15,5 0 7-15,7-1-17 16,0-1 25-16,2-3-8 16,2 6 0-16,-2 0 6 15,-2 8-12-15,-1 3 6 16,-2 6 0-16,4 2-3 16,-2 4 3-16,3-3 0 15,5-1 0-15,3-2 6 0,6-2-4 16,3 0-2-16,3 0 0 15,0 2-12-15,9 0 18 16,7 2-6-16,2-2 0 16,2 2 0-16,5-3 4 15,4-3-4-15,4-2 0 16,5-2 3-16,2-4-3 16,2-2-1-16,0 0-8 0,-1-2 9 15,1-2 3 1,0 0-3-16,10-2 0 0,8 0 4 15,13 0-4-15,12 2-1 16,4 1-16-16,-2-1 17 16,-2-4-15-16,-12 0 15 15,-4-6-13-15,-9-2-12 16,-6-4 25-16,-2-2 0 16,-4 0-9-16,-3-2 3 15,-1-2 6-15,-2 0 0 16,1 0 6-16,-3-2 12 15,0 2-18-15,1-2-1 16,-4 0-8-16,-1 0 9 16,1 0 4-16,2 0-4 15,1-2 0-15,2-8 15 0,7-2-15 16,3-2 0 0,3-4-18-16,5-4 18 0,2-3 9 15,1 2-9-15,-3-1 1 16,-7 3 27-16,-3 2-27 15,-8-2-2-15,-4 2 1 16,-7 1-8-16,0-5 8 16,-4 1 9-16,-3-4 2 15,-1-2 32-15,-1-2-43 16,0-6-1-16,-4-4 1 16,-3-7 0-16,-1-4 13 15,-5-10-12-15,-5-3 14 16,-2-6-15-16,-2-2 6 15,0 0-7-15,0-3 1 16,0 3 0-16,-8 2 3 0,1 4 9 16,-2 4-1-16,0 6-1 15,-2 6-10-15,0 5-15 16,-5 7 8-16,0 8 7 16,-1 4 0-16,-5 4 7 15,-1 4-7-15,-2 4 0 16,-1 0-10-16,-3 2 9 15,0 2 1-15,0 2 0 16,3 0 1-16,-6 0 0 16,3-1 15-16,-2 4-16 0,-2-3-6 15,-3-1 6 1,3 4 0-16,0-4 0 16,0 4 3-16,8 1-3 15,0-1 15-15,2 1-15 0,3 3 0 16,3-2-8-1,1 2 8-15,0-2 0 0,3 2 14 16,0-1-14-16,0-1 18 16,-3 3-18-16,-3 0-6 15,-2 0 5-15,-2 0 1 16,1 0 0-16,2 0-5 16,0 0 5-16,5 5 0 15,1-4-8-15,3 2 7 16,5 1 1-16,0-3 0 15,2-1 0-15,2 3 9 0,2-3-9 16,-2 0 0-16,2 0-1 16,-2 0-9-16,-3 1 10 15,3-1 0-15,-2 0 1 16,2 3 0-16,-2-1-1 16,2-2 0-16,2 0-13 15,-2 0 16-15,2 0-3 16,0 0 0-16,0 0 0 15,0 0 17-15,-2 0-17 16,2 0 0-16,0 0-18 16,0 0 33-16,0 0-16 15,0 0 1-15,0 0 0 16,0 0 6-16,0 0-6 16,0 0-5-16,0 0-26 15,0 0 50-15,0 0-19 0,0 0 6 16,0 0-6-16,0 0 4 15,0 0-4-15,0 0-4 16,0 0-20-16,0 0 33 16,0 0-18-16,0 0 9 15,0 0-2-15,0 0 2 16,0 0-96-16,0 4-56 16,0 1-30-16,4 6-107 15,8 10-55-15,-1-3-190 16,-3-3-161-16</inkml:trace>
  <inkml:trace contextRef="#ctx0" brushRef="#br0" timeOffset="-190263.44">12849 15155 948 0,'0'0'498'0,"0"0"-371"0,0 0-27 15,0 0 77-15,0 0-33 0,0 0-27 0,-38-42 16 0,27 36-49 0,-3 0-6 0,-3-4-26 16,-6-2-20-16,-3-2 54 16,-3 0-65-16,-5-4 17 15,-6-2 12-15,-5-2-24 16,-5-2 10-16,-11-8-36 16,-3 2 0-16,-8 0 18 15,-5 2-12-15,-8 0 4 16,-7 6 20-16,-3 8-24 15,-8 1-3-15,-2 9-3 16,-4 0-10-16,0 3 8 16,-1 1 3-16,4 0-1 15,1 0 14-15,4 0 1 16,1 0-15-16,2 0-20 16,-2 0 20-16,-3 0-15 0,1 0 21 15,2 0-6-15,4 0 18 16,5 0-18-16,4 0 0 15,2 0-4-15,0 1-17 16,-1 7 20-16,-3 2 2 16,0 4 8-16,-1 7 0 15,5 1-8-15,8 0-1 16,3 2-9-16,7-2 9 16,7 0-3-16,6 0 9 15,6-2-3-15,3 0 8 0,1 4-4 16,-2 0-7-1,-2 4-18-15,-8 8 11 0,-6 0 7 16,-3 9 9 0,-1 0-9-16,5 4 0 0,6-5 6 15,5-2-6-15,10-4-5 16,9-2-4-16,6 0-7 16,8-4 17-16,5 4-1 15,10 3 0-15,2 2 1 16,0 8-2-16,16-1-10 15,4 6 11-15,4 8 7 16,1 6-7-16,4 7-1 16,2 1-7-16,3 0 8 15,3 0-10-15,6-4 10 16,1-1-22-16,8-3 16 0,6 2 6 16,4 2-9-16,7 0-2 15,7 3 11-15,4-3-1 16,3 0 1-16,3-2 0 15,5-2 1-15,1-2-1 16,1-7-7-16,1-1-8 16,-1-10 15-16,2-12-5 15,-2-4 5-15,5-10 0 16,0-4 2-16,2-8-2 16,2-2-1-16,-1 0-11 15,-1-2 12-15,-4 6-3 16,-7 2 3-16,-4 0 0 15,-7-2 6-15,-2-2-6 0,-5-6-1 16,2-4-17 0,-1 0 18-16,1 0-1 0,1 0 1 15,-1 0 0-15,1 0 24 16,2 0-24-16,1 0-2 16,6-8-12-16,2-6 14 15,6-12-11-15,7-2 11 16,20-16 0-16,-11 0 20 15,3-2-20-15,0-2-11 16,-16 3 10-16,13-9-8 16,-7 0 9-16,-4-4 7 15,-5 4-6-15,-6-4 30 0,-2-4-31 16,-5 0-15 0,0-5 15-16,-5-5 0 0,0 2 5 15,-7 6-3-15,-11 2-2 16,-10 8 16-16,-14 5-16 15,-14 1-7-15,-5 2 7 16,-12 2 0-16,0-6 10 16,-2-2 14-16,-16-2 11 15,-3-5 12-15,0 1-47 16,-6 0-7-16,0-4 7 16,-4-4 0-16,0 2 1 15,-3 2 5-15,3-1-1 16,-2 9 5-16,-1 2-10 0,-1 6 0 15,-4 2-1 1,-1 8 2-16,1 0 15 0,-2 1 1 16,-3 7 8-16,2 6-13 15,-3 0-12-15,3 4-1 16,-1 4 1-16,5 0 0 16,0 6 7-16,5-4-7 15,0 6 15-15,-1 2-15 16,5 4-5-16,-2-4 5 15,4 4 0-15,3-2 0 16,3 2 4-16,4-2 2 16,3 0 11-16,3 2-10 15,3-2-7-15,-2 2-9 16,1 0 9-16,1 0 0 0,-6 0 0 16,-1 0 0-16,-1 0 0 15,-2 0 3-15,0 0-3 16,5 4-1-16,3 0-5 15,0 0 6-15,6-4 6 16,1 4-5-16,1-4-1 16,2 2 0-16,0 6-29 15,2 2-8-15,17 6-32 16,4 6-44-16,14 2-40 16,32 10-159-16,-7-6-275 15,-2-10-259-15</inkml:trace>
  <inkml:trace contextRef="#ctx0" brushRef="#br0" timeOffset="-188114.83">23352 14927 550 0,'0'0'982'0,"0"0"-780"0,0 0-107 0,0 0 13 0,0 0 27 0,0 0 14 0,0 0-87 0,-80-4-7 16,60-2-29-16,-9 0-20 16,-11-4 55-16,-10-2-30 15,-14 2-7-15,-14 0 55 16,-11 2-24-16,-14 2-10 16,-20 6-39-16,-23 0-5 15,-19 0 32-15,-2 14-33 16,30-4 0-16,37 0 21 0,32-2-20 15,5 4 35 1,-8-4-36-16,-7 8 0 0,-11 6 6 16,-3 4-6-16,-1 4 0 15,-26 8 15-15,-28 8-15 16,-30 6 0-16,-4 1-33 16,11-8 30-16,26-6-27 15,39-13 30-15,20-4 0 16,23-6 21-16,9-2-12 15,-5 2-18-15,-5 6 5 16,-1 0-4-16,10 0-7 16,5 6 15-16,5 7 0 15,-2 5 20-15,5 6-19 0,-4 6-2 16,0 8-31 0,1 2 26-16,3 0-16 15,8 0 22-15,9 1 0 0,8 1 24 16,10 6-23-16,6 6-1 15,0 8-13-15,8 2 7 16,15 3-8-16,2 1 16 16,4-2-2-16,0-3 0 15,2-3-8-15,0-6-20 16,5-2-33-16,3-6 9 16,5 2 33-16,8-7 11 15,2-3 8-15,4 2 21 0,0-4-21 16,2 0-43-16,-5 8-27 15,3 1 14-15,-2 1 28 16,0 4 26 0,-2 2-48-16,-2-6 50 0,2-2-5 15,-2-7 4 1,1-5-23-16,4-10 14 0,4-4-3 16,3-10 13-16,4-6 0 15,5-6 7-15,2-10-7 16,4-1 0-16,6-7-32 15,2 0 26-15,1-15-6 16,1-3 20-16,0-4-8 16,-4 0 17-16,0-2-6 15,0-2-11-15,-3 0-21 0,3-6 21 16,0-4 0-16,4-4 38 16,4-1 10-16,3-3 8 15,0 0-9-15,0 2 26 16,-5 2-73-16,-6 2 13 15,-6 2 1-15,2 4-4 16,-3-4 5 0,0 1 15-16,5-5 26 0,-4 0-16 15,2 2-40-15,2-6 18 16,-4 4 42-16,2-4-33 16,-1 0 6-16,-4-6-17 15,-5 1-9-15,-7-1 8 16,-8-4-15-16,-12 2 0 15,-9-2-3-15,-16 0 11 0,-7 2-7 16,-8 2 1 0,-4-9-2-16,2 5 27 0,0-8-27 15,3 0 18-15,1-4 34 16,3-2-46-16,-2-3 10 16,-2 3-10-16,-5 2 0 15,0 0 53-15,0 6-37 16,-9 2-21-16,-9 0 101 15,-5-1-93-15,-1 1-8 16,0 2-1-16,-1 2 1 16,0 1 7-16,1 8-8 15,-3-1 0-15,-2 3 30 16,-2 5-30-16,-1 4-1 0,1 4-8 16,0 6 9-1,2 2 14-15,1 0-14 0,-6 8 0 16,0-4 4-16,-1 4-4 15,-1 2 0-15,-1 2-6 16,1 2 0-16,3 2 6 16,2-1 0-16,4 6 9 15,2-3-17-15,7 0 8 16,5-1-30-16,4 1-12 16,4 3-55-16,3-2 6 15,2-12-106-15,0-2-326 16,0-2-598-16</inkml:trace>
  <inkml:trace contextRef="#ctx0" brushRef="#br0" timeOffset="-182873.46">17573 11851 738 0,'0'0'617'0,"0"0"-409"0,0 0-150 0,0 0 16 0,0 0 132 0,0 0-52 0,0 0-29 0,-29 0-35 16,27 0-5-16,-2 0 30 16,2 0-107-16,0 0-2 15,2 0 72-15,-2-2-45 0,0-4 18 16,0-2-23-16,-3-2 5 15,1-4 13-15,2-3-46 16,0-1 0-16,2-5 3 16,0-5 9-16,0-7-10 15,19-5-2-15,12-6 0 16,8-2 17 0,7 0-17-16,6 0-5 0,4 0-8 15,1 4 25-15,3-1-12 0,0 1 0 16,-2 4 6-1,-2 0-2-15,2 0-4 0,0 0 0 16,4 0 3 0,5-2-2-16,6-2-1 15,10 0-3-15,6-1 3 0,3 3 0 16,1 2 0-16,-4 6-8 16,-6 4-3-1,-3 4 22-15,-6 0-15 0,-3 0 4 16,-2 1 0-16,-3 3-3 15,-1 0 3-15,-1 4 0 16,0 0 12-16,-2 0-11 16,1 4 1-16,-1 2-2 15,5 5 0-15,1 0 9 16,8 5-9-16,2 2 0 0,3 0 6 16,-2 0 4-1,2 0-10-15,-4 6 0 16,0 4 0-16,-6 2-13 0,-9 0 13 15,-6 2 0-15,-7 0 12 16,-7 3-11-16,-6 1 5 16,-3 1-6-16,0 6 0 15,3 1 6-15,3 6-5 16,0 2-1-16,8 2 41 16,0 4-35-16,2 2-6 15,0 0-6-15,-2 2 6 16,-1-1-11-16,2 0 11 0,-9 0 0 15,-1-3 33 1,-5-4-33-16,-6-4 0 0,-4-4-3 16,-8-2 3-16,-3-4-18 15,-4-1 24-15,1-6-6 16,-2-1 24-16,-2-2-24 16,-1-2 0-16,3 1-4 15,-3-4-1-15,0 0 5 16,0 1 0-16,4-1 1 15,1 4 15-15,-1-1-15 16,2 0-1-16,-4-1-8 16,3 2-4-16,-1-1-1 15,0-4 14-15,-4 0-1 16,1-2 0-16,-3-2-33 16,-2 0-31-16,2-2-100 15,2 0-157-15,3-10-156 0,-2-7-211 16</inkml:trace>
  <inkml:trace contextRef="#ctx0" brushRef="#br0" timeOffset="-182568.71">21363 11394 1196 0,'0'0'375'0,"0"0"-239"0,0 0 10 0,0 0 71 0,0 0-55 16,0 0-140-16,0 0-7 16,-21 28 74-16,19-16-17 15,2 4 22-15,0 0-23 0,0 4-28 16,6 0-1-16,13 0-42 16,4-2 1-16,6-2 12 15,8-2-13-15,-2-6 0 16,3-4 0-16,-5-2-59 15,-1-2-45-15,-6 0-95 16,-1-8-115-16,2-20 4 16,-5 4-266-16,-6-2-27 0</inkml:trace>
  <inkml:trace contextRef="#ctx0" brushRef="#br0" timeOffset="-182373.48">21790 11263 1224 0,'0'0'371'16,"0"0"-208"-16,0 0-18 16,0 0 103-16,-9 102-72 15,-4-49-40-15,1 3-39 16,-1 0-97-16,2-6 0 16,2-6-3-16,2-8 3 15,1 0-163-15,2-11-168 16,-3-7-480-16</inkml:trace>
  <inkml:trace contextRef="#ctx0" brushRef="#br0" timeOffset="-180706.81">15304 11530 1181 0,'0'0'597'0,"0"0"-355"0,0 0-181 0,0 0 87 0,0 0 50 0,0 0-51 0,0 0-42 16,-37-70-91-16,34 52-6 15,1-5 5 1,-5-4-12-16,-4-5 66 0,-2-7-55 16,-10-3 25-16,-1-6-31 15,-5-4 2-15,-5-4-8 16,-1 0 0-16,-3-4 0 16,-7 2 3-16,-3 1-3 15,-15 1 0-15,-9 4-6 16,-15 0-6-16,-8 2-5 15,-8 5 16-15,-1 4 2 16,1 6 6-16,7 5-7 0,9 4 0 16,10 2-1-16,10 6 1 15,9 0 0-15,6 4 0 16,6 4 2-16,1 0 14 16,-1 2-16-16,-6 2 0 15,-4 0-15-15,-6 6 3 16,-9 0 12-16,-7 0 0 15,-4 0 8-15,-5 0-1 16,0 0-7-16,0 2 0 16,2 2-6-16,5 2 8 0,6-2-2 15,3 4 0 1,4 2 0-16,-2 6 14 16,0 4-14-16,-2 6 0 15,-5 4-17-15,0 6 8 16,-1 7 9-16,0 1 2 0,6 0 7 15,5 0 4 1,3 2-13-16,5-4 0 0,7 0-3 16,4-1 12-16,7-4-9 15,4-1 2-15,5 3 13 16,4-3-5-16,2 2-10 16,4 0-6-16,-4-2-16 15,5 0 37-15,0-4-15 16,2-4 0-16,5-2 0 15,1-4 9-15,-1 0-9 0,2 3 0 16,2 3-4-16,-2-2 10 16,3 4 0-1,0-4 0-15,-1 2 4 0,3-2 17 16,-6 0-27-16,1 2-6 16,1 0 0-16,-4 2 12 15,3-2 7-15,-3 3-11 16,5-4 14-16,1-3-5 15,-1-3-11-15,4-7-11 16,0-2-2-16,3-6 26 16,2-4-10-16,0 0 3 15,0-2 5-15,0 0 2 16,0 0-13-16,0 0-9 0,0 0-1 16,0 0 10-1,0 0 0-15,0-4-40 0,0-5-26 16,0-2-14-1,0-5-264-15,0-11-191 0,0 5-86 16,0 4-253-16</inkml:trace>
  <inkml:trace contextRef="#ctx0" brushRef="#br0" timeOffset="-180351.79">11202 11568 690 0,'0'0'272'0,"0"0"-129"0,0 0-20 0,0 0 78 0,0 0 79 0,0 0-112 16,0 0-26-16,-2-4-32 15,2 4-26-15,0 16 28 16,5 10-29-16,5 8-22 15,2 6 33-15,1 5-61 16,-2-3-2-16,-1-4-30 16,-2-6 5-16,-1-8 8 15,-1-6-14-15,2-4-14 16,-2-4-2-16,3-4 18 16,7-4-4-16,5-2-32 15,6 0-39-15,4-4-2 16,5-10-84-16,18-14-129 0,-12 4-198 15,-6 2-213-15</inkml:trace>
  <inkml:trace contextRef="#ctx0" brushRef="#br0" timeOffset="-180121.93">11849 11650 918 0,'0'0'543'15,"0"0"-370"-15,0 0-75 16,0 0 83-16,0 0 16 0,0 0-17 16,0 0-116-1,-25-8 22-15,2 14 68 0,-12 18-76 16,-15 12-31-16,-10 14-47 16,-9 11 0-16,3 5-23 15,-7 32-26-15,19-17-275 16,12-13-413-16</inkml:trace>
  <inkml:trace contextRef="#ctx0" brushRef="#br0" timeOffset="-174675.03">27104 10866 702 0,'0'0'251'0,"0"0"-183"0,0 0-35 0,0 0 83 0,0 0 110 0,0 0-81 0,18-16-17 0,-11 12 48 15,-3 0-12-15,-2 2 34 16,0 0-29-16,-2 2-34 16,0 0 17-16,0 0-105 15,0 0-9-15,0 0 18 16,0 0-55-16,0-2 43 15,0 2-25-15,-15 0-8 16,-14 0 9-16,-6 0-20 16,-13 2 0-16,-3 14-31 15,0 6 49-15,2 8-18 16,7 7 0-16,6 3 2 16,12 6 9-16,12 4-11 15,10 4-11-15,2-2-16 0,16-2 34 16,17-7-20-16,9-11-10 15,12-13-35-15,10-12 22 16,7-7-80-16,8-11-51 16,1-13 3-16,10-14-155 15,-19 6-230-15,-18 4-148 0</inkml:trace>
  <inkml:trace contextRef="#ctx0" brushRef="#br0" timeOffset="-174246.14">27556 11011 1008 0,'0'0'569'0,"0"0"-438"0,0 0 37 16,0 0 56-16,0 0-1 15,0 0-115-15,0 0-41 16,-37-25-19-16,29 25-48 16,0 8 0-16,-5 15 31 15,-1 3-30-15,1 4 54 16,5-2-37-16,6 0 5 15,2-2-20-15,0-6-3 16,14-6-14-16,11-4-16 16,6-8 38-16,5-2-16 0,6-6-27 15,1-18 3 1,-6-6 13-16,-3-2-43 0,-12-2 33 16,-9 2 19-1,-13 1 20-15,0-1 10 16,-11 2-8-16,-18 2 28 15,-4 5 19-15,-8 4-59 0,-1 7 1 16,2 8 63-16,2 4-58 16,4 2 39-16,5 18-45 15,8 6 6-15,7 5-6 16,12-2-7-16,2 2-82 16,11-5-27-16,34-12-145 15,-1-8-219-15,-4-6-334 0</inkml:trace>
  <inkml:trace contextRef="#ctx0" brushRef="#br0" timeOffset="-173827">27792 10868 1124 0,'0'0'602'0,"0"0"-398"0,0 0-162 0,0 0 150 0,0 0-2 0,0 0-85 16,0 0 17-16,60 68-52 15,-48-29-45-15,-3 3 44 16,-3-2-57-16,-2-6 26 16,-4-4-38-16,0-8 0 15,0-6-3-15,0-8 3 16,0-4-23-16,-8-4 8 0,-7 0-20 16,-6-8 34-1,1-14-26-15,3-8 4 16,3-8 10-16,7-6 1 15,7 0 0-15,0-1 1 0,16 8 22 16,10 4-22-16,9 7 9 16,0 8 2-16,5 10-8 15,-3 8 9-15,4 0-1 16,-5 10 58-16,-5 16-36 16,-6 8 47-16,-8 4-44 15,-6 3-24-15,-4-5 28 16,-5-6-29-16,-2-6-55 15,0-10-37-15,0-14-212 16,0 0-223-16,0-10-333 0</inkml:trace>
  <inkml:trace contextRef="#ctx0" brushRef="#br0" timeOffset="-173594.08">28251 10503 907 0,'0'0'770'15,"0"0"-583"-15,0 0 14 16,0 0-32-16,0 0-47 16,0 0-20-16,0 0-28 15,23 90-14-15,-7-23 25 16,-3 7-45-16,0 2-21 16,3-6-19-16,-6-11-19 0,0-12 1 15,-8-12-79 1,-2-9-123-16,0-4-78 15,-16-8-274-15,-1-4-106 0</inkml:trace>
  <inkml:trace contextRef="#ctx0" brushRef="#br0" timeOffset="-173229.93">28068 11044 844 0,'0'0'506'0,"0"0"-259"16,0 0 13-16,0 0-103 15,0 0-37-15,0 0-74 16,0 0-1-16,145-76 31 0,-82 44-53 16,-3 0-11-1,-2-4 8-15,-9 4-20 0,-9 4 6 16,-13 8-6-16,-14 8-6 16,-9 4 6-16,-4 6 53 15,0 2 77-15,-2 0-22 16,-13 0-57-16,-5 2-6 15,-1 16-45-15,0 6 0 16,5 2 19-16,3 4-1 16,8-2-8-16,5 0-4 15,0-6 3-15,16-2-12 16,8-8 3-16,5-5-91 16,2-7 33-16,3 0-144 15,-3-4-146-15,-4-25 10 16,-8 4-279-16,-5-1-308 0</inkml:trace>
  <inkml:trace contextRef="#ctx0" brushRef="#br0" timeOffset="-172731.39">28646 10790 12 0,'0'0'1020'0,"0"0"-638"15,0 0-179-15,0 0-25 16,0 0-12-16,0 0 54 16,0 0-82-16,85 6 20 15,-65 4-57-15,-5-2-50 16,-4 0 16-16,-4-2-67 15,-5 0 18-15,-2 0 8 16,0 0-25-16,-7 0-2 16,-6 2-16-16,0-4-30 0,3-2 46 15,8-2-61 1,2 0-84-16,0 0 50 0,2 0 25 16,15 0 57-16,-2 0 6 15,1 0 8-15,1 0 14 16,1 12 28-16,-2 4-27 15,-1-2 94-15,2-1-88 16,-2-8-7-16,1-5-14 16,-1 0 0-16,5-12-14 15,-3-17-32-15,4-12-86 16,-6-5 94-16,-1-4-27 16,-3 0 49-16,-5 2 15 15,-3 2-4-15,-1 3 5 16,-2 6 28-16,0 4-27 15,0 11 117-15,0 8-20 0,0 8 13 16,0 6-22-16,0 0-59 16,0 16 34-1,-2 14-40-15,2 8 19 0,0 4 47 16,0 1-82-16,11-7-16 16,6-8 4-16,2-6-87 15,-3-8-32-15,-6-4-180 16,-1-6-190-16,-3-2-195 15,-3-2-367-15</inkml:trace>
  <inkml:trace contextRef="#ctx0" brushRef="#br0" timeOffset="-172514.45">29123 10682 1687 0,'0'0'533'0,"0"0"-453"0,0 0-14 0,0 0 20 0,0 0-14 0,0 0-1 0,181-60-71 16,-100 21-83-16,9-16-157 16,-24 8-153-16,-23 9-311 0</inkml:trace>
  <inkml:trace contextRef="#ctx0" brushRef="#br0" timeOffset="-170965.89">26433 12727 983 0,'0'0'482'0,"0"0"-292"0,0 0 12 0,0 0 59 0,0 0-18 0,0 0-75 0,0 0-38 0,-58-14-130 0,65 40 1 16,11 10 98-16,0 12-75 15,1 5 4-15,-3 1-26 16,-3-2 23-16,-1-8-19 15,-5-8-6-15,-5-12-16 16,0-10-11-16,-2-6 15 16,0-6 11-16,0-2 2 0,0 0 4 15,0-6-5-15,-4-12-24 16,-5-8-7-16,-1-4 13 16,6-4 33-16,2-4-30 15,2-2 30-15,0 1-8 16,0 1 2-16,0 6-9 15,6 4-18-15,4 6 5 16,1 6 20-16,2 4-7 16,1 2 2-16,-1 6 19 15,0 0-21-15,3 4-5 16,-2 0-8-16,-4 0-1 16,4 8 28-16,-1 6-7 15,-2 2 1-15,3 4 10 16,-3 0-15-16,-3 0-3 0,0-2-12 15,-2-1-2-15,1-5 28 16,-3-2-9-16,0-5-4 16,1 0-1-16,-2-4 0 15,1-1-30-15,5 0-49 16,1 0 79-16,9-10-24 16,1-5 15-16,2-3 9 15,-2-3-9-15,0-1-7 16,-2 2-25-16,-2 2 24 15,-5 2 11-15,-3 6 12 16,0 2 19-16,-4 4-12 0,-4 2 19 16,2 2 15-16,-2 0-47 15,2 0 0-15,3 2 9 16,3 10-8-16,2 8 27 16,1 2-14-16,-1 3-14 15,7 2 9-15,-2 0-9 16,5-4-9-16,0 0-11 15,2-7 9-15,1-5-13 16,-3-2-47-16,-3-5 7 16,4-3 45-16,-3-1-35 15,-3 0 14-15,1 0 28 16,-3-5 24-16,0-8 3 16,-4-2-4-16,-2-6-10 0,-1-1 46 15,-3-2-41-15,-3-2-6 16,0 0 64-16,0 0-21 15,-9 4 19-15,-7 2-54 16,-1 6 4-16,-4 4 58 16,-1 8-70-16,0 2 0 15,-3 0 6-15,1 12-6 16,-1 8-1-16,1 2 0 16,6 2-34-16,5-4 35 15,6-4-95-15,7-6-49 16,0-4-15-16,4-6-61 15,30 0-140-15,0-12-216 16,-3-4 72-16</inkml:trace>
  <inkml:trace contextRef="#ctx0" brushRef="#br0" timeOffset="-170529.13">27233 12675 537 0,'0'0'632'0,"0"0"-348"0,0 0-66 0,0 0 21 0,0 0-18 15,0 0-146-15,0 0-66 16,10-8 40-16,-4 8-37 16,3 2 60-16,1 10 25 15,4 4-29-15,-1 6-3 16,1 2-56-16,1 2-1 0,-1 1 51 16,-3-5-57-1,0-7 4-15,-2-5 6 0,-4-6-12 16,-1-4-30-16,2 0-30 15,1-6 28-15,3-14 23 16,0-4 18-16,3-2-8 16,1 0 14-16,-3 4-15 15,1 8 0-15,-6 4-12 16,-1 4-3-16,-1 6 14 16,0 0 2-16,4 0 8 15,0 8 42 1,5 6-16-16,1 2-21 0,-1 2-14 15,1-2 0-15,-3-2 0 16,-3-4 7-16,-1-3-14 16,-5-4-14-16,-2-3-104 15,0 0-20-15,0 0-31 16,-9 0-194-16,-6 0-235 16,-3 0-41-16</inkml:trace>
  <inkml:trace contextRef="#ctx0" brushRef="#br0" timeOffset="-170197.91">27488 12665 909 0,'0'0'598'0,"0"0"-428"0,0 0-31 0,0 0 25 0,0 0-68 0,0 0 31 0,0 0-115 0,93-8 3 0,-69 8-15 15,1 0-37-15,-3 0-24 0,-1 0-5 16,-4 0 25-1,-3 0 41-15,-3 0 0 16,-3 0 18-16,-4-4-4 0,-1-4 23 16,-3-2 43-16,0 2-29 15,0 0-23-15,-5 2 135 16,-3 6-62-16,-1 0-4 16,2 0-51-16,-2 20-45 15,3 8 24-15,3 8-25 16,3 0-14-16,5-4-16 15,22-8-76-15,28-16-133 16,-4-8-265-16,-4 0-367 0</inkml:trace>
  <inkml:trace contextRef="#ctx0" brushRef="#br0" timeOffset="-169813.03">28149 12485 1358 0,'0'0'591'0,"0"0"-513"0,0 0-64 16,0 0 134-16,0 0 36 16,0 0-68-16,35 136-85 15,-28-94 46-15,-2-6-76 16,-5-8 11-16,2-6-12 16,-2-8-39-16,0-6 30 15,0-8-79-15,0 0-56 16,-5 0 106-16,-8-16-36 15,2-10 30-15,0-8-24 16,0-6 62-16,4-6 6 0,3-1 10 16,4 4 15-16,0 0 67 15,4 10-82-15,14 6 21 16,2 9 6-16,2 10-25 16,-2 8 44-16,-2 0-23 15,-1 20 35-15,-1 16 53 16,1 8-65-16,-4 9-17 15,-1 1-35-15,-2-6 19 16,-1-8-46-16,-3-8-21 16,-6-8-243-16,0-10-106 15,0-6-532-15</inkml:trace>
  <inkml:trace contextRef="#ctx0" brushRef="#br0" timeOffset="-169614.17">28058 12713 1345 0,'0'0'541'0,"0"0"-393"0,0 0 15 0,0 0 25 0,0 0-94 0,0 0-78 0,0 0 60 16,160-48-76-16,-96 20-9 15,42-18-177-15,-15 8-381 16,-9 4-398-16</inkml:trace>
  <inkml:trace contextRef="#ctx0" brushRef="#br0" timeOffset="-168778.6">30096 12202 995 0,'0'0'624'0,"0"0"-452"15,0 0-46-15,0 0 63 16,0 0-107-16,0 0-6 16,0 0 19-16,41 56-66 15,-28-20 4-15,0 8 32 16,-4-2-22-16,0-1 3 15,-5-8-46-15,-2-7-18 16,1-9 18-16,-3-7-80 16,0-9 31-16,0-1 32 0,0 0 13 15,-9-4-5-15,-2-10-25 16,4-4 34-16,2-4-15 16,5-2 17-16,0-2-2 15,0 0 10-15,12 0-3 16,8 4 5-16,2 4-12 15,1 6-3-15,-2 6-3 16,2 6 12-16,-3 0-3 16,0 6 8-16,-4 12 29 15,-1 4 31-15,-3 2-71 16,-6-2 0-16,-4-4 3 16,0-2 6-16,-2-6-5 15,0-4-4-15,0-3-33 16,0-3 27-16,0 0-56 15,-6 0-15-15,-3-7 75 16,0-7-14-16,2-4 14 0,3-4 4 16,4-4-2-16,0-2 0 15,0-2-24-15,13 0-4 16,7 4 21-16,3 6 14 16,1 4-5-16,0 8 7 15,1 4 7-15,-3 4 31 16,-1 0-47-16,-6 14 0 15,-1 8 34-15,-6 8-17 16,-3 4 20-16,-3 0-24 16,-2 0 8-16,2-6-21 15,0-4-70-15,8-6-136 0,9-12-102 16,2-4-268-16,1-2-65 16</inkml:trace>
  <inkml:trace contextRef="#ctx0" brushRef="#br0" timeOffset="-168084.74">30850 12246 854 0,'0'0'639'0,"0"0"-429"0,0 0-54 0,0 0 37 0,0 0 24 0,0 0-97 0,0 0-13 16,-19-46-6-16,4 46-40 0,-9 4 17 15,-3 10-78 1,-2 4 0-16,0 4 28 0,0 0-27 15,4 0 17-15,3 0-18 16,6-4 0-16,6-4-7 16,3-6 2-16,4-4-81 15,3-4 14-15,0 0-48 16,5 0-20-16,15-14 60 16,6-8 6-16,6-6 45 15,3-4-45-15,1 2 9 16,0 2 54-16,-3 4 22 15,-6 7-5-15,-3 8 19 16,-6 7 11-16,-5 2 51 16,-1 0-54-16,-3 10-16 15,-1 5 46-15,2 2-27 16,-1-3 2-16,-1 0-38 16,1-6 6-16,0-4-18 0,-2-4 8 15,1 0-77-15,2 0 58 16,-1 0-5-16,-3-6 28 15,3 0 0-15,-5 4 0 16,4 2 15-16,-2 0-15 16,3 0 0-16,2 10 90 15,7 4-59-15,0 0-19 16,3-6-12-16,4-4-31 16,-2-4 16-16,1 0-69 15,-4-14 25-15,0-12 37 16,-4-4-28-16,-3 0 26 15,-4 0 9-15,-7 3 15 16,-2 1 43-16,0 7 4 0,0 1 5 16,0 4 17-16,0 5-2 15,-2 7 28-15,-2 2-53 16,-1 0-23-16,1 14 45 16,0 10-27-16,-1 4-19 15,5 3 0-15,0-3-17 16,0-2-2-16,7-8-96 15,30-10-129-15,-3-8-57 16,-3 0-536-16</inkml:trace>
  <inkml:trace contextRef="#ctx0" brushRef="#br0" timeOffset="-167483.36">31774 11995 103 0,'0'0'1240'0,"0"0"-917"0,0 0-155 0,0 0 138 0,0 0-74 0,0 0-162 16,0 0 33-16,0 54-36 16,2-16-17-16,-2 4 25 15,3 2-57-15,-3 1-3 16,2-9-15-16,-2-8-51 15,2-8 45-15,-2-8-48 0,0-8-96 16,0-4 13 0,0 0 68-16,0-8 10 0,0-14-14 15,0-6 56-15,0-4 17 16,-2-6 51-16,-11-2 26 16,-1-5 3-16,-1 4-16 15,3-2 44-15,6 5-68 16,6 4-31-16,0 4 36 15,10 6-39-15,15 6 3 16,6 4-9-16,3 6 0 16,-1 8-21-16,-6 0 21 15,-3 4-66-15,-11 14 66 16,-5 6 1-16,-8 2-1 16,0 2 20-16,-4 0-10 15,-10-1 71-15,3-6-81 0,3-5 18 16,8-6-1-16,0-3-17 15,12-6-22-15,15 3-14 16,6-2 35-16,3 5-11 16,-5 1 12-16,-8-1 0 15,-8 5-12-15,-13 1 24 16,-2 1-12-16,-11 1 46 16,-18 4-18-16,-6-1 47 15,-3 2-75-15,-1-2-28 16,-9 4-23-16,12-6-338 0,3-4-796 15</inkml:trace>
  <inkml:trace contextRef="#ctx0" brushRef="#br0" timeOffset="-166119.7">27946 13289 453 0,'0'0'549'0,"0"0"-354"0,0 0-143 0,0 0 132 0,0 0 103 0,0 0-82 16,0 0-37-16,-40-91-69 0,40 91-43 15,11 0 0-15,7 0 66 16,2 6-18-16,2 15 4 16,3 8-63-16,2 11 16 15,2 15-18-15,2 13-7 16,2 10 51-16,-2 6-87 15,0-1 1-15,-8-7-13 16,-6-8 32-16,-3-14-21 16,-3-10 2-16,1-12 0 15,-2-10-1-15,3-8-36 16,4-10-29-16,5-4 64 16,11 0-2-16,16-14 3 15,34-20 6-15,43-6 10 16,49-4-7-16,18 2-9 15,6 10-3-15,-12 6-21 0,-14 8 48 16,8-6-25-16,-9 4 2 16,-14 0-1-16,-33 4 10 15,-32-1-10-15,-24 6-12 16,-11-3 0-16,2-3 23 16,5-1-11-16,-3-5 9 15,-15 0 24-15,-15 3 19 16,-15 0-52-16,-11-2 0 15,-4-2 72-15,-2-4-72 16,0-6 36-16,0-4-29 16,-4-2 4-16,-7-6-2 15,-2-5-9-15,-3-3-3 16,1 0-8-16,-1-4 22 0,3 2 2 16,-1 1-1-1,-1 4 9-15,-5 7 2 0,2 9-23 16,-2 7 0-16,6 10 7 15,3 8-7-15,5 4 18 16,4 4-18-16,2 0 0 16,0 2-1-16,0 0-6 15,0 0-23-15,0 0 4 16,2 0 16-16,11 0 8 16,5 4-39-16,2 8-46 0,-2 10-21 15,-10 24-239 1,-5-2-326-16,-3 1-441 0</inkml:trace>
  <inkml:trace contextRef="#ctx0" brushRef="#br0" timeOffset="-165203.37">29240 14668 447 0,'0'0'523'0,"0"0"-312"0,0 0-150 0,0 0 75 0,0 0-1 0,-23-106-68 0,23 92 60 16,0 2-31-16,0 0 51 15,-3 4 26-15,-2 4-29 16,1-2 10-16,-5 4-33 15,-2 2-71-15,-7 0 54 16,-9 18-81-16,-4 12 4 16,-7 6 1-16,5 4-15 15,8 0-13-15,12-6 0 16,11-6-19-16,2-1 18 0,17-9 1 16,17-4-38-1,11-6-18-15,6-7 24 0,4-1-5 16,1 0-58-16,-4 0 52 15,-8 0 28-15,-13 13 15 16,-10 6 0-16,-15 16 1 16,-6 1 31-16,-11 8 18 15,-18 0-50-15,-4-4 18 16,0-4 40-16,-2-12-42 16,6-6 2-16,8-6-4 15,2-8-14-15,9-4 0 16,3 0-5-16,7-14-89 15,0-8 68-15,4-14-25 0,18-2 39 16,7 0-18-16,4 0 30 16,6 6 0-16,1 6 0 15,4 6 0-15,1 12 32 16,1 0 25-16,-3 8-5 16,-3 0 0-16,-9 4-18 15,-10 4-1-15,-11 6-33 16,-5-6-3-16,-5 4-19 15,0-2 22-15,-17 0-104 16,-15-4-95-16,5-2-159 16,1-4-352-16</inkml:trace>
  <inkml:trace contextRef="#ctx0" brushRef="#br0" timeOffset="-164017.62">29682 14734 1435 0,'0'0'399'0,"0"0"-323"0,0 0 82 0,0 0 90 0,0 0-138 16,0 0-46-16,0 0 38 16,87 77-66-16,-80-41 37 15,-3-4-67-15,0-2 3 16,-2-4 21-16,-2-8-30 15,0-4-26-15,0-14-9 0,0 0-52 16,-10 0 22-16,-4-4-8 16,3-10 67-1,2-6-18-15,5-4-19 0,4-6-7 16,0 2 31-16,9-4-20 16,15 6 27-16,5-2 12 15,5 6 0-15,-1 5 16 16,-2 7-16-16,-2 2 0 15,-4 8 10-15,-8 0-2 16,-1 0 70-16,-5 16-29 16,-7 3 8-16,1 4 39 15,-5-1-72-15,0 1-15 0,2-5-9 16,-2-10-19 0,4-4 10-16,-1-4-82 0,2 0 20 15,1-7 40 1,5-12-9-16,3-8 14 15,5 0 18-15,2 0 8 0,-1 1 7 16,2 6-6-16,-4 8 30 16,-5 4 32-16,1 8-21 15,-4 0 17-15,4 0-4 16,-1 12-40-16,1 2 57 16,3-2-54-16,0-2 1 15,-5-6-19-15,-1-4-15 16,-1 0-37-16,-4 0-34 15,-4-12-17-15,-2-2 79 16,0-2-22-16,0 2 45 0,0 0-8 16,0 4-10-16,0 6 11 15,5 4 8-15,1 0 0 16,6 0 39-16,5 14 1 16,4 8 9-16,1 0-12 15,-2-4-37-15,-4 0-1 16,-8-12-9-16,-3-4-69 15,-3-2 42-15,-2-8-25 16,0-16-63-16,0-6 9 16,0-8 50-16,0-4 58 15,2-4-3-15,3-5 11 16,-3 0 8-16,1-3-7 16,-3 1-1-16,0 1 0 15,0 8 12-15,0 12 1 16,-3 12 54-16,-2 12-3 0,1 8-1 15,2 8-54-15,2 20 4 16,0 12 5-16,0 10-6 16,0 2-12-16,0 3 15 15,4-10-15-15,10-4 19 16,1-13-19-16,5-8-25 16,5-12 4-16,4-8-76 15,4 0 57-15,7-16 8 16,2-8 11-16,1-2 11 15,-5-2 10-15,-7 2 0 16,-6 4-5-16,-10-2 14 16,-3 7 10-16,-8 1 36 0,-4 9 36 15,0 4 56-15,0 3-69 16,0 0-24-16,0 14 1 16,0 11-49-16,0 3 39 15,0-2-29-15,2 0 5 16,11-8-14-16,5-8-7 15,7-6-53-15,4-4 51 16,4 0 2-16,5-4 0 16,2-8 0-16,-5 6 17 15,-4 2-16-15,-6 4-1 16,-4 0-49-16,-11 0-6 16,-10 0-200-16,0 0-344 15,-17-8-424-15</inkml:trace>
  <inkml:trace contextRef="#ctx0" brushRef="#br0" timeOffset="-162394.1">27284 11414 87 0,'0'0'337'0,"0"0"-197"0,0 0-111 0,0 0-9 15,0 0 34-15,0 0-41 0,0 0 73 0,19-71 21 0,-17 65 4 16,-2 2 44-16,0 3 41 16,0 1-25-16,0 0-20 0,0 0-40 15,0 0-17 1,0 0-58-16,0 0-35 0,0 0 95 16,0 0-38-16,0 0 24 15,0 0 23-15,0 0-9 16,0 0 10-16,0 0-38 15,0 0-49-15,0 0 88 16,0 0-65-16,0 0 6 16,0 0-15-16,0 0-10 0,0 5-8 15,0 9-15 1,-5 8 0-16,0 6 42 0,-3 8-40 16,-3 7 13-16,-1 5-6 15,-3 6-3 1,-1 6 28-16,1 2-34 0,-3-1 0 15,5-3 16 1,-1-8-7-16,5-6 2 0,3-10-11 16,-1-8 6-16,5-6 10 15,2-6-16-15,0-2 0 16,0-2 17-16,0 0-17 16,0 0-11-16,0 1 10 15,0 0 1-15,0 1 6 16,2 1-6-16,0 2 0 15,0 2 4-15,1-2-4 0,-1 4 0 16,0-1 0-16,0 2 2 16,0 0 2-16,-2 2-4 15,0 0 8-15,0 0 17 16,0 0-25-16,0-2-6 16,0-4-1-16,0-4 7 15,0-6 7-15,0-4-7 16,0-2 0-16,0 0 23 15,0 0-23-15,0 0-6 16,0 0 0-16,0 0 6 16,0 0 3-16,0 0 8 15,0 0-10-15,0 0 32 16,0 0-33-16,0 0-20 16,0 0 9-16,0 0 11 15,0 2-11-15,0 4 11 0,0 0 0 16,0 4 15-16,0 1-15 15,0-4-16-15,0 4 10 16,-2-4-5-16,2 1 11 16,0-4 6-16,0 2 6 15,0-4-6-15,0-2-6 16,0 0-19-16,0 0 7 16,0 0 7-16,0 0-8 15,0 0 13-15,0 0 0 16,0 0-2-16,0 0-7 15,0 0-16-15,0 0 10 16,0 0-24-16,0 0 23 16,0 0-11-16,0 0-24 15,0 0-16-15,0-2-177 16,0-4-66-16,0-6-89 16,0 5-286-16,0-2-368 0</inkml:trace>
  <inkml:trace contextRef="#ctx0" brushRef="#br0" timeOffset="-161936.91">26935 12398 776 0,'0'0'522'0,"0"0"-350"0,0 0-8 0,0 0 59 0,0 0 19 0,0 0-84 15,0 0-93-15,0-12 37 16,0 12-39-16,0 0-28 0,0 2 19 16,4 16-30-16,5 4 35 15,2 7-25-15,5 3-22 16,1-2 59-16,3-2-71 16,3-4-2-16,2-6-17 15,2-4 34-15,-1-6-17 16,-2-2 2-16,1-2-33 15,-3-4 26-15,-2 0-169 16,-2 0-64-16,-1-12-36 16,-5-4-397-16,-3-2-291 0</inkml:trace>
  <inkml:trace contextRef="#ctx0" brushRef="#br0" timeOffset="-161620.67">27449 12266 785 0,'0'0'522'16,"0"0"-444"-16,0 0-37 16,0 0 156-16,0 0-49 15,0 0-37-15,0 0-42 16,-9-22 37-16,9 22 67 15,-4 0-104-15,0 0-35 16,-4 0 91-16,0 0-43 16,-5 16-1-16,-6 6-31 0,-3 8 8 15,-4 8 42-15,-1 6-100 16,2 1 0-16,3-4-12 16,3-2 12-16,2-7 0 15,11-4-106-15,4-8-249 16,2-8-357-16</inkml:trace>
  <inkml:trace contextRef="#ctx0" brushRef="#br0" timeOffset="-159325.09">30960 11849 411 0,'0'0'562'0,"0"0"-375"0,0 0-74 0,0 0 55 0,0 0 49 0,0 0-125 16,0 0-3-16,0-8 81 16,0 6-46-16,0 0 5 0,0-2-8 15,0-2-35-15,0-2 47 16,0 0-41-16,0-5-17 15,0 2 13 1,0-1-87-16,-8-5 21 0,-1 3-12 16,0-1 1-16,-2-2 32 15,-2 1-26-15,-1-2 10 16,1 0-20-16,-3-2 4 16,-1 0-11-16,-4-2 0 15,-1 0 0-15,0 0 0 0,-3 2 14 16,-1 0 4-1,1 2-7-15,-2 0-11 0,0 2 0 16,3 0 0-16,2 0 0 16,-1 2 20-16,6 2-20 15,-1 0 15-15,0-1-15 16,2 2-5-16,3-2 5 16,-3 4 0-16,0-5 1 15,1 1 8-15,-1-1-8 16,3-2 1-16,0 0 1 15,-1 0-2-15,1 0-1 16,-1 0 0-16,4 2 0 16,-4-2 10-16,1 0-9 15,0 2 4-15,1-4-5 16,-1 2-17-16,-1 0 17 0,1 0 0 16,3 2 1-1,-2 0 12-15,1 0-13 0,5-2 0 16,-4 1-9-16,3 4 18 15,1-3-10-15,-3-1 1 16,2 0 0-16,-4-2 10 16,2 2-10-16,-2 1 0 15,0-3-9-15,2 1 11 16,0 2-2-16,0-2 0 16,0 2 1-16,3 0 5 15,-4-2-6-15,4 2 0 16,-3 2-24-16,3-2 36 15,-4 2-12-15,4 2 2 0,1 0 8 16,1 0-7-16,0 2-3 16,-1 0-6-1,0 2-13-15,3 2 29 0,-2-2-10 16,1 2 1-16,-1 0 10 16,2 0-10-16,0 2-1 15,0 0-7-15,0 0-16 16,-1 2 35-16,1-2-12 15,2 2 1-15,-3 0 14 16,1 0-15-16,0 0-3 16,0 0-15-16,-3 0 2 15,1 0 28-15,-5 2-23 0,-5 20 22 16,-5 10-11-16,-6 10 0 16,-2 8-3-16,3 3-9 15,1-3-8-15,8-5 35 16,1-4-15-16,3-7 6 15,3-8 8-15,1-6-14 16,2-6-6-16,3-4-5 16,0-6-5-16,2-2 32 15,0-2-10-15,0 0-5 16,0 0-1-16,0 0 0 16,0-6 0-16,2-10-6 15,7-4-8-15,2-4 28 16,2-6-10-16,1-2-3 15,-1 0 7-15,1 0-4 16,-1 1-4-16,-1 1-10 0,1 2 10 16,-3 2 0-1,2 2 7-15,-3 2-7 0,2 2 0 16,-4 0 2-16,0 4-2 16,-3 2-2-16,0 4-4 15,-2 4 8-15,-2 0-2 16,2 2 0-16,-2 2 6 15,3 0-3-15,-3 0-3 16,2 2 0-16,0 0 4 16,-2 0-4-16,3 0 3 15,4 0-3-15,1 0 0 16,10 0 0-16,6 0 1 16,7 8-1-16,6 0 54 15,3 2-38-15,-3 0 6 16,-1 0-22-16,-5 0 0 15,-2 2-26-15,-4 2-16 0,2 14-118 16,-7-4-334-16,-9-4-991 0</inkml:trace>
  <inkml:trace contextRef="#ctx0" brushRef="#br0" timeOffset="-157010.54">31455 14101 702 0,'0'0'562'0,"0"0"-368"0,0 0-41 0,0 0 52 0,0 0 19 0,0 0-106 0,-69-64 15 0,47 52-13 15,-2-2-25-15,-3 1 24 16,0-1-73-16,-2 1-7 15,-2-1 21-15,0-3-43 16,-5 3 21-16,-7-2-29 16,-3 2 6-1,-6 0 7-15,-8 2-22 0,-4 2-6 16,-9 6-15-16,-6 2 36 16,-6 2-15-16,-3 0 12 15,-1 12-3-15,0 2-3 16,1 0-6-16,4 2-15 15,2 2-1-15,-1 0 32 16,0 4-14-16,-2 0-1 0,4 3 6 16,-2 3-1-16,2 2-6 15,4 4-14-15,-2 2-8 16,2 4 44-16,-4 0-17 16,4 4-5-16,-2-2 15 15,8 0-9-15,3 2-6 16,3 2-30-16,3 7 18 15,1 1 24-15,8 8-7 16,5 0-4-16,9 5-1 16,8-5 3-16,8 2-3 15,12-6-9-15,7-6-9 16,4-2 36-16,0-2-9 16,19-2-9-16,8-2 15 0,4-3-9 15,10 0-6-15,3 2-3 16,8-3-13-1,1 0 32-15,5-2-15 0,0-4-1 16,2-2 0-16,-2-2-14 16,0-2 3-16,2 3-10 15,3-9 0-15,3 2 42 16,3-2-33-16,5-4 12 16,1-4 0-16,8-6-7 15,4-8 7-15,7 0 0 16,6-4-3-16,2-10 10 15,3-4-1-15,-5 4-6 16,-4-4 0-16,-11 0-4 16,-8 0 4-16,-7-3 0 0,-7-1 13 15,-5-6-7-15,-3-4-6 16,0-6 0-16,-1-2 0 16,0-2 0-1,-1-6 0-15,0 2 0 0,-1 2 29 16,-8-1-27-16,-1-1-4 15,-10 4-5-15,-4-2-14 16,-5 2 21-16,-1-2 0 16,-3-2 15-16,-3 2 20 15,-3-5-24-15,-7 1 28 16,-3-2-39-16,-4 2 0 16,0-2 15-16,0 2 0 15,-2 2-5-15,-9-4 14 0,-5 6-13 16,-3 3-1-16,-6 1-10 15,-2 2-9-15,-2 6 9 16,0 4 15-16,0 0 0 16,2 8 3-16,4 0-17 15,2 8-1-15,5-2-1 16,1 6-10-16,1 0 5 16,1 2 6-16,1 2 0 15,3 0 13-15,3 2-12 16,0 0-2-16,1 0-11 15,0 2-17-15,3-2 28 16,2 2 2-16,-2 0 5 16,2 0-6-16,0 0-40 15,0 0 28-15,0 0-65 0,0 0-72 16,0 14 61-16,0 14-208 16,0 0-99-16,-9-4-440 0</inkml:trace>
  <inkml:trace contextRef="#ctx0" brushRef="#br0" timeOffset="-156044.24">30194 15777 1483 0,'0'0'560'0,"0"0"-506"0,0 0 82 0,0 0 81 0,0 0-72 0,12 141-35 0,-2-83-110 0,7 2 0 15,-2-4 4-15,1-6-3 16,-3-6-1-16,-5-8 6 15,0-6 0-15,-8-6-6 16,0-7-51-16,0-4-75 16,0-7-11-16,0-6-120 0,0 0-50 15,8-18-40-15,3-4-484 0</inkml:trace>
  <inkml:trace contextRef="#ctx0" brushRef="#br0" timeOffset="-155741.22">30504 15723 1172 0,'0'0'579'15,"0"0"-409"-15,0 0-95 0,0 0 73 16,0 0-48 0,0 0-79-16,0 0 41 15,0 40-43-15,9-10 6 0,-2 10-5 16,1 0 5-16,0 2-19 15,2 2-6-15,-1 1-14 16,3-5-14-16,-1-8 27 16,-3-6-75-16,-3-8-105 15,-3-4-156-15,-2-2-207 16,-9-6 49-16,-6 2-98 0</inkml:trace>
  <inkml:trace contextRef="#ctx0" brushRef="#br0" timeOffset="-155461.62">30279 16218 637 0,'0'0'285'0,"0"0"-151"16,0 0-27-1,0 0 108-15,0 0 35 0,0 0-132 16,0 0-48-16,40-116 29 16,-4 92-22-16,8-2-3 15,10 0-37-15,6-2-22 16,2 2 44-16,3 4-46 15,-7-1-12-15,-7 9 41 16,-11 6-25-16,-13 3-2 16,-12 5-15-16,-6 0 0 15,-2 0 80-15,-4 9-3 16,-1 9-22-16,0 5 28 16,0 4-65-16,0 4 21 0,0-1-39 15,-2-2 14-15,0-6-36 16,0-8-11-1,0-6-167-15,-8-8-100 0,-15 0-258 16,-4 0-388-16</inkml:trace>
  <inkml:trace contextRef="#ctx0" brushRef="#br0" timeOffset="-154712.12">30742 15897 1000 0,'0'0'353'15,"0"0"-237"-15,0 0 40 16,127-28-18-16,-80 14-113 16,-3 0-9-16,-5-2 16 15,-13 2-20-15,-8 0 1 0,-11 2 25 16,-7 4 43-16,0 2 32 16,-18 2-35-16,-8 4-50 15,-6 0 60-15,-1 0-36 16,4 14-7-16,9 2 20 15,9 2-37-15,11-4-17 16,0 4-11-16,17 0-72 16,14 0 65-16,8 0-8 15,-4 4-7-15,-1 5-6 16,-7 0-17-16,-17 8 44 0,-10 1-60 16,0 0 39-1,-22 0 22-15,-16 0 7 16,-6-6-7-16,-1-8-69 0,3-4 25 15,11-14 31-15,10-4-9 16,17 0-54-16,4-8 14 16,18-18-127-16,20-10 35 15,8-10 36-15,8-10-92 16,0-8 30-16,-2-11 80 16,-2-7 100-16,-8 2 15 15,-6-4 85-15,-10 4 49 16,-10 7 16-16,-9 11 34 15,-7 12 32-15,0 16-60 16,0 10-27-16,-2 12 17 16,-3 6-82-16,1 6-41 15,4 0-38-15,0 2 6 0,0 20-6 16,0 10 55-16,0 8-37 16,0 8 30-1,0 1-48-15,0 5-6 0,0-4 6 16,0-2 0-16,-2-12 41 15,0-10-41-15,2-8 0 16,0-16-1-16,0-2-27 16,0 0-26-16,10-6-21 15,13-10 69-15,4-2 6 16,6 0 0-16,1 8 11 16,3 2-11-16,-1 6-5 15,-3 2-2-15,-4 0-38 0,-4 0-66 16,-7 6 27-1,1-6-129-15,-2 0-100 0,-5 0-281 16</inkml:trace>
  <inkml:trace contextRef="#ctx0" brushRef="#br0" timeOffset="-154577.15">31712 15629 1979 0,'0'0'490'0,"0"0"-430"0,0 0 35 0,0 0 48 0,0 0-101 15,0 0-42-15,0 0-88 16,6-9-251-16,-10 0-419 0</inkml:trace>
  <inkml:trace contextRef="#ctx0" brushRef="#br0" timeOffset="-152775.64">3150 11753 1498 0,'0'0'403'0,"0"0"-284"0,0 0 88 0,0 0-50 0,0 0-64 0,0 0-62 16,0 0-19-16,-61 34 15 16,49-6-26-16,-2 8-1 15,-1 10 75-15,2 6-30 16,3 4 3-16,6-1-48 16,4-5 10-16,0-2 41 0,16-8-50 15,7-4 6-15,11-12 11 16,9-8-18-16,5-14-14 15,8-2 5-15,2-12 9 16,0-16 2-16,-2-8-1 16,-10 0 24-16,-7 0-8 15,-13 1-17-15,-10 7-2 16,-14 2 2-16,-2 2 0 16,0 2 26-16,-20-2-5 15,-4 4 13-15,-7 2 3 16,-4 2-35-16,2 6 10 15,0 4-12-15,4 4 7 16,2 2 5-16,10 0-6 16,3 4-6-16,5 12 0 15,9 4-61-15,0 6-65 16,0 2-78-16,21 22-265 16,1-5-114-16,-7-5-288 0</inkml:trace>
  <inkml:trace contextRef="#ctx0" brushRef="#br0" timeOffset="-152473.39">3399 12336 1071 0,'0'0'603'0,"0"0"-457"0,0 0 40 0,0 0 35 0,0 0 19 0,0 0-112 0,0 0-45 15,-135 60-16-15,93-13-43 0,-6 14 34 16,-3 12-20-1,-4 3-23-15,1 0 46 0,7-9-61 16,7-16 0-16,13-11-18 16,8-15 16-16,9-11-4 15,8-10-23-15,2-4-51 16,0 0 18-16,0 0-136 16,4-11-18-16,12-3 41 15,0-1-133-15,10-10-32 16,-3 6-200-16,0 1-32 0</inkml:trace>
  <inkml:trace contextRef="#ctx0" brushRef="#br0" timeOffset="-152211.89">3353 12457 477 0,'0'0'591'0,"0"0"-338"16,0 0-44-16,0 0 89 15,0 0-91-15,0 0-96 16,0 0-12-16,-2-29-74 16,2 29 18-16,6 11 20 15,12 8 31-15,6 8 31 16,5 7-93-16,7 4-12 16,2 2 42-16,0-4-60 15,-3-4-2-15,-3-6-5 0,-10-4-93 16,-7-6-86-1,-9-2-155-15,-6 6-144 0,-21 0 88 16,-6-4-228-16</inkml:trace>
  <inkml:trace contextRef="#ctx0" brushRef="#br0" timeOffset="-151931.89">3339 13002 535 0,'0'0'865'15,"0"0"-605"-15,0 0-50 16,0 0 12-16,0 0 32 0,-133 86-91 16,99-54-62-1,1 2 5-15,4 2-55 0,0-4-31 16,6-1 30-16,6-5-38 16,3-2-9-1,3-6-3-15,3-5 0 0,2-2-23 16,2-1-14-16,2-4-73 15,0-2 20-15,2-2-96 16,0-2 19-16,0 0-112 16,20-14-54-16,7-10 3 15,2-4-195-15</inkml:trace>
  <inkml:trace contextRef="#ctx0" brushRef="#br0" timeOffset="-151677.96">3451 12964 940 0,'0'0'551'0,"0"0"-415"16,0 0 8-16,0 0 27 15,0 0-45-15,0 0-15 16,0 0 53-16,87 86 2 16,-52-54-123-16,7 4-43 15,3-1 66-15,-1 1-43 16,2-3 1-16,-7-1-9 15,-3-3-9-15,-7-7-12 16,-2-8-22-16,-5-6-137 16,14-8 6-16,-5-18-308 15,0-8-243-15</inkml:trace>
  <inkml:trace contextRef="#ctx0" brushRef="#br0" timeOffset="-151125.83">5576 11776 811 0,'0'0'356'0,"0"0"-152"0,0 0 84 0,0 0-82 0,0 0-76 0,0 0-33 0,0 0-44 0,-75-9-39 16,65 13 78-16,0 18-74 16,3 10 20-16,-3 12 23 15,6 10-23-15,4 4 34 16,0 4-29-16,2-8-36 0,19-5 24 16,6-11-31-1,2-12-1-15,4-10-21 0,2-16-65 16,5 0 50-16,1-18-6 15,1-18 43-15,-2-8-35 16,-7-5 35-16,-6-1-16 16,-13 4-11-16,-12 4-9 15,-2 6 29-15,-12 8-17 16,-16 10-42-16,-8 16 41 16,-2 2-135-16,-13 52-188 15,11 0-302-15,4 0 73 0</inkml:trace>
  <inkml:trace contextRef="#ctx0" brushRef="#br0" timeOffset="-150865.33">5621 12274 848 0,'0'0'860'0,"0"0"-641"16,0 0-80-16,0 0 59 15,0 0-35-15,-72 124-7 16,43-68-110-16,-4 11 8 15,-2 3 14-15,-1 2-68 16,-2-4 25-16,2-6 9 16,5-9-32-16,7-13 32 15,4-10-32-15,7-12 2 16,5-11-4-16,6-7-46 0,2 0-39 16,0-15-101-16,20-17-59 15,22-41-30-15,-3 7-288 16,-6 2-286-16</inkml:trace>
  <inkml:trace contextRef="#ctx0" brushRef="#br0" timeOffset="-150647.93">5657 12368 586 0,'0'0'738'0,"0"0"-592"15,0 0-18-15,0 0 105 16,0 0-10-16,113 72-74 0,-72-46-75 15,1 2-6 1,0-1 0-16,-2-4-19 0,-4 2 4 16,-7-5-53-16,-7-2-3 15,-9 0-20-15,-8 0-43 16,-7 8-147-16,-21-4-433 16,-8-2-614-16</inkml:trace>
  <inkml:trace contextRef="#ctx0" brushRef="#br0" timeOffset="-150378.98">5695 13034 1560 0,'0'0'491'16,"0"0"-411"-16,0 0 174 15,-108 108-40-15,64-60-98 0,2 1-2 16,1 1-89-16,6-6 12 15,6-4-25-15,4-6-11 16,8-10 19-16,5-8-20 16,8-8-51-16,1-4 39 15,3-4-45-15,0 0-56 16,7-4-128-16,29-40-15 16,-2 2-214-16,-5-2-541 0</inkml:trace>
  <inkml:trace contextRef="#ctx0" brushRef="#br0" timeOffset="-150149.64">5882 12962 899 0,'0'0'820'0,"0"0"-595"16,0 0-217-16,0 0 92 15,0 0 83-15,0 0-44 16,0 0 17-16,89 86-98 15,-56-52-29-15,3 4 108 16,3 2-106-16,0 0-19 16,-1-1 3-16,-7-6-15 15,-6-7-37-15,-8-5-133 16,-15-9-107-16,-2-4-52 0,0-8-396 0</inkml:trace>
  <inkml:trace contextRef="#ctx0" brushRef="#br0" timeOffset="-149014.97">2909 12823 1064 0,'0'0'376'0,"0"0"-219"0,0 0-35 0,0 0 84 0,0 0-52 0,-138 18-49 0,105 2-8 15,-7 13-69-15,-5 14 55 0,-13 32-12 16,-9 33-22-16,1 36 41 16,5 15-17-16,19-6-3 15,16-13-8-15,9-20-50 16,11-2 8-16,6-1-11 15,0-19 1-15,0-18 23 16,4-26-17-16,5-5 10 16,5 1-26-16,1 2-12 15,5 6 12-15,-1-10 0 16,-2-6 0-16,1-8 8 0,-1-2-7 16,2-9 7-16,1-5-8 15,-1-7-5-15,2-2-1 16,-1-5 3-16,-5-6 3 15,-2-2-1-15,-5 0 1 16,-2 0 0-16,-4 0-6 16,0 0-37-16,-2 0 23 15,5-9-13-15,1-2-29 16,6-7 12-16,3-7-110 16,12-12-96-16,-4 2-227 15,-6 3-447-15</inkml:trace>
  <inkml:trace contextRef="#ctx0" brushRef="#br0" timeOffset="-147525.21">2258 15396 451 0,'0'0'320'0,"0"0"-128"0,0 0-50 0,0 0 77 0,0 0-35 16,0 0-37-16,0 0-13 15,-19-14 2-15,19 14 25 16,-2 0-38-16,2 0-38 16,0 0 41-16,0 0-43 0,-2 8-4 15,-4 16-10-15,0 12-23 16,-1 12 0-16,1 2-46 16,0 7 0-16,0-3 5 15,2-4 8-15,2-6-5 16,0-8 7-16,2-10-14 15,0-8-2-15,0-8-8 16,0-6-13-16,0-4 22 16,0 0 6-16,0 0-5 15,-3 0-1-15,3 0 11 16,-2-12-25-16,0-2 14 16,0-4-18-16,0-6 18 15,0-2 14-15,2-4-13 16,0 2-1-16,0-4 9 0,6 2-20 15,9 4 8-15,3 3-13 16,1 4 16-16,-4 6 6 16,-2-1-6-16,1 10 0 15,-6-1 0-15,2 5-18 16,-1 0 6-16,-3 0-1 16,5 14 13-16,-2 4 12 15,2 0-3-15,-2 1-9 16,0 3 1-16,0 3 8 15,-2-1-9-15,-3-2-3 16,0-4 3-16,-2-8 6 0,-2-2-4 16,3-4-2-1,-3-4 0-15,0 0 23 16,0 0-23-16,0 0 0 16,0 0 12-16,0-8-12 0,0-6-7 15,0 0-13-15,-3-4 17 16,3-4-6-16,0 0 9 15,3 0 0-15,13-1 5 16,0 5-5-16,1 5 0 16,-1-1-13-16,-1 5 13 15,-1 1-5-15,-3 7 5 16,-5-2 0-16,-1 3-4 16,-3 0 4-16,0 0-6 15,3 0 4-15,-1 3-14 16,3 10 16-16,2 1 9 15,0 9-9-15,-2-1 8 0,-3-4-8 16,2 4 0-16,-1-4-20 16,-1-4-119-16,1-6 60 15,0 0-103-15,-3-2-14 16,2 2-56-16,-2-6-133 16,-2 2-194-16</inkml:trace>
  <inkml:trace contextRef="#ctx0" brushRef="#br0" timeOffset="-146665.2">2345 15580 230 0,'0'0'134'0,"0"0"-134"0,0 0-5 0,0 0-2 0,0 0-43 0,0 0 50 0,0 0 46 15,-91-10 52-15,78 5 95 16,-3 1 4-16,3-5 38 16,1 4 7-16,4 1-4 15,1-1-60-15,5 1 32 16,0 4-51-16,2-4-24 15,-2 4-33-15,2 0-17 16,0 0 1-16,0 0-86 0,2-1 0 16,17-2 6-1,13-3 16-15,15-10 20 0,15-6-18 16,17-6 19 0,5-4 33-16,5-2-76 0,-11 8-6 15,-13 8-10-15,-21 8 16 16,-19 8-12-16,-21 2-30 15,-4 2 36-15,-23 16-9 16,-14 4-130-16,-7 4-73 16,-4-4 8-16,2-2-104 15,-10 2-84-15,12-4-92 0,10-6 187 16</inkml:trace>
  <inkml:trace contextRef="#ctx0" brushRef="#br0" timeOffset="-146618.37">2345 15580 580 0</inkml:trace>
  <inkml:trace contextRef="#ctx0" brushRef="#br0" timeOffset="-146433.12">2345 15580 580 0,'90'-76'261'0,"-90"76"-76"0,-2 0 130 0,2 0-31 0,0 0-64 0,-3 0 9 16,-1 0-75-16,-2 18 20 15,-10 30-53-15,0 15-31 16,-4 13 44-16,-3 8-72 16,11-8-24-16,0 0 24 15,7-9-56-15,5-13 2 16,0-18-8-16,0-10-23 15,12-12 14-15,-1-10-89 16,4-4-57-16,6 0-41 0,16-36-96 16,-4 0-92-16,2 6-349 15</inkml:trace>
  <inkml:trace contextRef="#ctx0" brushRef="#br0" timeOffset="-145690.72">3097 15486 426 0,'0'0'247'0,"0"0"-17"16,0 0 44-16,0 0 58 16,0 0-88-16,0 0-54 15,0 0-7-15,0 0-16 16,-20 102-17-16,6-39-3 16,1 3-52-16,0-4-13 15,1-4-82-15,3-12 2 16,3-11 5-16,4-13 6 15,0-8-12-15,2-13-1 0,0-1 0 16,-4 0-17 0,4 0-10-16,0-15-18 0,0-12 43 15,0-9 3-15,0-12-1 16,0-6 0-16,10-2 6 16,1 2-17-1,1 8 11-15,1 6-8 0,-1 8 8 16,0 11 1-16,1 11 0 15,-1 2 0-15,-3 8 0 16,-1 0 24-16,1 12-25 16,-2 12 1-16,2 11 47 15,-3 5-39-15,3 0 20 16,-2-4-29-16,0-8 8 0,-3-10-16 16,-2-6 8-1,-2-8-47-15,3-4 41 0,-3 0-20 16,4-4-20-16,3-14-31 15,2-16-7-15,8-8 83 16,6-6-42-16,6-2 35 16,4 5-14-16,3 1 29 15,2 12-7-15,-4 10 42 16,-3 10 16-16,-8 8 9 16,0 4-22-16,-7 0-4 15,-3 20 34-15,-4 4-68 16,-2 2-14-16,-5 2 7 15,0-2-39-15,5-8-41 16,8-5-175-16,57-26-264 16,-1-15-203-16,10-12 313 0</inkml:trace>
  <inkml:trace contextRef="#ctx0" brushRef="#br0" timeOffset="-144920.37">6339 12799 98 0,'0'0'608'0,"0"0"-341"0,0 0-67 0,0 0 77 0,0 0-77 0,0 0-51 16,0 0-24-16,8-102-61 15,10 82 37-15,6-4-68 16,10-2 14-16,11 2 10 16,8 2-29-16,8 6 33 0,5 8-9 15,7 8-5 1,1 0 35-16,0 28-82 0,-1 12 0 15,-8 16 34-15,-8 10-34 16,-7 28 30-16,-23 33 3 16,-27 37-24-16,-12 15 10 15,-37-3-19-15,-11-19-15 16,6-25 2-16,6-4 26 16,7-25-7-1,14-21 0-15,10-24-4 0,8-14 12 16,4-2-14-16,1 4-49 15,4-8 41-15,0-10-35 16,0-9-43-16,0-6-9 16,0-11-4-16,0 1 6 15,0-3-139-15,0 0-85 16,-7-13-461-16</inkml:trace>
  <inkml:trace contextRef="#ctx0" brushRef="#br0" timeOffset="-143735.08">6555 15009 970 0,'0'0'497'0,"0"0"-377"0,0 0-2 0,0 0 72 0,0 0-4 0,0 0-125 0,0 0-52 16,-12-2 48-16,19 2-45 16,13-4 13-16,4-6-1 15,10-4 2-15,9-2 8 16,1-8-34-16,3 2 9 15,-1 2-3-15,-8 4-6 16,-9 5-71-16,-13 11-82 16,-14 0-124-16,-2 5 24 0,0 17 6 15,-18 4-67-15,1 0 139 16,-1-2 106-16,5 0 69 16,3-6 33-16,4 0 32 15,3-4 60-15,3 0 31 16,0 0 45-16,0 0 101 15,0 2-122-15,0 2-39 16,5 6 7-16,1 11-51 16,2 5 26-16,-2 6-49 15,-2 6-49-15,1 2 39 16,1-6-64-16,2-8 0 16,-2-8-49-16,7-14-117 15,1-10-136-15,10-8-226 16,-2-16-5-16,-3-8 45 0</inkml:trace>
  <inkml:trace contextRef="#ctx0" brushRef="#br0" timeOffset="-143171.84">7087 15195 735 0,'0'0'557'16,"0"0"-360"-16,0 0-78 16,0 0 43-16,0 0 75 15,0 0-106-15,0 0-54 16,11-36-2-16,-11 45-69 15,3 10 44-15,-1 7 21 0,2 6-59 16,1 3 55-16,-1-3-48 16,0-2 8-16,-2-10-3 15,3-4-24-15,-5-10-15 16,2-4 9-16,-2-2 2 16,0 0-22-16,0-12 22 15,0-10-18-15,0-6 20 16,0-4-7-16,5-2 8 15,2-2-7-15,1 4 8 16,1 5 10-16,0 5-9 16,0 8 4-16,0 6 1 15,0 8-6-15,2 0-1 16,0 0-5-16,-1 4 12 16,2 6 60-16,-1 2-65 15,-1 2 17-15,-2-4-18 0,-3-2-9 16,-1 1 9-16,-2-8 0 15,-2-1-34-15,2 0 13 16,4 0-62-16,0 0-6 16,7-14 22-16,5-8 32 15,7-4 35-15,1 2-1 16,5-4 7-16,-2 6 10 16,-2 8-5-16,-2 10-1 15,-9 4 34-15,-5 0-44 16,-3 14 67-16,-3 12-2 15,-3 6-38-15,1 0 22 16,-1 0-49-16,0-1-28 16,0-9-33-16,-2 0-210 15,0-8-309-15,0-9-325 0</inkml:trace>
  <inkml:trace contextRef="#ctx0" brushRef="#br0" timeOffset="-141454.71">5721 11771 121 0,'0'0'130'0,"0"0"-6"0,0 0 35 0,0 0-52 0,0 0-45 16,0 0 14-16,0 0-53 15,25-99 3-15,-21 85 18 16,-1 2 18-16,-1-2 39 16,0 4 9-16,0-2 51 15,0 4 62-15,-2-2-66 0,0 2 13 16,0-2-18-1,0 0-39-15,0 0-16 16,0-2-17-16,-4 0-53 0,-5 2 89 16,-5-2-54-16,1 0 0 15,-3 2-26-15,1 2-15 16,-3 2-14-16,-1 0-7 16,-4 2-7-16,0 4 6 15,-1 0 2-15,-3 0 5 16,-6 0-6-16,-5 12 0 15,-4 4-6-15,-5 6 6 16,-7 6-1-16,-1 4 1 16,-3 4 7-16,2 2-7 15,5 5-13-15,4-2 13 16,10 8 19-16,2 3-19 0,12 4 0 16,4 10 31-1,6 4-30-15,4 11-1 0,4 2 0 16,5 8 2-16,0 1 10 15,0 17-12-15,0-13 0 16,0 6 20-16,0 14-20 16,0 5-6-16,19 25-5 15,12 1 11-15,9-11 6 16,-3-28-6-16,0-28 8 16,-6-18 10-16,2-1-18 15,9 11-6-15,12 0-1 16,13 6 7-16,4-10 6 15,3-14-6-15,3-9 0 16,0-13 19-16,0-10-19 0,-1-8-6 16,0-14-6-16,2 0 12 15,2-18 12-15,0-20-3 16,-2-13-3-16,2-11 26 16,1-10-32-16,-6-6-2 15,-4-5 1-15,-8 0 1 16,-8-4 57-16,-7 1-41 15,-11-4 1-15,-5-1 23 16,-10-3-40-16,-7-16 0 16,-11-14-1-16,-4-19 7 15,-4-1 21-15,-23 13-16 16,3 29 17-16,0 28 1 16,6 18-17-16,-5 6-12 0,-1-7 6 15,-5-1 10-15,-4-6 41 16,2 9-45-16,-3 4 13 15,2 7-10-15,1 6-6 16,-2 6-9-16,2 6 0 16,-1 8 9-16,3 4 8 15,6 2-17-15,0 4 24 16,1 2-24-16,4-1-29 16,2 4 29-16,3-1 0 15,4 1-6-15,4 3-33 16,1 0 19-16,0 0-50 0,-3 0-15 15,-24 25-141 1,0 4-294-16,-10 4-373 0</inkml:trace>
  <inkml:trace contextRef="#ctx0" brushRef="#br0" timeOffset="-140307.73">3950 11624 962 0,'0'0'314'0,"0"0"-175"0,0 0 40 0,0 0 1 0,0 0-1 0,0 0-77 16,0 0-38-16,-96-48-29 0,67 44-35 15,-7 0 0-15,-1-2 37 16,-6 2-12-16,-1 0 42 15,-4 2-16-15,0 2 0 16,-4 0 20-16,-4 0-71 16,2 2 9-16,-7 10 16 15,-1 4-24-15,0 4 27 16,-4 4-21-16,-1 6 23 16,3 3 10-16,-1 3-39 15,3 1-1-15,4 6 61 0,7 3-55 16,4 2 24-1,7 0-21-15,7 0-2 0,6 0-2 16,5 9-5-16,3 5-6 16,6 10 6-16,-2 8 6 15,4 10 3-15,-2 18-9 16,1 21 0-16,10 15 8 16,2-13-8-16,0-29 0 15,2-30-6-15,14-20 12 16,11 10 3-16,10 9-3 15,8 7-4-15,10-2 16 0,6-2-18 16,3-4 0 0,8-3 22-16,-1-3-21 0,2-2 2 15,-3-4-3 1,-1-8 0-16,-7-6 1 0,-1-8-1 16,-3-8 0-16,2-8 0 15,-2-14 1-15,4-6 3 16,5 0-4-16,4-22 0 15,4-14 56-15,4-10-41 16,1-12-2-16,-7-4 39 16,-4-6-35-16,-6-1-11 15,-10-1-6-15,-9 0 0 16,-7 0 6-16,-8 2 0 16,-8 4 10-16,-7 7 40 15,-7 5-27-15,-7 2 24 0,0 4-53 16,-7-2 0-16,-11-2 38 15,-7 0-31-15,-1-2-1 16,0-1 26-16,-3 3-17 16,2 2 3-1,-2 6-18-15,4 2-15 0,0 8 15 16,6 4 9-16,1 6 0 16,3 6 1-16,3 4 2 15,3 6-18-15,3 2 6 16,-2 4-25-16,4 0 11 15,-3 0 14-15,3 0-67 16,2 0-38-16,0 0-48 16,2 0-136-16,0 0-408 15,0-10-238-15</inkml:trace>
  <inkml:trace contextRef="#ctx0" brushRef="#br0" timeOffset="-139622.77">3921 11638 755 0,'0'0'190'0,"0"0"-41"0,0 0 58 0,0 0 8 0,0 0-37 0,0 0-45 16,0 0 32-16,-58-60-33 15,47 50-33-15,0-2 77 16,1 0-74-16,2 0-8 15,3-2-58-15,3-2-35 16,2-6 29-16,0-6-30 16,11-8 0-16,14-7 6 15,12-7-6-15,11-8-7 16,12-4 5-16,13-4 2 16,29-6 10-16,39 0-9 0,35 7 4 15,14 19 71-15,-14 28-75 16,-45 18 31-16,-48 2-32 15,-30 14-20-15,-18 6 20 16,-4 2 13-16,-2 2-12 16,-8 3 35-16,-15-5-24 15,-6-2 12-15,0-2 30 16,0-2-38-16,-4-6 62 16,-3-2-60-16,3-4-3 15,2-2 7-15,0-4-20 16,2 0-3-16,-2 0 1 0,2 0-4 15,0 0 4-15,0 0 18 16,0 0-3-16,0 0-9 16,0 0-6-16,-4 0-12 15,-2-4-33-15,-1 0-36 16,3 2 54-16,0-2-76 16,-1 4-111-16,3 0-135 15,-3 12-600-15</inkml:trace>
  <inkml:trace contextRef="#ctx0" brushRef="#br0" timeOffset="-138206.11">3700 15021 87 0,'0'0'853'0,"0"0"-587"0,0 0-134 0,0 0 77 0,0 0-1 0,0 0 20 0,-64-104-10 0,51 92-51 16,-3-2-25-16,1 2 6 15,-8 2-102-15,-6-4-46 16,-4 2 85-16,-10-2-61 16,-6 1 6-16,-7-1-13 15,-6 1 2-15,-9-1 14 16,-5 0-33-16,-4 1-6 15,-7-3 4-15,-2 4 4 16,4 4 14-16,3 4-10 0,6 0 3 16,9 4 11-16,5 0-20 15,4 26-15-15,0 10 13 16,-3 9 4 0,1 13 9-16,0 4-11 0,0 4 0 15,2-2 16-15,7-2-16 16,6-3-4-16,10-1 3 15,8 6 2-15,10 6 14 16,5 4-15-16,12 7 0 16,0 5 11-16,0-2-11 15,14-4-5-15,5 0-4 16,6-2 18-16,-1-2-9 16,3-1 0-16,0 1 0 0,2-4-3 15,2 3 3 1,1-3 0-16,-1-8 3 15,2-2-3-15,3-6 6 0,3-2-6 16,4-10 0-16,6-3 5 16,9-1-5-16,4-4 0 15,7-8-3-15,5-2 15 16,-3-4-17-16,0-8 5 16,-3-2-12-16,-6-2 12 15,-2-6 0-15,-3-4 0 16,1 0 17-16,3-12-16 15,3-10 4-15,1-10-5 16,0-4 0-16,-2-9-1 0,-1-5 1 16,0-2 0-1,1-2 14-15,-3-4-4 0,2 4-5 16,-4-4-5-16,-3 4-8 16,-5-3 8-16,-8 7 14 15,-4 2 0-15,-7 2 18 16,-5-2-32-16,-1-6 9 15,-2 0-9-15,-3 0-7 16,-5-4 7-16,-4-1 16 16,-2-1 7-16,-6-4 10 15,-3-2-33-15,0-6 14 16,-3-3-14-16,-13 3-20 16,-1 8 20-16,-3 6 18 15,-1 10-6-15,0 4 6 0,-2 12-4 16,1 1-2-1,-1 9-12-15,2 4 0 0,2 8 0 16,4 2 10-16,3 4 14 16,6 2-16-16,-1 2-1 15,5 0-14-15,2 0-4 16,0 0-26-16,0 0 10 16,0 0 19-16,0 0-38 15,0 0-32-15,0 2-54 16,11 14-7-16,3 7-185 15,8 14-239-15,-2-2-75 0,-5 1-472 16</inkml:trace>
  <inkml:trace contextRef="#ctx0" brushRef="#br0" timeOffset="-137589.71">3964 15561 1397 0,'0'0'381'0,"0"0"-288"0,0 0 108 0,0 0-9 0,0 0-43 0,0 0-104 16,0 0-44-16,26 112 32 15,2-94-33-15,7 0 6 16,5 0 91-16,2-4-71 0,9-2 15 16,5-4-37-1,6-6-2-15,5-2-1 0,0-6-1 16,-1-20 0-1,-1-4 33-15,-9-6-33 0,-2-2 0 16,-5-5-1-16,-1-3 1 16,4-4 43-16,2-2 6 15,3-6-37-15,3 0 64 16,0-8-75-16,0 2-2 16,1-1-4-16,-3-3 5 15,0 2 9-15,-7 2 4 16,-2 2-13-16,-4 4 35 15,-8 5-29-15,-1 3-6 16,-3 2 0-16,-2 2 1 0,1-4 17 16,-1 2-8-1,-2-2-4-15,-2 3 15 0,2 5-21 16,-2-2-1-16,4 2-19 16,0 2 20-16,-4 4 1 15,-3 6 0-15,-6 4-1 16,-5 4 18-16,-4 2-18 15,0 2-9-15,-5 2 8 16,1-1 1-16,-3 2 1 16,1-2-1-16,-1 3 14 15,0 5-14-15,0 4-11 16,-2 0 4-16,0 5 1 16,0 0-23-16,0 0 14 15,0 0 9-15,0 0-52 16,0 5-37-16,0 5-194 15,-22 11-71-15,-3-3-373 16,-4 0-262-16</inkml:trace>
  <inkml:trace contextRef="#ctx0" brushRef="#br0" timeOffset="-137293.11">5621 14030 876 0,'0'0'344'15,"0"0"-192"-15,0 0 21 0,0 0 80 0,0 0-42 0,0 0-96 16,0 0 57-16,36-66-46 16,-9 59 9-16,8 0-5 15,9 3-78-15,8 2 17 0,2 2-3 16,-4 0-47-16,0 14 29 16,-11 8-47-16,-5 2-1 15,-9 5 0 1,-13 3-2-16,-2 4 2 0,-10-2 0 15,0 8 7-15,-4-2 4 16,-10 0-11-16,1-4-68 16,-1-2-29-16,3-2-151 15,11-1-120-15,0-12-266 16,0-5-306-16</inkml:trace>
  <inkml:trace contextRef="#ctx0" brushRef="#br0" timeOffset="-136365.14">7326 14740 1410 0,'0'0'508'0,"0"0"-412"0,0 0 15 0,0 0 65 0,0 0-61 16,0 0-21-16,0 0-61 15,-108-104-7-15,75 86 10 16,-5 4-36-16,-6 4 0 16,1 2 25-16,-1 2-23 15,3 4 32-15,1 2-17 16,-2 0-16-16,-5 0 11 15,-4 14-12-15,-4 10-16 16,-3 10 5-16,-3 10 22 0,3 10-2 16,5 5-1-16,6 9 21 15,7 8 38-15,9 6-67 16,9 0 1-16,10 3 46 16,12-5-40-16,0-4 42 15,16 0-26-15,15-6-16 16,7-6 40-16,0-10-47 15,0-5 0-15,-2-17 8 16,-3-6-7-16,-4-4-2 16,2-8 1-16,0-2 0 15,5 2-15-15,4-6 15 16,7 2 0-16,5-2-18 0,0-8 18 16,6 2-7-1,0-2-48-15,3 0 16 0,1-6 27 16,2-16 12-1,3 0 0-15,5-10 13 0,1-4-13 16,0-4 0-16,1 0-8 16,-7-4 1-16,-7-1-2 15,-16 5 9-15,-12 4 0 16,-14 0 27-16,-12-4-18 16,-6 4 24-16,0-4-33 15,-20-4 9-15,-4-1 39 16,-5 1-17-16,0 2-10 15,0 2 25-15,0 0-40 0,2 0 8 16,-2 8-14-16,2 6-30 16,-2 6 30-16,0 6 1 15,2 8 19 1,2 6-12-16,-2 0 4 0,2 0-24 16,2 4-19-16,-1 14-85 15,2 6 48-15,-16 18-158 16,6-4-236-16,-1-2-293 15</inkml:trace>
  <inkml:trace contextRef="#ctx0" brushRef="#br0" timeOffset="-135309.17">6717 15368 1555 0,'0'0'731'0,"0"0"-556"0,0 0-121 0,0 0 49 0,0 0 2 16,0 0-64-16,0 0 45 16,-6 0-72-16,-3 0 38 15,-14 16 26-15,-8 6-30 16,-16 8-1-16,-13 2-47 16,-13 7 0-16,-12-2 27 15,-28 7-27-15,-26 5 0 16,-23-7-13-16,-1-4 13 15,12-14 12-15,35-12-12 16,33-6 0-16,18-6 25 0,9 0-25 16,-6 0 18-1,-5-10-18-15,-8-8 1 0,3-4 9 16,1-10-10-16,-2 0 0 16,3-6 5-16,-1 1-5 15,5-7-6-15,1 4-8 16,5 0 8-16,4-2 5 15,4 0 1-15,6 0 0 16,3-2 5-16,3-2-5 16,5 2-11-16,1-6 2 15,1 1-1-15,2-3 9 16,-2 2 1-16,-1-4 0 0,1 2 1 16,-1 2-1-1,8 1-6-15,1 3-9 0,2 2-6 16,8-4 20-1,1 4 1-15,4 4 0 0,0 0 22 16,4 4-22-16,3 2-13 16,1 5 2-16,0 5 11 15,2 2 2-15,0 6-2 16,0 4 0-16,0 6 15 16,0 4-15-16,0 2-17 15,0 0 10-15,-2 0 1 16,2 0 6-16,-2 0 1 15,2 0 15-15,0 0-10 0,-2 0-6 16,2 8-16 0,-2 4 7-16,-1 4 9 15,3 8-3-15,-2 6 9 0,0 2-6 16,2 3 0-16,-3-5-2 16,3-2-7-16,0-10 8 15,0-8 2-15,0-6 1 16,0-2-1-16,0-2 28 15,0 0-22-15,0 0-7 16,0 0-9-16,0 0 8 16,0 0 1-16,0 0-3 15,0-2 3-15,0-6 0 16,0-6 9-16,0-6-9 16,0-6 0-16,0-10-7 15,0-4 16-15,0-5-5 0,0-3-2 16,5 2-2-1,0 6 0-15,-1 6-3 0,-2 8 2 16,2 4 1-16,-2 8 0 16,-2 2 7-16,3 4-7 15,-1 4 0-15,0 0-12 16,-2 2 15-16,2 2-3 16,1 0 0-16,2 0 8 15,5 0-4-15,9 12-4 16,4 6 0-16,6 2-1 15,5 2 12-15,2 0-22 16,4 0 11-16,4-2-88 16,26-10-72-16,-13-6-557 15,-6-4-1096-15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49:20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17430 9811 114 0</inkml:trace>
  <inkml:trace contextRef="#ctx0" brushRef="#br0" timeOffset="46.89">17430 9811 114 0,'40'21'0'0</inkml:trace>
  <inkml:trace contextRef="#ctx0" brushRef="#br0" timeOffset="126.1">17470 9842 162 0,'0'0'0'16,"0"0"-74"-16</inkml:trace>
  <inkml:trace contextRef="#ctx0" brushRef="#br0" timeOffset="214.76">17470 9842 41 0,'-3'-17'0'16,"3"16"-41"-16</inkml:trace>
  <inkml:trace contextRef="#ctx0" brushRef="#br0" timeOffset="79857.82">29107 7062 126 0,'0'0'203'0,"0"0"-23"0,0 0-99 0,0 0-52 0,0 0 33 0,0 0-62 16,-73-2 0-16,57 1-19 16,1-2 18-16,1 1-6 15,5 2-9-15,0-2 4 16,5 0 4-16,-1 0 8 15,0 0 0-15,3 0 17 16,-2 0 17-16,0-2 62 16,2 0 0-16,-3-2 60 0,3 2 42 15,0 0-2-15,2 0-21 16,0 0-14-16,0 0-25 16,0 0 20-16,0 2-45 15,0-2-51-15,0 0 106 16,0 2-31-16,0 0-13 15,0 0-16-15,0 0-63 16,0 2 66-16,0 0-76 16,0 0-20-16,0 0 53 15,0 0-27-15,0 0-14 16,0 0-22-16,0 4 8 16,0 16-22-16,0 8-7 15,0 12 15-15,0 6 3 16,0 5 0-16,0-4 5 0,0 0-5 15,0-7-44-15,0-4 29 16,-3-4-78-16,3-8-62 16,-2-8 37-16,2-4-114 15,0-8-52-15,0-4-67 16,0-6-132-16,9-14 78 16,4-2-441-16</inkml:trace>
  <inkml:trace contextRef="#ctx0" brushRef="#br0" timeOffset="80153.84">29082 7127 544 0,'0'0'258'0,"0"0"-53"0,0 0-70 0,0 0 11 0,0 0 21 0,0 0-50 16,0 0 19-16,41-107-47 16,-37 101 15-16,-2 0 99 15,1 4-83 1,-1 0 6-16,-2 2-36 0,2 0-50 15,0 0 48-15,5 4-64 16,2 14-5-16,4 6 63 16,3 8-76-16,1 4-11 15,2 0 5-15,-4-1 0 16,-3-3-13-16,-4-4 13 16,-1-4-37-16,-3-2-23 15,-4-2-79-15,0-4-128 0,-11 2-113 16,-9-6-205-16,-5-6 29 15</inkml:trace>
  <inkml:trace contextRef="#ctx0" brushRef="#br0" timeOffset="80640.89">28839 7373 588 0,'0'0'371'0,"0"0"-148"16,0 0-105-16,0 0 71 15,0 0-65-15,0 0-28 0,0 0-6 16,141-80-69 0,-74 56 42-16,7-5-25 0,3 4-13 15,-4 3 62-15,-5 1-34 16,-17 9-16-16,-13 5-37 16,-16 4 1-16,-13 3-1 15,-6 0 0-15,-3 10 0 16,0 7 75-16,0 5-19 15,0 0-7-15,-3 0-49 16,3-4-6-16,0-4 5 16,3-2 1-16,14-4-41 15,5-4 16-15,3-4-8 16,0 0 13-16,-6 0 9 16,-3 0-62-16,-7-6 51 15,-9-8 13-15,0-2 9 16,-2 0 45-16,-14-4-45 15,-6 2 34-15,-3-1 21 0,-1 4-45 16,-3 3 37-16,0 3-2 16,4 8-5-16,5 1-5 15,2 0-35-15,7 11-13 16,5 10-6-16,3 3-103 16,3-2-99-16,16-4-123 15,11-6-330-15,0-6-302 0</inkml:trace>
  <inkml:trace contextRef="#ctx0" brushRef="#br0" timeOffset="81123.17">29641 7157 1053 0,'0'0'588'0,"0"0"-429"0,0 0-121 0,0 0 63 0,0 0 7 0,0 0-108 16,0 0 0-16,16 33 43 15,-14-12-30-15,1-1 18 16,-1-2-24-16,0-6 14 16,4-2-21-16,4-4-69 15,1-2-95-15,5-4 45 16,1 0 20-16,1 0 98 16,-2-4 1-16,-5-4 11 15,-4 0 58-15,-3 2-32 16,0 4 31-16,-1 2 83 0,-1 0-77 15,2 0-32-15,6 5-24 16,5 12 25-16,9 1 10 16,8 2-53-16,3-2 0 15,3-6-3-15,0-6 3 16,-2-6-17-16,-5 0-39 16,-8-10 28-16,-8-10 15 15,-9-2 13-15,-6-6 0 16,0-2 44-16,-8-2 12 15,-11 0 42-15,0 3 1 16,-2 3-33-16,4 5 35 16,3 6-58-16,6 8 3 15,3 2-10-15,3 5-35 0,2 0-2 16,0 0-72 0,0 16-125-16,11 9 4 0,9-6-324 15,4-5-262-15</inkml:trace>
  <inkml:trace contextRef="#ctx0" brushRef="#br0" timeOffset="81373.17">30466 6806 735 0,'0'0'855'0,"0"0"-648"0,0 0-120 0,0 0 91 0,0 0 5 0,0 0-173 0,0 0 24 0,18 22 0 16,-9 6 27-16,-1 8-10 16,2 10-26-16,-1 4-10 15,-1 4-15-15,0 3-27 16,-4-6-189-16,-4 3-9 16,0-13-311-16,-7-13-216 0</inkml:trace>
  <inkml:trace contextRef="#ctx0" brushRef="#br0" timeOffset="81774.63">30285 7195 1144 0,'0'0'328'15,"0"0"-208"1,0 0 58-16,0 0 65 0,0 0-168 16,0 0-68-16,0 0 17 15,108-50-14-15,-46 33 18 16,5 2-28-1,-1-6-7-15,-1 1 7 0,-7 2 20 16,-13 2-14-16,-14 6 2 16,-13 6-8-16,-12 4 74 15,-6 0-45-15,0 8-3 16,0 14 107-16,-2 8-88 16,2 4-30-16,0-2-15 15,0-1 0-15,20-8-3 16,7-9 3-16,2-10-10 15,0-4-11-15,-4-5 18 0,-6-17 3 16,-7-6-12-16,-10-3 27 16,-2-3 21-16,-7 2-12 15,-17 0 19-15,-5 2 12 16,-6 4-55-16,-2 8 0 16,6 8 0-16,2 10-57 15,5 4 50-15,-7 50-182 16,4-4-150-16,5 1-616 0</inkml:trace>
  <inkml:trace contextRef="#ctx0" brushRef="#br0" timeOffset="82923.38">29337 8191 466 0,'0'0'218'0,"0"0"-18"0,0 0-18 0,0 0 37 15,0 0-3-15,0 0-94 0,0 0-26 0,-56-66 64 0,56 64-27 16,0 2 8-16,0 0-60 15,0 0-16-15,2 0 14 16,13 8-79-16,6 12 58 0,3 4 65 16,1 8-91-1,-3 3 24-15,-6-3-38 0,-5 0-6 16,-5-5-4 0,-4-4-8-16,-2-5-8 0,0-6-7 15,0-4 30-15,-11-4-12 16,-4-2-3-16,-3-2-7 15,3 0-13-15,3 0 8 16,4-8 2-16,3-8-15 16,3-4 41-16,2-3-26 15,0 1 10-15,0 0 0 16,7 4-3-16,8 3 3 16,3 1 0-16,9 5 11 15,4 3-11-15,4 6 42 0,3 0-42 16,-2 0 0-16,-7 15 15 15,-9 0-15-15,-9 3 0 16,-7 0 6-16,-4 0 7 16,0-1-10-16,0-2-3 15,-11 0-6-15,-4-5-8 16,-3-2 14-16,0-4-6 16,5-4-12-16,0 0 18 15,5 0-2-15,2-12-36 16,6-6-16-16,0-3 52 15,0-2-36-15,4-4 36 16,12 1-10-16,9 0 24 16,4 4-27-16,7 4 15 15,5 2-13-15,-1 8 13 0,1 6 12 16,-8 2 25-16,-4 0 18 16,-7 10-41-16,-8 8-7 15,-5 0-7-15,-3 2-13 16,-4 0-23-16,-2 0 31 15,0 6-162-15,0-8-194 16,0-4-534-16</inkml:trace>
  <inkml:trace contextRef="#ctx0" brushRef="#br0" timeOffset="84319.96">30000 8223 1506 0,'0'0'356'0,"0"0"-269"0,0 0-39 0,0 0 69 0,0 0-117 0,0 0 12 0,0 0-12 15,56-26 22-15,-33 10-12 16,-4 0-10-16,-5 0-11 16,-3 0 9-16,-7 4-46 15,-4 2-2-15,0 2 49 16,0 2 2-16,0 2 47 15,-6 4 11-15,-5 0-18 16,-5 0 42-16,1 12-70 16,-3 10 9-16,5 2 36 15,1 2-58-15,5 0-1 0,7-2-13 16,0-2 5 0,2-6-2-16,19-6-26 0,6-6-82 15,8-4 39 1,5 0-181-16,5-8 76 0,1-10-84 15,2-4-122-15,-4 0 166 16,-7 0 129-16,-5 0 96 16,-10 4 67-16,-6 4 135 15,-9 0 93-15,-5 2 24 16,-2 2-106-16,0 2 1 16,0 0-75-16,-9 0-15 15,0 4 46-15,-2 0-121 16,2 4-7-16,0 0-6 0,0 0-27 15,0 0 47-15,3 10-43 16,1 8 4-16,2 2-2 16,3 4-15-16,0-2-9 15,0 0-6-15,12-4-39 16,6-6 36-16,2-2-66 16,2-8-11-16,2-2 30 15,3 0-89-15,2-18 42 16,0-4 55-16,-2-2-9 15,-4-2 65-15,-6 0 1 16,-5 2 18-16,-8 2 75 16,-4 2-34-16,0 2 44 15,0 3-4-15,-2 6-36 16,-8 3 51-16,4 2-52 0,1 4-13 16,5 0-47-16,0 0-2 15,0 10-21-15,0 8 8 16,11 2-4-16,9 2 11 15,3 0-96-15,0-4 26 16,-4 0 30-16,-5-2-40 16,-5-2 27-16,-7 0 45 15,-2 0-1-15,-7 0 8 16,-17-2 7-16,-5-2 0 16,-1 0 7-16,8-4 2 15,5-4-9-15,10-2 7 16,7 0-7-16,0 0-12 15,22-16-97-15,9-2 73 16,8-2 36-16,0-4-29 0,-1 4 29 16,-7 0 11-1,-6 4-10-15,-8 2 34 0,-5 2-34 16,-6 2 58-16,-1 4 70 16,-5 2-27-16,2 2 5 15,-2 0-36-15,0 2-25 16,2 0-25-16,0 0-21 15,6 6-18-15,-2 10 17 16,3 2 2-16,3 2 10 16,-2-2-1-16,3-2 2 15,1-2-12-15,1-6-89 16,-1-4-108-16,-1-4 89 0,3 0-16 16,-5-12 34-16,0-8 47 15,-2 0 43-15,-2 2 54 16,-3 2-43-16,-2 6-10 15,1 4 111-15,-3 4-51 16,2 2-7-16,-2 0-18 16,2 2-11-16,2 10 59 15,4 4-84-15,2 0 9 16,5 0-6-16,4-6-2 16,5-6-1-16,5-4-9 15,3 0-30-15,-1-10 38 16,-2-14-69-16,-2-6 12 15,-6-4 43-15,-2 2 17 0,-11 0-2 16,-6 4 1 0,-2 3 0-16,0 7 73 0,-2 4-50 15,-9 5-1-15,1 5 71 16,-2 4-28-16,-1 0-6 16,-1 11-44-16,1 15-16 15,1 7 36-15,6 1-36 16,6 0 0-16,0-4 15 15,0-6-14-15,22-6-2 16,5-6-71-16,15-8-58 16,-4-2-11-16,-9-2-512 0</inkml:trace>
  <inkml:trace contextRef="#ctx0" brushRef="#br0" timeOffset="85386.8">29243 8999 882 0,'0'0'573'0,"0"0"-387"0,0 0-25 0,0 0 89 0,0 0-33 0,0 0-120 15,0 0 46-15,-20-46-79 0,9 42 12 16,-5 4 19-16,-6 0-95 16,-5 2 15-16,-7 20-15 15,-1 8 9-15,4 6 5 16,8 0-8-16,12-1 8 15,11-3-14-15,0-5-8 16,19-2-24 0,10-7-21-16,8-6-56 0,7 0 108 15,1-2-20-15,0 2 21 16,-6 2 0-16,-6 2-34 16,-12 4 32-16,-11-2-4 15,-10 4 6-15,0-2 8 0,-14 2 15 16,-11-4 24-16,-2 0-21 15,1-5-17-15,2-3 6 16,5-6-15-16,6-4 6 16,7 0 17-16,1 0-23 15,5 0 0-15,0-4-12 16,5-10-61-16,12-4 45 16,8-3 4-16,2-1 24 15,2 4-16-15,2 2 16 16,-2 6 0-16,-2 4-14 15,-6 6 2-15,0 0 6 16,-4 0 5-16,-1 14 1 16,-3 2 55-16,-1-2-55 15,-1 0 0-15,-5-2-3 16,0-2 26-16,-4-6-34 16,-2 1 11-16,0-5-86 0,0 0-43 15,-16 0-182-15,-3 0-327 16,-2-10-16-16</inkml:trace>
  <inkml:trace contextRef="#ctx0" brushRef="#br0" timeOffset="86213.58">29493 9214 776 0,'0'0'551'0,"0"0"-410"0,0 0 16 0,0 0 59 0,0 0-55 0,133-6-132 0,-115 6-14 15,-3 10-5-15,-2 2 5 16,-3 2-5-16,-1 2-10 16,-1 2-2-16,0-2-9 15,-2 2 22-15,-1-2 22 16,-3-2-13-16,-2-4-2 16,0-6 26-16,0 0-27 15,0-4 0-15,0 3 75 16,-2-3-79-16,-3 0 21 15,1 0-25-15,2 0-9 16,2-3-10-16,0-7-73 0,0-4 0 16,4-4 71-16,11-2-7 15,3 0 19-15,2 2 0 16,5 2 0-16,1 6 0 16,1 2 0-16,0 8 0 15,-2 0 31-15,-6 0-4 16,-3 6 38-16,-5 6-55 15,-4 2-4-15,-7 0 21 16,0 0-27-16,0 0 0 16,0-4 18-16,-7 0-4 15,1-4-2-15,-3-4-12 16,2-2 0-16,-2 0-10 16,2 0 10-16,3 0 0 15,2-8-18-15,0-4 15 16,2-2-4-16,0-4-26 15,0 0-18-15,17-2 50 0,3 0-15 16,5 4 16-16,4 0-1 16,0 8 22-16,-3 4-37 15,-1 4 16-15,-3 0 0 16,-3 0 19-16,-6 12-6 16,0 2 3-16,-4-2 17 15,-2-2-24-15,-3-2-9 16,0-4-8-16,-2-2-45 15,-2-2 28-15,3 0-24 16,-1 0 39-16,3 0-2 16,1-2-32-16,5-10 22 15,0-4-18-15,3 0 40 16,-1 4 0-16,-3 3 0 16,-4 6 28-16,-2 3 33 0,1 0-30 15,-1 2 36-15,3 12-42 16,0 2-25-16,1 0 78 15,3 0-54-15,1-4 7 16,-3-2-31-16,-5-4-49 16,-2-4-89-16,-2-2-204 15,-6 0-302-15,-7 0-479 0</inkml:trace>
  <inkml:trace contextRef="#ctx0" brushRef="#br0" timeOffset="86385.24">30145 9039 1039 0,'0'0'690'0,"0"0"-561"0,0 0-91 0,0 0 195 0,0 0-137 0,0 0-61 0,0 0-35 16,105-44-116-16,-83 41-119 15,-7-4-152-15,-1 3-341 0</inkml:trace>
  <inkml:trace contextRef="#ctx0" brushRef="#br0" timeOffset="86618.69">30415 8835 1007 0,'0'0'572'0,"0"0"-481"16,0 0 60-16,0 0 45 15,0 0-83-15,0 0-19 16,0 0-30-16,31 34 25 15,-20-6-39-15,-2 10-22 16,-5 10 24-16,1 8-44 16,0 5 45-16,-1 1-29 15,0-6-24-15,1-10-86 16,-3-10-86-16,2-12-148 16,1-10-224-16,0-6-172 0</inkml:trace>
  <inkml:trace contextRef="#ctx0" brushRef="#br0" timeOffset="87318.14">30680 9194 842 0,'0'0'595'0,"0"0"-492"16,0 0-4-16,0 0 126 16,0 0-85-16,0 0-52 15,0 0 9-15,6-54-35 16,-6 50 14-16,-4 1-39 15,-7 3-25-15,-5 0 74 16,1 0-85-16,-3 11 9 16,3 9 6-16,1 0-16 15,5 2 0-15,7-4 0 16,2 0 1-16,0-4 10 16,2-2-11-16,16-6-13 15,4-2-6-15,3-4-54 16,4 0 55-16,-2 0-56 15,-5 0-29-15,-7-8-33 0,-1 0-91 16,-7 0-25-16,-1 0 15 16,1 0 24-16,0 0 106 15,4 0 2-15,0-2-44 16,2-2-7-16,0-2-39 16,-4-3 195-16,1 4 48 15,-6-3 118-15,-2 4 107 16,0-1 52-16,-2 8-20 15,2 1-15-15,1 2-160 16,3 2-86-16,4 0 19 0,0 0-32 16,7 7 19-1,-2 4-26-15,3 0-12 0,-3 2 23 16,1-1-35 0,-7-4-13-16,-3 2 5 15,-6 0 8-15,0 0-1 0,-2 0-22 16,-13 0 23-16,1-2 0 15,3-2-6-15,5-2-11 16,0-4 8-16,4 0 18 16,2 0-11-16,0 0 2 15,0-4-57-15,12-8 1 16,7-6-41-16,6 2-2 16,2 0 75-16,2 2-5 0,-2 8 28 15,-6 4 1-15,-2 2 0 16,-3 0 38-16,-8 18-38 15,-5 2 0 1,-3 2 34-16,0 0-34 0,-17 2-84 16,-2-4-417-16,-1-8-169 15</inkml:trace>
  <inkml:trace contextRef="#ctx0" brushRef="#br0" timeOffset="87485.81">31170 9006 1287 0,'0'0'199'0,"0"0"-162"0,0 0 29 0,123-33-66 0,-86 17-67 0,-8 0-213 0,-8 2-435 0</inkml:trace>
  <inkml:trace contextRef="#ctx0" brushRef="#br0" timeOffset="87668.93">31444 8715 1064 0,'0'0'374'16,"0"0"-279"-16,0 0 44 16,0 0 39-16,7 112-128 15,-7-66-39-15,0 6 28 16,0-2 71-16,0-1-82 0,-5-8-28 15,-13 5-204 1,1-13-194-16,1-8-412 0</inkml:trace>
  <inkml:trace contextRef="#ctx0" brushRef="#br0" timeOffset="88250.31">31266 9061 1335 0,'0'0'301'15,"0"0"-227"-15,0 0 61 16,0 0-43-16,0 0-92 16,0 0 65-16,116-11-27 0,-78 4-18 15,-3-1-4-15,1-2-2 16,-4-2 11-16,-6 2-25 16,-6 2-49-16,-6 2 43 15,-5 0-42-15,-5 4 28 16,-4 0 18-16,0 2 2 15,0 0 56-15,0 0-51 16,2 0 15-16,0 0 19 16,2 4-17-16,3 10-1 15,5-1-21-15,1 1 10 16,3-5 18-16,3 0-28 16,2-8-23-16,1-1-18 15,-3 0-99-15,-2-1-33 0,-5-12-12 16,-4-1 3-16,-2 5 107 15,-3-2 33-15,-1 4 42 16,-2 2 84 0,2 5-4-16,-2 0-58 0,0 0-1 15,0 0 1-15,0 14 103 16,0 2-84-16,2 6-4 16,-2 4 37-16,2 5-49 15,0 3 54-15,3 0 13 16,0 2-61-16,1-4 77 15,-3-6-45-15,-3-4 17 16,0-4 55-16,-7-2-64 16,-15-4 8-16,-5 0-42 15,-4-2-28-15,2-2 29 16,-3-4-38-16,1 3-77 0,-20-2-177 16,6-1-445-16,3 0-862 15</inkml:trace>
  <inkml:trace contextRef="#ctx0" brushRef="#br0" timeOffset="88750.65">29693 10044 1151 0,'0'0'313'0,"0"0"-230"0,0 0 21 0,0 0 133 0,0 0-86 0,0 0-11 16,0 0 10-1,80 0-52-15,-42-10-52 0,16-2 39 16,37-10-78 0,53-16 28-16,66-16-35 0,35-7 21 15,18-1-12 1,-13 12-9-16,-44 12 0 0,-42 12 70 15,-53 10-64-15,-44 6-6 16,-27 4-43-16,-11 0 23 16,-12 0 19-16,-15-2-26 15,-2 4 27-15,-35 0 58 16,-7 4-49-16,2 0 18 16,4 0-27-16,8 6-73 15,9 6-252-15,6-2-556 0</inkml:trace>
  <inkml:trace contextRef="#ctx0" brushRef="#br0" timeOffset="95094.33">8154 4896 162 0,'0'0'515'0,"0"0"-289"0,0 0-78 0,0 0 51 0,0 0-25 0,0 0 4 0,0 0 6 0,0-5-70 15,0 5 16-15,0 0-43 16,0 0-9-16,0 0 70 15,0-2-72-15,0-1-6 16,0-1 37-16,0-1-94 0,0-4 29 16,-4 0-12-16,-3-1 5 15,-2-3 1-15,0 0-36 16,-5-4 0-16,-1 2 0 16,-5-4 17-16,-2 1 5 15,0 2 0-15,-3 2-4 16,3 0 14-16,2 0-32 15,0 2 0-15,-1-2 4 16,4 2 4-16,-1-2 9 16,-1 2 3-16,0 0 7 15,-1 0 6-15,3 0-33 16,-2 0 0-16,-1 2 6 16,1 0 0-16,-2 2 22 15,4-2-8-15,-3 2-3 16,1 0 6-16,0-1-23 0,-4 2-6 15,1-1 6-15,-5 0 1 16,1 2 12-16,-3-2-12 16,0 1 7-16,2 1-1 15,0 1-7-15,0 0-15 16,1 3 9-16,-1-1 12 16,-5 0 6-16,1 3-12 15,-2-1 1-15,2 1 10 16,-3 0-11-16,-1 0-11 15,-1 0 2-15,-1 0 18 0,-2 0 1 16,1 0-10 0,3 0 0-16,2 0-12 0,-1 0 12 15,1 0 0-15,0 0 3 16,-2 0-2-16,2 0 8 16,0 0-9-1,-1 0 0-15,-1 0-3 0,-3 0 3 16,1 1 0-16,-2-1 15 15,3 4-15-15,1-2 0 16,-1 0-12-16,-3 0 12 16,-2 2-24-16,-1 0 24 15,0 0 0-15,-1 1 22 16,1 0-22-16,4 2 0 16,2-3-12-16,5-1 12 0,3 4-20 15,1-3 20-15,0 0 0 16,4 2 26-16,-1-2-25 15,2 0-2-15,2 0-9 16,-1-1-8-16,4 4 10 16,-3-1 16-16,-1 0-4 15,0 1 14-15,-4 6-17 16,-2-3-1-16,0 2-9 16,0-2 2-16,3 0 1 15,0 0 12-15,-1 0-3 16,0-2 15-16,1 0-11 15,1 0-7-15,2-2-10 16,0 2-2-16,-1 0 12 16,0 4 6-16,0 0-6 15,-1 4 1-15,-2 0 0 0,2 2-2 16,-2 2-6-16,0 0-8 16,-2 2 14-16,3 1 2 15,-2-4 9-15,3 2-3 16,3-2 1-16,-1-1-14 15,4 3 6-15,-1-3-11 16,1 2 11-16,1 2 9 16,-2-2-9-16,0 0 0 15,1-2 0-15,-1 0-1 16,1-2 1-16,5-4 0 16,-5 2 0-16,5 0 1 15,-4 4-1-15,-2 2 0 16,-2 4 0-16,0 4 0 15,0 3 0-15,0 1 0 16,0 2 15-16,2-2-15 16,3-2-1-16,-1 2-10 0,1-2 11 15,1 0 0-15,1 0 0 16,-1 0 0-16,3 2 26 16,0 0-26-16,4 0-15 15,-2 3 14-15,5 1 1 16,0 0 3-16,-1 0-3 15,1 2 0-15,-1 0 16 0,2-2-16 16,1-3-1 0,2-4 0-16,-2-4 1 0,2-3 3 15,0-3-3-15,0 2 0 16,0 1 22 0,0 3-22-16,0 4-12 0,0 1 12 15,0 0 0-15,0 0 5 16,2 0-4-16,8-2-1 15,1 0 16-15,0 0-16 16,2-2-15-16,3 3 15 16,2-1 0-16,1-1 3 15,2 4 8-15,-1-3-11 16,2 2 0-16,2 0 0 16,5 0-11-16,2 2 10 15,7 2-5-15,5 2 0 0,1 0 12 16,6 0 0-16,0 1-6 15,4-4-3-15,-3-1-5 16,1 1 7-16,-6-5 1 16,-4-2 2-16,-1-2 8 15,-8-2-10-15,1-2 0 16,-5 0-16-16,2-2 16 16,0 0 0-16,3-2 0 15,3 0 7-15,6-2-6 16,3-2 4-16,4-2-5 15,0-2 3-15,0 2-9 16,-1-2 6-16,-5 2 0 16,0 2 14-16,-3 1-14 15,-1-1 0-15,0 2-15 16,-1 0 19-16,-2-2-4 16,3 0 0-16,2-3 0 0,3 2 12 15,3-3-12-15,6 2 0 16,2-2-25-16,2 0 32 15,0 2-8-15,-2-2 1 16,-1 2 0-16,-3 2-6 16,-5 0 5-16,-3 2-8 15,-2 0-23-15,5 0 43 16,-1-2-11-16,8-2 7 16,0 0-5-16,2-4 8 15,0-2-10-15,-8 0-30 16,-3 0 12-16,-7 2 20 15,-5-2-18-15,-2 2 16 16,-2-2 0-16,3-1 6 16,1 1-6-16,2-3-19 0,5-1-4 15,8 0 44-15,1 0-21 16,6 0 0-16,1-10 17 16,2 0-17-16,0 0-7 15,-4 0-45-15,-4 2 29 16,-5 0 19-16,-7 2-4 15,-3 0 16-15,-3-2-4 16,-3 0-4-16,4 0-9 16,0-4-6-16,6-2-12 15,3-2 54-15,2-2-25 0,3-2-2 16,0-2 10-16,-2-1-8 16,-3 4-2-16,-5 1-14 15,-2 1-8-15,-7 2 44 16,-2 1-11-16,-1-2-11 15,0 2 0 1,0-3-1-16,-2-1 0 0,6 0 1 16,3-4-14-16,4-2 29 15,0-2-9-15,-1 0-6 16,-2 2 0-16,-4 2-4 16,-4 0 4-16,-6 2 0 15,0 2 4-15,-4 0 5 16,-1 0-9-16,-3 0 0 15,-2-1 0-15,0 1-7 16,-1 0 7-16,1-1 0 0,1-2-15 16,-2-1 43-16,1 0-37 15,-3 2 9-15,2-2-4 16,-2 2-13-16,-1-2 17 16,-1 0 0-16,-2-2 31 15,0 0-30-15,-2-2-2 16,0 0-3-16,0-2-4 15,0-1-13-15,0 1 30 16,2-2-9-16,-2-2 15 16,0-1-3-16,0-4-24 15,0 3 8-15,0-2-8 16,0 2 11-16,0 2 2 16,-2 0-1-16,-2 2 26 0,-3-1-20 15,1 4-6-15,0-1-17 16,-4 1 14-16,1 3-18 15,1-2 36-15,-4 2-15 16,-1-2 21-16,2 0-19 16,-5 2-2-16,3 0-9 15,-1 0 0-15,1 4 9 16,-1 0 0-16,4 1 9 16,-1 1 4-16,1 0-7 15,-1 3-6-15,-3-3-12 16,2 1-4-16,-1 1 5 15,-6 0 22-15,4 0-2 0,-3 2-2 16,0 0-7-16,3 0 1 16,-1 0-1-16,3 2 0 15,0-2 8-15,-1 2-8 16,1 0 10-16,1 0-10 16,1 0 0-16,-3 0 8 15,-1 0-8-15,-3-2 0 16,-1 2 12-16,-4-2-12 15,0-2 0-15,0 2 11 16,2 2-11-16,3-2 25 16,3 1-25-16,3 2 0 15,1-1 24-15,3 2-24 16,-4-3-8-16,3 4 2 16,-1-4-1-16,-2 3 7 15,1 1 0-15,-2-2 0 0,-1 1 27 16,-1-2-27-16,-1 2-9 15,3-1-3-15,-1 0 12 16,1 3 11 0,5-2-11-16,-2 2 0 0,1 2 21 15,1-2-21-15,0 0-12 16,0 2 4-16,-1-2 8 16,3 2 0-16,-2 0 0 15,2 2 0-15,-3-2 36 16,-2 0-36-16,-1 0-15 15,2-2 0-15,1 2 15 16,-1 0 10-16,4 0-10 16,0 0 0-16,-1 2 9 0,0-2-9 15,2 2 0-15,-1-2-1 16,2 2 7 0,-1 0-2-16,1 0 7 0,-4 2 13 15,4 0-11-15,0 0-13 16,-1-2-9-16,1 2 2 15,2 0 7-15,2 2 4 16,-2-2 2-16,2 2-6 16,-2-2 17-16,2 0-17 15,-6-2 0-15,2 2 0 16,0 0 6-16,-1 0 10 16,-1-2-1-16,2 2-15 15,-1-2 0-15,0-1 0 0,1 4 0 16,-3-1 0-1,3 0 0-15,-3-2 12 0,3 2-12 16,1-1 0-16,-1 2 7 16,2 1-6-16,-1-3-1 15,1 3 0-15,2 0 10 16,0-1 28-16,0 1-37 16,-2 0-1-16,0-2 5 15,-2 2 17-15,1-2-22 16,1 0 0-16,0 0 12 15,-1 0 15-15,1-1-27 16,-2 2 0-16,4 1-19 0,-5-3 42 16,5 3-23-1,0 0 0-15,-2 0 1 0,2 0 18 16,0 0-19 0,0 0-7-16,0 0-27 0,0 0 59 15,0 0-25-15,0 0 0 16,0 0 6-16,0 0 1 15,0 0-7-15,0 0-29 16,0 0-9-16,0 0 7 16,0 0-19-16,0 0-50 15,0 0-62-15,7 27-24 16,2-3-361-16,-2 0-268 0</inkml:trace>
  <inkml:trace contextRef="#ctx0" brushRef="#br0" timeOffset="96245.22">8254 4646 560 0,'0'0'261'0,"0"0"-22"0,0 0-12 0,0 0 53 0,0 0-77 0,0 0-45 15,0 0 4-15,0-26-72 16,0 26-16-16,0 0-10 15,5 8-36-15,9 10 77 16,1 8-57-16,5 4-34 16,0 4 64-16,0-2-69 15,3-2 14-15,-4-4 3 16,-1-5-20-16,-5-7-6 16,-1-5-11-16,-6-3-4 15,-1-2 15-15,-3-1 1 0,-2-3 15 16,0 0 8-16,2 0-3 15,-2-8 9-15,0-9-30 16,0-5 0-16,2-3 9 16,3-6 1-16,6 1-4 15,2-2 9-15,8-2-14 16,5-2-1-16,6 0-10 16,3 0-1-16,5-3 11 15,3 0 1-15,-1 0 12 16,3 1-2-16,-3 2-2 15,-2 4 20-15,-7 4-29 0,-4 4 0 16,-4 4 36-16,-3 0-22 16,-4 6 13-16,-4 2-2 15,-6 4-18-15,-4 2 41 16,-4 4-48-16,0 2 21 16,0 0 64-16,0 0-53 15,0 0 1-15,0 0-20 16,0 0-2-16,0 0 61 15,0 0-72-15,0 0 6 16,0 0 45-16,0 0-51 16,0 0-1-16,0 0-1 15,0 0 2-15,0 0-1 0,0 0 1 16,0 0 0 0,0 0 24-16,0 0-24 0,0 0-8 15,0 0-4-15,0 0 11 16,0 0 0-16,0 0 1 15,0 0 0-15,0 0 17 16,0 0-17-16,0 0-24 16,0 0-6-16,0 0-43 15,0 0 72-15,0 0-77 16,0 0-46-16,0 0 7 16,0 12-243-16,-10 8-354 15,-2 0-258-15</inkml:trace>
  <inkml:trace contextRef="#ctx0" brushRef="#br0" timeOffset="105459.79">14752 5031 214 0,'0'0'153'0,"0"0"-106"0,0 0-2 0,0 0-27 0,0 0-17 0,0 0 44 0,62-32 23 0,-58 28 48 16,1 2 60-16,-5 0 42 16,2 0 95-16,-2-2-59 15,0 2-55-15,2-4 15 16,-2 0-86-16,0-2 29 16,0 0-56-16,0-4-39 0,0 0 35 15,0-2-39 1,0 0-24-16,-4-3 25 0,-5 2-42 15,0-4 55-15,-2 3-72 16,-2-2 0-16,0 0 52 16,-6 0-34-16,1-2-3 15,-3 2 32-15,-2-2-38 16,-4 0 7-16,0 0-16 16,0 2-6-16,-4 0 6 15,0 0 8-15,-2-2 10 16,-3 4 14-16,-1-3-32 15,-1 1 1-15,-5 0-1 16,1 3-7-16,-1-2 1 16,1 3 12-16,0 1 4 15,1-1 8-15,4 0-12 16,1-1-10-16,-1 1 4 0,1 4-21 16,-5-2 20-16,-1 2 2 15,-3 0 8-15,-3 0 6 16,-4 0-13-16,-4 2-2 15,-1-2-6-15,4 0 6 16,-1 0 1-16,2 0 5 16,2 2-4-16,-2 0-2 15,0 2 1-15,2 2-9 16,0 2 8-16,-1 0-13 16,-2 2-5-16,-3 0 28 15,2 0-10-15,4 4 0 16,0 4 9-16,5 0-15 15,1 0 6-15,0 0 0 16,1-2 14-16,1 2-14 0,2-2 0 16,-5 0-2-1,-1 2 1-15,-6 0 0 0,-1 2 1 16,-5 2 0-16,0-2 9 16,1 0-8-16,-1 0-2 15,-1 2 0-15,6 0 1 16,-1 4 22-16,3-2-22 15,2 4 0-15,0-1 24 16,4 1-24-16,-1 4 0 16,-1-3-18-16,-3 6 16 15,4-1 2-15,-1-2 0 16,5 0 0-16,0 0 15 16,1 0-15-16,4-2-11 0,-1 2 10 15,2-2 1-15,1 2 1 16,-4 1 0-1,-1 3-1-15,-4 2 21 0,-1 2-21 16,-1-1-1-16,1 0-13 16,3-1 1-16,-1 0 13 15,3-2 12-15,5 0-6 16,3-4 13-16,8-2-19 16,-1-2-7-16,6-2-2 15,-2 0 9-15,1 3 7 16,-2 0-7-16,0 2 12 15,-1 2 0-15,1 4-12 16,0-1-12-16,2-1-3 0,-1 6 15 16,2-3 7-16,-2-2-6 15,4-2 11 1,3-4-1-16,1-4-11 0,4-2-8 16,0 0 8-16,3 2 0 15,-3 6-2-15,-1 4 10 16,0 4 2-16,-1 5-10 15,-1 2-20-15,-1-1 20 16,1 3 0-16,2-3 6 16,3 0 2-16,3 0 2 15,2 2-10-15,2 2 0 16,0 0-13-16,0 2 13 16,0 1 0-16,2-3 2 15,2 0 16-15,0 2-18 0,3-4 0 16,-1 2-12-1,6-2 8-15,3 1 4 0,1-2 0 16,7-2 6-16,-2 1 10 16,6-3-16-16,4 4 0 15,5-1-18-15,3 0 14 16,5-2 4 0,0 0 0-16,1-2 0 0,-3 0 12 15,5-3-12-15,2-4 0 16,6 0-30-16,4-3 39 15,3-3-9-15,0-2 9 16,-2-3-8-16,-4-2 13 16,-2-2-14-16,-5-2-7 0,0 0-13 15,-3-2 38 1,4 0-18-16,1-2 0 0,2 2 8 16,5-2 11-16,2-4-19 15,7 0-18-15,5 0-4 16,-1 0 38-16,-2 0-16 15,-3 0 11-15,-5-2-4 16,-8 0 2-16,-3 0-9 16,-6 2-27-16,1-2 26 15,-1 0 2-15,2 0 9 0,2-2-10 16,-1 2 0 0,-1 0 9-16,1 0-9 0,4 0-20 15,3 2 2-15,6-2 35 16,0 0-17-1,5 0 7-15,-5 2 5 0,-4-2-1 16,-8 0-11-16,-7 2-23 16,-3 0 5-16,-5 0 36 15,0 0-15-15,3 0-3 16,-1 0 1-16,6 0 10 16,1 0-11-16,7 0-20 15,6 0 8-15,1 0 24 16,2 0-5-16,-2 0-7 15,-2 0 0-15,-6 0-2 16,-3 0 2-16,-3 0-18 16,0 0 9-16,1 0 18 0,-1 0-3 15,6-2-6-15,-2-3 0 16,5 2-7-16,-2-1 7 16,2 0 0-16,-3 0-9 15,-2 0 19 1,-1 0-5-16,-3 0-5 0,0 0 0 15,1-1 0-15,-1 1 0 16,-2 1 0-16,-2 1-15 16,0 0 33-16,-2-1-29 15,-3 3 11-15,2-1-7 16,1 1-7-16,2-3 14 16,0-1 0-16,2 3 27 15,1-5-19-15,-4 2-16 16,1-3 7-16,-2 2 1 0,-3-1-6 15,-4-1 6-15,-2 3 0 16,-3-2 19-16,1 2-17 16,-1 0-4-16,3-2-13 15,2-2-1-15,2-2 14 16,2-2 3-16,-2 0-1 16,1-2 21-16,-5 0-11 15,-3-2-16-15,1-2 6 16,-2-2-19-16,-2-2 19 15,4-2 1-15,-3-2 8 16,0-2 9-16,3 0-9 16,-3-2-14-16,3 0 5 0,0-2-34 15,-4 1 34 1,0 0 12-16,-6-1 12 0,-1-3 7 16,-6-1-29-16,-1-4 43 15,-4-2-45-15,-3 0-9 16,0-2 9-16,0-2 24 15,-3-1-9-15,-6 4 12 16,3 0-26-16,-3 1 25 16,1 2-26-16,0 2-12 15,-1 2 12-15,-3 1 11 16,2 2-10-16,-1 1 4 16,-3 1 8-16,3 4-8 15,0-2-5-15,0 3-14 16,-2 0 14-16,-1 2 0 15,1 2 8-15,-5-2-8 0,0 2 6 16,-2-2-9 0,0 2 3-16,-2-4-2 0,-1 1 2 15,-1 0 5-15,-3-1-5 16,3-1-6-16,2 1 6 16,-3 0-1-16,2 0 1 15,2 0 0-15,-2 0 6 16,1 4-6-16,1 2-1 15,4 2-6-15,-3 0 7 16,0 0 3-16,-2 0-3 16,-3 2 0-16,0 2 10 15,0 2-10-15,2 0 0 16,0 4-21-16,1-1 21 0,2 5-9 16,2-1 9-1,0 0 0-15,3 4 1 0,-1-3-1 16,0 0 0-1,0-1-1-15,1 1 0 0,5 0 1 16,-2 0 6-16,1 1 1 16,2 0 5-16,0-1-12 15,2 4 0-15,3-1-14 16,0 1 14-16,-1-3 2 16,0 3 4-16,1-1 12 15,2 1 7-15,2 0-19 16,-3-3-6-16,3 3 0 0,-2 0 2 15,0 0 17-15,-2 0-18 16,-3 0 13-16,0 0-11 16,0 0-3-16,1-1 0 15,2 1-10-15,-1-3 10 16,3 1 4-16,0 2-4 16,2 0 18-16,0 0-18 15,0-1 9-15,0 1-9 16,0 0 0-16,0 0 2 15,0 0 20-15,0 0-20 16,0 0 8-16,0 0-10 16,0 0-6-16,0 0 6 15,0 0 0-15,0 0 0 16,0 0 7-16,0 0-6 16,0 0 10-16,0 0-11 0,0 0-16 15,0 0 7-15,0 0 1 16,0 0-25-16,0 0 21 15,0 0-73-15,0 0-23 16,0 0 15-16,0 1-118 16,0 17 1-16,4 19-141 15,1-6-267-15,-3 0-90 0</inkml:trace>
  <inkml:trace contextRef="#ctx0" brushRef="#br0" timeOffset="109344.6">20719 4638 1156 0,'0'0'555'0,"0"0"-406"0,0 0-10 0,0 0-31 0,0 0 71 0,0 0-29 0,0 0-60 0,-25-26 28 16,23 22-84-16,-3 0 14 15,-1-4 34-15,-4 0-81 16,0-2 44-16,-4 0-2 16,-4-2-21-16,0-1 22 15,-3 0-34-15,-6-1-10 0,-2 0 18 16,-3-3 6-1,-6 2-18-15,-2-3 11 16,-2 0-1-16,-3 0 14 0,-3 0-30 16,-4-1 0-16,-2 3-11 15,-4 2 29-15,3 2-18 16,-5-2 17-16,2 2-11 16,0 2 6-16,2 2-12 15,2 2-5-15,2 0-2 16,0 4 14-16,-2 0-2 15,-2 2-5-15,-1 0 12 16,-3 0-6-16,-2 0-6 16,2 4-14-16,2 4-2 15,2-2 32-15,4-2-14 16,1 0 8-16,2 0 4 0,-3 2-2 16,4 0-12-16,-4 2-14 15,-1 2-2-15,0 0 32 16,-3 6-11-16,0-2-5 15,0 4 9-15,0-2-9 16,1 3-1-16,2-1-13 16,-1 0-7-16,0 1 39 15,4 2-18-15,-4-2 9 16,2 2-1-16,6-3 2 16,-1 0-10-16,5 0-9 15,2 2-1-15,-1 0 20 16,1 4 2-16,-4 4-12 15,-3 4 0-15,-4 0 11 0,-2 4-11 16,-3 0 0 0,-2 0 6-16,2 3-5 0,2-6 24 15,8 0-25-15,4-3 0 16,3-4 6-16,8-2-6 16,0 0 0-16,4 2 6 15,3 2 9-15,-2 2-22 16,1 4 7-16,-2 2 0 15,2 3-21-15,2 2 21 16,-2 0 0-16,4 1 22 16,1 2-13-16,3 2-16 15,-2 4 7-15,0 4 0 16,-3-2-11-16,-1 1 11 16,0-3 0-16,0-4 21 15,2-4-21-15,1-4 0 0,5-2-8 16,3-2 5-16,3-2-16 15,5 0 19-15,2 3 0 16,2-1 30-16,0 4-29 16,0 0-2-16,0 0-11 15,6 0 12-15,1-2-21 16,0-1 27-16,0-6-6 16,1 1 30-16,1 1-29 15,3 1-1-15,3 0-16 16,3 2 10-16,5 2-15 15,0 2 41-15,6 2-20 16,0-2 19-16,5-2-19 0,4 0 0 16,2-1-14-1,2-3-13-15,8-2 26 0,0-1 2 16,2 2 7 0,2-3 5-16,-3 0-11 0,-2-2-2 15,-2-2-6-15,-1 0-6 16,-1-4 12-16,2-2 0 15,0-4 11-15,6-2-5 16,0-7 4-16,7-4-10 16,1-1-7-16,-1 0 1 15,0 0-11-15,-2 0 29 16,-2 0-12-16,-8 0 0 16,0 4 8-16,-2-4-16 0,1 2 8 15,4-2 0-15,7 0 17 16,6-2-16-16,4-10-2 15,3-2 1-15,-2 2 0 16,2 0-9-16,-1 2 9 16,-4 0 0-16,3 0-11 15,2 2 19-15,1 0-9 16,-3 2 1-16,2 0-6 16,1-2 6-16,-1 0 0 15,2-2 1-15,1-4 34 16,6-2-29-16,-2 0-12 15,-5-3-8-15,-1 4 14 16,-15 3-3-16,-5 2 3 16,-12 4 0-16,-7 2-1 0,-4 0 2 15,-4 1-2-15,2 2 1 16,0-3-12-16,4 1 12 16,4 2 12-16,3-4-11 15,3 1 32-15,-1 0-33 16,-1 0-2-16,4 1-25 15,-1 0 17-15,-2-1 10 16,3 3 0-16,1-3 1 16,1-1 8-16,-1 1-9 15,0-1-1-15,2-2-6 16,-4 0 2-16,1-1 5 16,-4-2 1-16,3-5 19 15,1 3-1-15,-5-4-19 0,0 2 0 16,-7 0-17-16,-2 2 17 15,-2-2 4-15,-5-2-3 16,3-2 10-16,-4-6 1 16,4-4 1-16,0-6-13 15,2-5 2-15,0-2 17 16,-4-4 26-16,0-1-44 16,-3 2 30-16,-7 0-20 15,-4 6-11-15,-2 0 0 16,-5 2 0-16,-2-3 14 15,0 2-1-15,0-3-12 0,0-3 13 16,-2 1-14 0,-5-2-8-16,-2 4 8 0,1 2 0 15,1 4 6 1,-5 0 12-16,4 4-18 0,-5-3 0 16,1 4-1-1,-1-1 1-15,-1 3 0 0,1 4 0 16,2 0 1-16,0 5 11 15,0 0-12-15,-1 2 0 16,1 0-18-16,1 0 30 16,-2-2-12-16,-3 0 2 15,-1-2-1-15,-2 0 16 16,-4-4-17-16,-1 2 0 16,2-2-35-16,0 2 55 0,1 2-20 15,5 2 6-15,1 1 3 16,3 3-5-16,2 1-4 15,0 0 0-15,0 1-22 16,3 2 41-16,-5-2-19 16,1 0 1-16,0 2 9 15,-3-2 1-15,1 0-11 16,-1 0-12-16,-1 0-21 16,3 2 60-16,0 0-27 15,4 2 7-15,0 0 1 16,3 2-5-16,0 2-3 15,0-2-15-15,1 2 6 16,1 0 18-16,-1 0-5 16,-1 0 4-16,2 0 1 0,-1 2-9 15,1 0-6-15,0 0-11 16,0 0-14-16,2 0 52 16,-2 0-21-16,0 0 6 15,2 0 0-15,0 0-6 16,0 0-17-16,0 2-31 15,0 0 33-15,0 0-37 16,0 0 1-16,0 0-76 16,0 0-32-16,0 0-43 15,15 0-354-15,3 0-162 16,-3 0-540-16</inkml:trace>
  <inkml:trace contextRef="#ctx0" brushRef="#br0" timeOffset="112052.25">25614 4638 1217 0,'0'0'531'0,"0"0"-379"0,0 0-44 0,0 0 95 16,0 0-16-16,0 0-67 0,0 0 30 0,-19-26-114 0,13 22 31 15,0-2-19-15,-8 0-39 16,-2-4 70-16,-8 2-21 15,-7 0-31-15,-7-1 57 16,-9 2-83-16,-4-1 6 0,-9 1-7 16,-6 2 0-1,-7 3 15-15,-4 2-15 0,-4 0 0 16,-6 0 8-16,0 2-8 16,0 10 0-16,1-2 0 15,-1 4 2-15,2 2-2 16,2 2 22-16,4 4 8 15,2 2-13-15,4 2-8 16,6 2-18-16,3 2 9 16,2 2 0-16,1 2 1 15,5 4 0-15,-2 5 15 16,0 1-16-16,-2 6-16 0,-2 4 16 16,-1 2 0-1,3 0 1-15,6 1 14 16,8-2-14-16,6 3 26 15,9 1-27-15,2 7-6 0,7 2-3 16,6 5 9-16,7-1 0 16,9 2 10-16,0-2-10 15,2 2 1-15,16 0 9 16,5 3 10-16,3-1-20 16,3-2 0-16,6-4 0 15,8-6 24-15,6-8-24 16,11-7 0-16,8-9-12 15,5-4 13-15,9-6-1 0,5-2 7 16,0-2-6-16,-2-4 4 16,2 0-5-1,-2-6 0-15,-2-2-27 0,4-2 37 16,3-8-10-16,1-2 0 16,3-2 0-16,1 0 18 15,-1-4-18-15,-5-2 0 16,0 0-30-16,-4 0 48 15,-1 4-18-15,-1-2 8 16,-2 2 1-16,-4-2 1 16,-5 2-10-16,-5-2-6 15,-1 2-10-15,-1-4 32 16,-1 2 10-16,1-2-19 0,2-2 18 16,5 0 8-16,-1-4-33 15,5 0 0 1,1-2-21-16,0-2 45 0,0-4-13 15,-4 0-4-15,3-5 10 16,-2 0-5-16,0-1-12 16,-5 1 0-16,-7 1-6 15,-4 2 21-15,-4 0 4 16,-4 2-17-16,0-2 10 16,-2-2 1-16,2-2-13 15,-1-2-6-15,-3 0-18 0,2 0 48 16,-4 0 2-1,-7 1-25-15,-1 2 1 16,-5-4 32-16,-2 0-34 16,-4-2 0-16,-5-1 15 0,-1 1-14 15,-2-2 48-15,-4-1-48 16,-2 0-1-16,0 0 30 16,1-2-30-16,-1 2 0 15,-1 0-8-15,4 2 23 16,-3 0 2-16,5 0-17 15,-1-3 0-15,4 1 13 16,-2-2-13-16,-1 0 0 16,1 4 12-16,-3 4-6 15,-1 2-3-15,-1 1-3 16,-4 3-6-16,-1-1-6 16,-3 0 12-16,-2 0 0 15,-2-2 23-15,0-3-2 16,0 0-26-16,0-2 5 15,0-2-10-15,-4 2 10 0,-7 0 1 16,-1 0-1-16,0 0 24 16,-5 0-23-16,0-1-1 15,-5 3-9-15,-1 1-24 16,-1 0 22-16,0 4 12 16,-1 0-1-16,0 3 24 15,-2 2-13-15,-2 0-22 16,-6 0 7-16,-3-2-20 15,-6 2 16-15,-1 2 8 16,-1 0 0-16,-2 2 0 0,6 2 12 16,5 2-30-16,-2 4 15 15,4 2-38-15,1 0 41 16,1 2 1-16,-5-2 14 16,1 2-9-16,-6 0 10 15,-4 2-32-15,0 0 10 16,-4-2-15-16,2 2 21 15,-2 0 6-15,-1 0 3 16,4 0-9-16,0 0 7 16,4 0-19-16,4 0 12 15,4 2-15-15,0 0 15 16,1 0 14-16,2-2-14 16,-1 2 0-16,1 0 2 15,4 0 10-15,2-2-12 0,-2 2 0 16,2 0-5-1,0 0 5-15,4 0-1 0,-2 0 1 16,2 0 0-16,-1 0-7 16,0 2 7-16,-3 0 0 15,2 2 6-15,3 0-6 16,-3 0-6-16,-2 0 5 16,3 0 1-16,-2 0 2 15,1-2-2-15,4 0 0 16,4 0 15-16,1 0-15 15,5-4-2-15,3 2-7 16,-2-2 9-16,4 0 0 16,-1 0 0-16,1 0 1 15,-2 0 26-15,2 0-27 0,-5 0-12 16,0 0 5-16,-3 0 7 16,1 0 0-16,-1 0 0 15,1 0 0-15,2 0 12 16,4 0-12-16,3 0-2 15,0 0 1-15,-1 0-2 16,3 0 3-16,-5 0 7 16,2 0 4-16,-3 0 5 15,1-4-16-15,-5 2-9 16,4 0 8-16,-1 0 1 16,1 0 3-16,-2 0 5 15,6 0 4-15,-3 0-12 16,5 2-15-16,-2 0 15 0,2-2 0 15,-1 2 0 1,1 0 3-16,-1 0-3 0,3 0 1 16,-2 0-1-1,2-2 1-15,0 2-1 0,0 0 0 16,0-2 0-16,0 2-7 16,0 0 7-16,0 0-17 15,0 0-7-15,0 0-109 16,0 0 7-16,2 0-39 15,12 6-74-15,11 24 24 16,-4 0-283-16,-2-4-284 0</inkml:trace>
  <inkml:trace contextRef="#ctx0" brushRef="#br0" timeOffset="117597.98">4605 7652 378 0,'0'0'182'0,"0"0"-51"15,0 0-4-15,0 0 26 0,0 0 34 0,0 0 22 0,-47-52-6 0,45 44 26 0,-2-1-78 0,1 1-30 16,1 1 50 0,-3 0-63-16,5 2 26 0,0 2-27 15,0 2-24-15,0 1-8 16,0 0-75-16,0 0-9 15,0 0 0-15,18 8 18 16,11 11 3-16,5 10 0 16,5 5 13-16,4 2-13 15,-5 0-12-15,-2-2-15 16,-7-4 3-16,-7-6 24 16,-7-6-5-16,-3-8-1 15,-6-2-6-15,-3-6 13 16,-3 0-13-16,0-2 0 15,0 0 0-15,0 0 15 16,0 0 12-16,0-6-27 0,0-8 0 16,2-8-6-16,4-10 6 15,6-10-4-15,5-10 3 16,10-2 2-16,4-2-2 16,3 2 1-16,1 3 0 15,6 3-1-15,1 6 1 16,0 2 0-16,-1 6 0 15,-10 8 1-15,-6 6 1 16,-10 8-2-16,-7 4 0 16,-6 6-6-16,1 0 18 0,-3 2-12 15,0 0 65 1,0 0-51-16,0 0 13 0,0 0-27 16,0 0 0-1,0 0-2-15,0 0 3 0,0 0-1 16,0 0 26-16,0 0-26 15,0-3 0-15,0 3-4 16,0 0-14-16,0 0-17 16,0 0 35-16,0 0-43 15,0 0-53-15,-11 27-197 16,-4-1-259-16,-1 2-303 0</inkml:trace>
  <inkml:trace contextRef="#ctx0" brushRef="#br0" timeOffset="120853.9">29591 10698 864 0,'0'0'849'0,"0"0"-675"0,0 0-103 16,0 0 24-16,0 0 54 0,0 0-42 0,0 0-107 0,2-14 0 0,-2 8 99 0,-2 0-28 15,-12-2 33-15,-6-1-29 0,-2 5 4 16,-7 4 9-16,-2 0-88 15,-5 4 0-15,-4 17 28 16,-3 5-27-16,1 4 42 16,5 2-43-16,6 0 0 15,8-2 6-15,14-4-6 16,9-2 0-16,0-4-19 16,18-4 44-16,15 0-37 15,10-4 12-15,5 2-7 16,4 0-17-16,2 3 12 15,-8 2-1-15,-3 6 2 16,-12 3 22-16,-12 4-22 16,-10 2-2-16,-9 2 11 0,0-4-17 15,-15-2 19 1,-12-2 0-16,-2-4 32 0,-2-4-23 16,0-3-18-16,4-8 9 15,5-3 0-15,4-6 1 16,7 0 0-16,6 0-1 15,5-14 0-15,0-12-9 16,10-12-3-16,11-8-74 16,13-4-17-16,4 0 100 15,4 4-4-15,3 8 7 16,-3 10 17-16,2 10-15 16,-1 9-4-16,-5 9-5 15,-3 0 7-15,-6 9 7 16,-6 14 16-16,-10 6-10 0,-7 1 10 15,-6 0-13 1,0-2-3-16,0-6-7 0,-4-6-22 16,-2-4 12-16,-1-6 10 15,1-6-100-15,-17 0-157 16,1-8-338-16,-3-10-508 0</inkml:trace>
  <inkml:trace contextRef="#ctx0" brushRef="#br0" timeOffset="121579.12">29769 10800 1363 0,'0'0'604'0,"0"0"-525"0,0 0 67 0,0 0 70 0,131-6-154 0,-93 6 48 15,-7 0-101-15,-2 12-9 16,-6 4-10-16,-6 4 10 15,-3 6 14-15,-5 6 18 16,-3 8-3-16,-2 5 106 16,-1-4-81-16,0 0-22 15,-1-9-31-15,-2-8 18 16,2-10 5-16,-2-8-24 16,0-6 0-16,0 0 32 15,0 0-32-15,0-14-14 16,0-10-11-16,0-6-39 0,0-6 63 15,0-4 1 1,0 3 0-16,2 7 8 0,9 6-8 16,1 12-14-16,1 6 4 15,0 6 10-15,3 0 9 16,1 2-8-16,-1 12 14 16,-1 2 15-16,-1 1-30 15,-5-2 0-15,-3-1-1 16,-3-2-10-16,-3-3 11 15,0-5 12-15,0 0 1 16,0-4-13-16,0 0-29 16,0 0-6-16,2 0-4 15,5-12-35-15,-1-2 63 16,3 0 10-16,3 0 1 0,-2 7 0 16,1 3-22-16,3 4 22 15,3 0 22-15,6 3-22 16,2 5 60-16,2-2-37 15,-1-5 4-15,1-1-25 16,-3 0-2-16,1-11 0 16,-5-7-8-16,-5-3 8 15,-5 6-7-15,-4 0 16 16,-4 7-9-16,-2 4 0 16,0 4 12-16,0 0-12 15,0 0 13-15,3 14-11 0,-1 13 64 16,4 0-66-1,4 5 0-15,-2-5-1 16,1-5-2-16,-2-8-9 0,-5-9-73 16,-2-5-137-16,-7 0-143 15,-10-1-519-15</inkml:trace>
  <inkml:trace contextRef="#ctx0" brushRef="#br0" timeOffset="121773.99">30388 10618 861 0,'0'0'1009'0,"0"0"-805"0,0 0-114 0,0 0 99 0,0 0-21 16,0 0-43-16,0 0-125 16,65-81 0-16,-56 81-2 0,-1 13-72 15,4-2-97-15,5 6-189 16,-3-5-315-16,-1-5-44 0</inkml:trace>
  <inkml:trace contextRef="#ctx0" brushRef="#br0" timeOffset="121998.29">30644 10455 1051 0,'0'0'754'0,"0"0"-532"15,0 0-36-15,0 0 26 16,0 0-92-16,0 0 22 0,0 0-59 15,58 123 14-15,-37-61-27 16,-2 2-34 0,-3-2 0-16,-3-6-36 0,-4-10-27 15,-4-10 20-15,-5-10-89 16,0-7-62-16,0-11-196 16,0-8-146-16,0 0-23 15,2-11-229-15</inkml:trace>
  <inkml:trace contextRef="#ctx0" brushRef="#br0" timeOffset="122925.44">30970 10810 880 0,'0'0'379'15,"0"0"-65"-15,0 0 10 0,0 0-17 16,0 0-113-16,0 0-64 16,0 0 19-16,-10-84-88 15,6 82-22-15,2 0 30 16,-2 2-53-16,-1 0 14 15,-3 0-30-15,-2 12-6 16,-1 8 6-16,3 2 10 16,0 0-4-16,8-2 12 15,0-4-17-15,0-6-1 16,16-6-58-16,7-4-57 16,6 0 99-16,4-14-63 15,-2-8 6-15,-5 2 3 16,-1 0 2-16,-9 6 62 15,-5 6-21-15,-5 4 27 16,-4 4 21-16,2 0 51 16,0 6-3-16,2 8-1 0,5 0-26 15,1 0-26-15,3-2-16 16,5-6-20-16,0-4-22 16,5-2 42-16,-1 0-48 15,1-4-11-15,-2-6 10 16,-6 2 49-16,-1 4-25 15,-5 4 25-15,-3 0 15 16,2 0 41-16,-1 0-11 16,-3 0-12-16,3 0-21 15,0 0 20-15,-2 0-32 16,1-10 0-16,-1-6-3 16,2-6 3-16,-4 0-10 15,-3 0 4-15,-2 4 6 16,0 4-3-16,0 4 3 0,0 7 0 15,0 3 12 1,0 3-11-16,0 17 7 0,0 8 5 16,0 2-11-16,0 0 39 15,0-6-41-15,6-8 0 16,10-8-32-16,2-8 12 16,2 0-69-16,0-18-2 15,0-10-29-15,-2-4 43 16,-1-4 15-16,0-5 62 15,-5 1-4-15,-2-1 5 16,-3-2-1-16,-3 5 14 0,-2 4-2 16,-2 10 67-16,2 10 54 15,-2 8-17-15,2 6-31 16,0 2-85-16,5 22 0 16,0 12 0-16,0 12 11 15,1 6 24-15,-1 0-24 16,3-1 4-16,-2-5-11 15,3-10-4-15,-1-8-10 16,-4-10-48-16,-4-8-52 16,-2-4 68-16,0-2 42 15,0 0 21-15,-6 2 37 16,-2 0-34-16,6 0 10 16,0 0-16-16,2 0-17 15,0-3 49-15,-2-1-50 0,-2-4 12 16,-9 0-12-16,-10 0-95 15,-31 0-104-15,6-7-103 16,-2-9-728-16</inkml:trace>
  <inkml:trace contextRef="#ctx0" brushRef="#br0" timeOffset="123087.98">31926 10740 1901 0,'0'0'614'0,"0"0"-614"0,0 0-55 0,0 0 33 0,0 0-121 0,0 0-857 0</inkml:trace>
  <inkml:trace contextRef="#ctx0" brushRef="#br0" timeOffset="123371.17">29847 11654 1536 0,'0'0'481'0,"0"0"-462"0,0 0 68 16,129 0 94-16,-20-10-30 16,60-20 47-16,76-18-92 15,39-4 0-15,3-2-24 16,-27 10 5-16,-54 6-87 16,-66 10-90-16,-48-3-505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51:30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22396 11059 788 0,'0'0'510'15,"0"0"-359"-15,0 0-106 0,0 0 69 0,0 0 91 0,0 0-87 0,0 0-51 0,29-30-7 16,-23 27-35-16,0 2 96 15,-6 1-7-15,2-2 1 16,-2 2 53-16,0 0-89 16,0 0-22-16,0 0 61 15,0-2-94-15,0-2 43 16,0-2-31-16,-8-2 3 16,-2-2-8-16,-3-3-31 15,-3 0 0-15,-5-4-3 16,-3 3 19-16,-5 0 8 15,-4 0-15-15,-6 2 8 16,-3 1-5-16,-5 2-12 16,-3 1-14-16,-4 0-10 15,0 4 48-15,-1 0-15 0,-1 0-1 16,3 0 4-16,-1 0 9 16,1 0-21-16,-1 2-15 15,1-2-9 1,-1 2 48-16,1 0-12 0,2-2-3 15,1 2-9-15,2 0 26 16,-4 0-26-16,-4 2-11 16,0 0 1-16,-4 0 20 15,3 0 13-15,-1 0-23 16,0 0 1-16,2 0 17 16,0 0-18-16,0 0-3 15,6-2 2-15,0-2 2 16,2 2 19-16,-2 2-20 15,-1 0 0-15,-2 0-3 0,-5 0 3 16,2 0 0-16,-2 0-3 16,0 0 21-16,2 0-25 15,0 6 7-15,4 2 0 16,0 2-21-16,0-2 21 16,4 2 0-16,3-2 34 15,1 0-33-15,2 0-1 16,-1 0-5-16,1 2 5 15,2 1-6-15,-1-4 6 16,-1 4 0-16,-7-4 29 16,0 4-28-16,-4-1-2 0,1-1-7 15,4 0 2 1,3-1-15-16,5 2 32 0,2-2-11 16,3 0 37-16,0-1-36 15,2 2-1-15,0 0-11 16,-1 0-10-16,-1-1 12 15,-3 2 18-15,-5 2 0 16,-3 4 0-16,-1 0 8 16,-4 2-23-16,2 2 6 15,-5 0-26-15,-1 0 26 16,-1-2 9-16,0 0-9 16,3-2 17-16,2 0-16 15,2-4-2-15,7 0-7 0,1 0-16 16,5-2 24-1,5 1 8-15,4 0-7 0,3 1-1 16,4 4 12-16,-2 5-26 16,1 5 14-16,0 6-21 15,-4 4 21-15,-2 4 6 16,-4 2-4-16,-2-4-2 16,-5 0 10-16,-3-2-8 15,-1-4-2-15,-4-1 0 16,-4-6 3-16,-1 1 1 15,2-1-4-15,0-1-1 16,5 0 1-16,1 0-2 0,3 2 2 16,5 2 0-1,3 2 15-15,8 2-15 0,3 3-18 16,4 1 17-16,5 0 1 16,4 4-3-16,-1 2 3 15,0 4 0-15,2 6 28 16,-2 0-28-16,1 2-12 15,-2-4-3-15,1-4 15 16,1-2 5-16,-1-4-5 16,2 1 0-16,2-3 19 15,3 0-19-15,2 0-13 16,0 0 2-16,0-1 1 16,21-1 9-16,8 0 2 15,6 1 9-15,11 4 0 16,6 3-9-16,6 0-2 0,0 4-22 15,2-2 5-15,-2 0 16 16,-3 1 2-16,-1-6 0 16,-2 2-10-16,-1-7 8 15,-2-2-20-15,0-4 11 16,4-6 2-16,3-4 2 16,6-2 14-16,5-2 7 15,5 0-14-15,5-4-11 16,4-2 4-16,1 0 7 15,2-4-8-15,1-2 2 16,0-2 8-16,2 0-2 16,-1 0 0-16,6 0-18 15,17 2 17-15,27-2 1 16,25 0 0-16,6-2 12 16,-26 0-6-16,-39 2-6 0,-36 0 0 15,-10 1-15-15,5 2 15 16,1-1 0-16,5 2 0 15,-12 2 5-15,-3-4-5 16,-4 0 0-16,4 1-21 16,-1-4 28-16,5-1-7 15,6 0 0-15,10 0 6 16,5-1 2-16,8-6-8 16,0 3-2-16,-1 2-28 15,-3 2 39-15,-6 0-9 0,-3 0 1 16,-10 0-1-16,-8 0 17 15,-8 0-17-15,-4 0-26 16,3 0 7-16,7-4 38 16,5 3-19-16,9-2 9 15,-2 3-7-15,-2 0 19 16,1 0-21 0,-1 0-17-16,1 0 16 0,3 0 2 15,3 0 5-15,2 0-5 16,-3-4 14-16,-4 2-12 15,-6 0-3-15,-3 2-18 16,-3 0-15-16,-1 0 55 16,0 0-22-16,0 0 8 15,5 0 10-15,0 0-9 16,7 0-9-16,3-4 0 0,5-8-11 16,1 2 23-16,-3-2 20 15,-7 2-32-15,-1 2 1 16,-9 0 10-16,0 0-11 15,-3 4 0-15,0-2-5 16,-2-2 22-16,1-2 11 16,6-2-27-16,4-6 1 15,7-2 40-15,6-2-42 16,3-2 0-16,-1 0 1 16,-1-2 10-16,-7-2 1 15,-3 2-12-15,-9-1 0 16,-2 1-6-16,-9 0 6 15,-3 0 0-15,-8-2-14 0,-2-2 37 16,-2-4-22-16,1-4-1 16,3-2 0-16,6-4 17 15,-2 0-17-15,1-5 0 16,1 4 34-16,1-4-33 16,-2 3 6-16,-8 4-7 15,-3 2 0-15,-9 6-7 16,-5 2 7-16,-5 1 0 15,-3 3 39-15,-3 0-38 16,0 1 19-16,0 0-20 16,0-1 0-16,0 0 4 15,0-2-3-15,0 0-1 16,-3 0 18-16,-1-2-6 0,-2 0-12 16,-5-1-17-1,-3 1 17-15,-3-1-22 0,-4 0 29 16,-3 1-7-1,-3-2 21-15,0 2-21 0,-1 0 0 16,1 0-6-16,0 2-12 16,0 0 18-16,0 2 8 15,0 0 5-15,1 2-4 16,-1 2 3-16,1-1-12 16,-3 1-13-16,0 1 13 15,-2 0-23-15,-3-1 35 16,-2 0-12-16,2 2 0 0,-1-2 14 15,-3 2-26 1,1-2 12-16,-2 2 0 0,1 0 0 16,1 2 0-16,-1 2 0 15,3 0 0-15,1 2 0 16,3 2-11-16,2 1 11 16,0 3 0-16,2 1-19 15,2-1 28-15,3 2-9 16,-5-1 0-16,3 1-8 15,-5-2 7-15,-4 1 1 16,0-2 0-16,-6-1 19 16,1 0-19-16,1 0-12 15,-1 0 12-15,-1-2 0 16,4 2 1-16,4 2-1 16,0 0 0-16,4 2 6 0,3 0-6 15,4 2-6-15,-1-2 5 16,6 0-3-16,-3 2 4 15,1-2 0-15,-4 0 0 16,-1 2 30-16,-3-2-30 16,1 2-23-16,-5 0 22 15,0 2 1-15,0 0-6 16,2 0 8-16,0-2-2 16,5 2 13-16,0-2-13 15,2 0-1-15,4 0-5 16,1 2 6-16,-1-2 3 15,1-1 7-15,-2 2-1 16,2-1 21-16,-1-2-30 16,3 2-18-16,-1 2 18 15,-1 0 0-15,2 0 7 0,-5 0 4 16,0 0-11 0,-2-1 18-16,2 1-6 0,1 0-12 15,1 1 0-15,3 0 13 16,3 2 31-16,4 1-37 15,-1-3 7-15,3 3-10 16,-6-1 2-16,2 1-6 16,-5 0 0-16,1-3 8 15,-1 2 23-15,2-2-20 16,0 2-8-16,4-2-3 16,1 1 22-16,4 2-22 15,-3-1 0-15,3 1 1 0,-1 0 19 16,1 0-20-16,0-3 0 15,-3 3-23-15,3 0 46 16,-2-1-23-16,2 1 1 16,2-3 1-16,-2 3 17 15,2 0-19-15,0-1 0 16,0 1-33-16,0-3 48 16,0 3-15-16,0 0 0 15,0 0 0-15,0 0-9 16,0 0-71-16,6 0-80 15,10 0 53-15,6 14-137 16,13 12-23-16,-4-4-447 16,-6-5-750-16</inkml:trace>
  <inkml:trace contextRef="#ctx0" brushRef="#br0" timeOffset="8828.42">11057 11269 1026 0,'0'0'409'0,"0"0"-273"0,0 0-64 0,0 0 136 0,0 0-48 0,0 0-112 0,-20 0 75 16,20-2-42-16,0 0 14 16,0 2 11-16,0-2-37 15,0 2 51-15,0-2-114 16,0 1 14-16,0-4 39 16,0-3-59-16,7-6-22 15,15-12 13-15,9-10 9 16,10-8-9-16,3-10 9 0,1 2-15 15,-3 2-19-15,-6 9 34 16,-7 10-40-16,-9 8 4 16,-5 9-49-16,-6 6 54 15,-4 4-31-15,-3 4-32 16,0 0 23-16,1 2-171 16,-1 16 10-16,2 11-9 15,-2 18-165-15,-2-3 40 16,0-1-235-16</inkml:trace>
  <inkml:trace contextRef="#ctx0" brushRef="#br0" timeOffset="9019.86">11371 11199 352 0,'0'0'329'0,"0"0"-51"0,0 0-87 15,0 0 45-15,0 0 32 16,0 0-131-16,0 0-2 16,-19 24-15-16,19-24-50 15,0 0 57-15,15-12-53 16,8-8 13-16,8-10-33 15,11-10-53-15,5-4-1 16,4-4 0-16,-2 4-59 16,-5 2-48-16,1-9-117 15,-14 13-158-15,-8 6-376 0</inkml:trace>
  <inkml:trace contextRef="#ctx0" brushRef="#br0" timeOffset="9592.62">11826 10596 684 0,'0'0'771'0,"0"0"-583"16,0 0-129-16,0 0-6 16,0 0 73-16,0 0 39 15,0 0-128-15,0-17 23 16,0 17 70-16,0 0-40 15,-2 11-5-15,-2 10-9 16,-3 12-20-16,0 5 20 16,7 2-76-16,0-2 0 0,0-2-15 15,2-6 29 1,10-6-14-16,3-6 0 0,1-6 9 16,6-6-9-16,0-6 0 15,3 0-9-15,1 0-19 16,-1-10 40-16,0-8-12 15,-4-2 10-15,-4-6 5 16,-5-2-15-16,-3-2-1 16,-4-4-8-16,-5 2-20 15,0 2 58-15,0 4-23 16,-7 2 1-16,-8 6 8 16,-1 2-2-16,-1 3-13 0,0 3 0 15,0 6 26 1,-1 0-25-16,1 4 54 0,-4 0-36 15,1 0 5-15,1 0 2 16,0 3-26-16,4 2-6 16,3 4-14-16,6-5 40 15,2-3-14-15,4 2-6 16,0-3 0-16,0 0-3 16,0 0 3-16,0 0-60 15,0 1 59-15,8 1-130 16,23 1-120-16,1-3-254 15,-1 0-401-15</inkml:trace>
  <inkml:trace contextRef="#ctx0" brushRef="#br0" timeOffset="11776.81">13472 9426 624 0,'0'0'331'0,"0"0"-98"0,0 0 0 0,0 0-54 0,0 0 62 16,0 0-90-1,0 0-30-15,-19-9-16 0,17 9-16 16,2-3 37-16,0 3-42 16,0 0-58-16,0 0 120 15,0 0-139-15,0-1 6 16,0 1-13-16,0 0 15 16,0-3 8-16,4 3-23 15,9 0 0-15,7 0 30 16,7-2-30-16,4 2 0 15,9-2-1-15,5-1 1 16,4-1 36-16,2-1-15 16,-5-1-3-16,0 0-8 15,-9 2-10-15,-3 0-1 0,-5 2-5 16,0 0 0-16,2 2 6 16,4 0 8-16,8 0 13 15,6 0-21-15,4 0-2 16,3 0 1-16,0 0-5 15,-1 0 6-15,-3-2 3 16,-5 1 3-16,-7-3 3 16,-3 1-8-16,-5 1-1 15,-6 2-7-15,-3-2 6 16,-1 2 1-16,0 0 5 16,7 0 6-16,7 0-11 15,3-2 21-15,11 0-21 16,6 0 0-16,6-2-7 15,5 0 14-15,4-2 14 0,-4-2-15 16,-2 2-6-16,-7-2 0 16,-12 4-6-16,-6 0 6 15,-9 0 0-15,-8 4 1 16,-5 0 18-16,-5 0-19 16,-2 0 0-16,5 0 0 15,-1 0 9-15,8 0-9 16,3 0 14-16,6 0-13 15,1 0 37-15,2 0-38 16,4 0 0-16,-1-2-6 16,-1 0 22-16,-1 2-16 15,-5 0 1-15,-4 0 0 0,-2 0 18 16,-3 0-19 0,-2 0 0-16,4 0-34 0,5 0 61 15,2 0-27-15,7 0 8 16,0 0 12-16,3 0-17 15,1 0-3-15,-1 0-5 16,0 0-29-16,-3 0 64 16,-7 0-30-16,-4 0 1 15,-4 2-1-15,-4-2 18 16,1 2-18-16,-1 0-15 16,0 0-2-16,4 2 34 15,1 0-2-15,5 0-14 16,7 2 18-16,-1-2-5 15,3 2-14-15,-3-2-14 16,-3 0-10-16,-3 0 48 16,-7 0-19-16,-1-2 4 0,-4 0-9 15,-1 0 46-15,1-2-46 16,1 2 0-16,3 0 8 16,0 1-8-16,4-3 24 15,0 0-13-15,4 0-5 16,2 0 28-16,0 0-34 15,-2 0 0-15,-2 0-7 16,-5 0 16-16,-4 0 7 16,-5 0-16-16,-1 0 1 15,-4 0 5-15,-1 0-6 16,-3 0 0-16,3 0 9 16,0 0-8-16,2 0 14 15,-1 0-15-15,4 0 0 0,1 0 13 16,-1 0-13-16,-4 0 0 15,1 0 8 1,-3 0 9-16,0 0-27 0,0 0 10 16,-4 0 0-16,0 0-16 15,1 0 17-15,-3 0-1 16,2 0 62-16,0 0-54 16,2 0 22-16,1 0-30 15,0 0 0-15,3 0 7 16,1-3-7-16,0 3 15 15,5 0 8-15,-4 0-14 0,2-2-9 16,-3 2 0-16,-3 0-17 16,1 0 17-16,-5 0 1 15,0 0 7-15,0 0 37 16,-2 0-35 0,0 0 16-16,0 0-26 0,3 0-9 15,0-2 9 1,-1 2 7-16,-2 0 7 0,0 0-1 15,2 0-1-15,-2 0-9 16,0 0-3-16,0 0-21 16,0-2 21-16,0 2 18 15,0 0-16-15,0 0 8 16,2 0-2-16,-2 0-7 16,0 0-1-16,2 0-3 15,-2 0 3-15,0 0 2 0,0 0-1 16,0 0-1-16,0 0 2 15,0 0-2-15,0 0 0 16,0 0 0-16,0 0 0 16,0 0 0-16,0 0-9 15,0 0 0-15,0 0 3 16,0 0-11-16,0 0-23 16,0 0-28-16,0 0 32 15,0 0 2-15,0 0-2 16,0 0-16-16,0 0-41 15,0 0 58-15,0 0-26 16,0 0-80-16,0 0 135 16,0 0-91-16,0 0-30 15,0 0-101-15,0 0-53 0,-4 0-112 16,-12 10-498-16</inkml:trace>
  <inkml:trace contextRef="#ctx0" brushRef="#br0" timeOffset="12941.5">10999 12837 477 0,'0'0'183'0,"0"0"-97"0,0 0-27 0,0 0 49 0,0 0 44 16,0 0-39-16,0 0-21 0,-8-41 109 15,6 36-41-15,-1 3 66 16,1 0-26-16,0 0-58 16,2 2 34-16,0 0-83 15,0 0-50-15,0 0 20 16,0 12-51-16,9 14 22 15,13 10 2-15,2 5-30 16,7-1 41-16,2-4-47 16,6-8 0-16,1-4 2 15,-2-8 11-15,-1-4-26 16,-6-4-47-16,-4-4-78 16,-6-2 25-16,-8-2-132 15,-2-6-139-15,-4-12-201 16,-3-2-258-16</inkml:trace>
  <inkml:trace contextRef="#ctx0" brushRef="#br0" timeOffset="13241.44">11365 12805 755 0,'0'0'293'16,"0"0"-174"-16,0 0-11 15,0 0 40-15,0 0 64 0,0 0-102 16,0 0-15-16,-4-16 16 16,4 16 9-16,0 0-15 15,0 0-80-15,10 0-12 16,9 10 105-16,3 6-48 16,4 2-5-16,3 0-23 15,2 0-30-15,3-1-12 16,-3-3-3-16,-4-2-125 15,-3-5 24 1,-1 2-188-16,-8-5-270 0,-3 0-152 0</inkml:trace>
  <inkml:trace contextRef="#ctx0" brushRef="#br0" timeOffset="13738.19">12058 13150 1091 0,'0'0'394'0,"0"0"-278"0,0 0 106 0,0 0 45 0,0 0-28 15,0 0-73-15,0 0-141 0,-38 103 62 16,16-35-25 0,-7 10-47-16,0 4 52 15,0-2-44-15,4-8 5 16,5-11-28-16,7-11-2 0,4-14-48 15,9-10-107-15,0-24-206 16,7-2-210-16,8-2-421 0</inkml:trace>
  <inkml:trace contextRef="#ctx0" brushRef="#br0" timeOffset="15574.42">12144 13644 1568 0,'0'0'358'0,"0"0"-251"0,0 0-106 0,0 0 68 0,0 0-14 0,123 28-11 15,-53-32-11-15,9-23-33 16,8-9-14-16,7-12-3 16,2-10 27-16,-1-12-10 15,-3-8 0-15,-3-7 24 16,-6-1 7-16,-8 0-24 16,-8 0-5-16,-9 4 115 15,-13 2-85-15,-12 3 31 16,-8 5-25-16,-10 2 10 15,1 2 23-15,-3-1-71 16,3 1 2-16,4 0 19 16,2-4-9-16,5-4 13 15,4-2-20-15,5-7-4 16,1-5 7-16,8-2-8 0,4-4-15 16,5 3 2-16,4 5 26 15,0 6-5-15,6 3-8 16,1 6 0-16,1 2-3 15,3 7 3-15,1 4-12 16,-1 6-1-16,2 2 26 16,0 4-8-16,3 0-5 15,1-1 0-15,-1 5 0 16,2 0 0-16,2 2 0 16,6 2 4-16,5 0 5 15,23-6-12-15,24-5 3 0,25-4 0 16,5 0-13-16,-5 13 14 15,-10 6-1 1,-14 8 67-16,0 2-46 0,2 2-2 16,-3 2-19-16,3 0 0 15,0 4 2-15,-1 3 8 16,-4 5-10-16,-23 6 28 16,-22 3-27-16,-17 1-2 15,-7 0-14-15,10 0 4 16,12 0-8-16,15 5 26 15,6 2-7-15,14-4 35 16,-11 0-29-16,1-2-6 0,2 2 0 16,-19-3-20-16,14 0 20 15,-6 1 2-15,-7 2 19 16,-7 1-18-16,-7 2 16 16,-6 2-32-16,-9-2 13 15,-3 2-35-15,-1-2 28 16,-1-2 7-16,2-2 0 15,-1-2-2-15,-1 0 2 16,3-2-21-16,0-11-17 16,0 0-10-16,1-6 48 15,1 1 10-15,-2-4-10 16,-5-4 0-16,-6 1 12 16,-8-2-21-16,-3 0 9 15,-6-2-24-15,-1 5 24 16,-5 0 6-16,-2 6-5 0,-2 0-1 15,-2 2 8-15,-6 0 2 16,-1 2-10-16,-7 0 0 16,-1 2 21-16,-4-2 0 15,-4 0-21-15,1 0-1 16,-1 0 1-16,0-1 6 16,-2 4-6-16,2-3 0 15,2-1 33-15,-2 4-33 16,1-2 0-16,2 3-1 15,-3-2 2-15,0 2 12 16,0-2-13-16,1 1 0 16,-1-2 18-16,2-1-18 15,0 2 0-15,-1 2-12 0,1 0 12 16,-2 2 21 0,1 4-6-16,-3 0-2 0,0 0 47 15,0 2-44-15,0 0-16 16,-14 0 0-16,-8 2 11 15,-4 0-11-15,-5 0 19 16,-4 0-10-16,2 0 11 16,2 4-19-16,4 4-2 15,5-2 0-15,6 0 1 16,3 0 4-16,7 0-3 0,-2-4 10 16,6 0-7-1,0 0-4-15,2-2 0 16,0 0-8-16,0 0 8 15,0 0 23-15,0 0-22 16,0 0 11-16,0 0-12 16,0 0-5-16,0 0-2 0,0 0 7 15,2 0 0 1,8 0-6-16,3-6 19 0,7-4-5 16,4-6-8-16,7 0-11 15,0-4 11-15,4 0 0 16,-2 2 0-16,-4 0 7 15,-3 4-6-15,-4 2-1 16,-6 4 6-16,-3 4-6 16,-6 0 0-16,0 2-1 0,-5 2 7 15,-2 0 24 1,3 0-30-16,-3 0 0 0,0 0-11 16,0 0 13-16,0 0-2 15,2 0 0-15,2 10 0 16,3 4 33-16,-1 4-33 15,1 0 0-15,2 2 23 16,2-2-8-16,-1-2-15 16,0-2 12-16,1-2 3 15,1-2-8-15,-1 0-7 16,-3-2-18-16,2 2-1 16,-6 2-77-16,-4 16-70 15,-2-3-331-15,-14-2-313 0</inkml:trace>
  <inkml:trace contextRef="#ctx0" brushRef="#br0" timeOffset="28797.85">4431 6359 454 0,'0'0'160'0,"0"0"-83"0,0 0-50 0,0 0 58 0,0 0 57 0,0 0-18 15,0 0 25-15,0-3 43 16,-2 3-57-16,2 0 25 16,-2 0-51-16,2 0-12 15,-2 0 35-15,2 0-53 16,0 0-24-16,0-2 38 16,0 2-46-16,0 0 18 15,0 0-37-15,0 0-14 16,0 0 41-16,0 0-46 15,0 0 14-15,4 0-6 0,21 0 1 16,10 0 14-16,12 0-32 16,13 0 0-16,4 0 2 15,8 0 11-15,4-8-13 16,2-2 22-16,2 1-20 16,2-2-2-16,-1 1-17 15,-1 2-5-15,0 1 22 16,-2 0 1-16,0 1 8 15,2 4 0-15,-2 2-3 16,-3 0-9-16,2 0 3 16,-6 0-12-16,3 0 12 15,-5 0 1-15,0 0 5 16,-1 0 12-16,2 0-17 16,-1 0-1-16,-2 0-8 15,-1 0-13-15,-1 0 21 0,-3 0 2 16,-2 0 13-16,1 0-15 15,-1 2 0-15,-2 4-1 16,0 2 1-16,2-2 0 16,2 2 3-16,1-2-2 15,1-2-1-15,1 0-1 16,2-2 1-16,1-2 0 16,2 0 0-16,-1 0-6 15,-2 0 6-15,-1 0 0 16,-1 0 6-16,-1 0-6 15,2 0 0-15,-2 0 5 0,3 0-5 16,2 0 0 0,4-2 20-16,1-2-20 0,6-2 0 15,7 0 1-15,4 2 13 16,3-2 35-16,-1 3-49 16,1 0 12-16,-3 1 22 15,-6 0-34-15,-2 2-1 16,-8-2-9-16,-6 2 10 15,-3-2 7-15,-12 2-7 16,-6-2 0-16,-11 2 17 16,-8-2-16-16,-6 0-2 15,-8 2-4-15,-3 0 4 0,-6-2 1 16,1 2 24-16,-1-2-1 16,2 0 22-16,-2 0-36 15,1-2-9-15,1 2 0 16,4-4 8-16,1 2-5 15,3-4 10-15,6 0 14 16,0 0-27-16,1-2 3 16,1 2-9-16,-4 0-7 15,0 2 13-15,-2 2 3 16,0 0-2-16,0 2 12 16,-1 0-1-16,-1-2-11 15,-3 2-1-15,-2 0 0 16,-3 2 15-16,-2-2 18 0,-4 2-32 15,-2 0 34 1,2 0-35-16,-2 0 7 0,0 0-7 16,0 0 0-16,0 0 1 15,0 0 8-15,0 0-3 16,0 0 0-16,0 0-6 16,0 0 3-16,0 0-3 15,0 0 0-15,0 0 2 16,0 0 24-16,0 0-25 15,0 0-1-15,0 0 0 16,0 0 0-16,0 0 0 16,0 0 0-16,0 0 1 15,0 0 11-15,0 0-12 16,0 0 0-16,0 0-28 16,5 0 41-16,1 0-13 0,8 0 0 15,-1 0 0 1,7 0 15-16,1 2-15 0,0 0-7 15,2 0-17-15,-1 0 37 16,-2 0-13-16,-4-2 9 16,-3 0-7-16,-1 2 16 15,-6-2-18-15,-2 2-12 16,-1-2-3-16,-1 0 27 16,0 2-12-16,-2-2 0 15,2 0 8-15,-2 0 7 16,0 0-15-16,0 0-15 15,0 0 1-15,0 0 28 16,0 0-2-16,0 0 0 0,0 0 12 16,0 0-15-16,0 0-9 15,0 0-8-15,0 0-5 16,0 0 26-16,0 0-7 16,0 0 5-16,0 0-4 15,0 0 11-15,0 0-18 16,0 0-9-16,0 0-7 15,0 0 32-15,0 0-8 16,0 0-8-16,0 0 9 16,0 0 5-16,0 0-14 15,0 0-3-15,0 0-6 16,0 0 18-16,0 0 6 0,0 0-15 16,0 0 0-1,0 0 12-15,0 0-12 0,0 0 0 16,0 0 4-16,0 0 2 15,0 0 12-15,0 0-18 16,0 0 0-16,0 0 17 16,0 0-17-16,0 0 0 15,0 0-10-15,0 0 35 16,0 0-34-16,0 0 9 16,0 0-1-16,0 0-14 15,4 0 15-15,8 0 0 16,11 0 6-16,8 0 4 15,7-8-20-15,6 0 7 16,5-2 3-16,3 2-23 16,-2 0 23-16,2 0 0 0,-6 0 5 15,-3 4 19-15,-7 0-42 16,-7 0 18-16,-5 2-26 16,-4-2 26-16,-4 2 2 15,-1 0-1-15,3 0 28 16,2 0-20-16,4-2-18 15,3 0 6-15,6 0-26 16,1 0 29-16,4 2 15 16,-4 0-7-16,-5 0-8 15,-6 2 13-15,-6 0-28 16,-11 0 15-16,-2 0-22 16,-4 0 22-16,0 0 1 15,0 0 5-15,0 0 15 16,2 0-12-16,-2 0-9 15,0 0-12-15,0 0-17 0,0 0 29 16,0 0 9 0,0 0 2-16,0 0-11 0,0 0-6 15,0 0-8-15,0 0-58 16,-6 0-107-16,-36 4 50 16,4 12-371-16,-5-4-484 0</inkml:trace>
  <inkml:trace contextRef="#ctx0" brushRef="#br0" timeOffset="30616.67">19050 6116 172 0,'0'0'189'0,"0"0"-126"0,0 0-19 0,0 0 35 0,0 0-21 16,0 0 5-16,0 0-12 15,-5 0 14-15,2 0 8 16,-1 0-28-16,0 2-7 0,-3-2-38 16,1 2 0-16,1 0 10 15,-2-2 4-15,3 2-14 16,0 0-17-16,-1 0 10 16,1 0-9-16,0-2 10 15,0 0 6-15,2 0 14 16,0 0 21-16,-2 0-29 15,-3 4-6-15,-17 8-59 16,-1 0-35-16,-4 0-144 0</inkml:trace>
  <inkml:trace contextRef="#ctx0" brushRef="#br0" timeOffset="34555.06">18595 6252 35 0,'0'0'576'0,"0"0"-469"15,0 0-88-15,0 0 66 16,0 0 106-16,0 0-28 16,0 0 58-16,9-16-95 15,-5 14-10-15,-2 0-2 16,0 0-19-16,4 0 53 16,-4-2-73-16,2 0-21 15,1 0 49-15,-1 2-83 0,0 0 0 16,0 0 13-16,1 2-32 15,0-2 82-15,2 2-26 16,3 0 15-16,11-2 19 16,6 0-67-16,10 0 16 15,13-4-40-15,9-2 15 16,15-4 33-16,11-2-29 16,6-2 7-16,9 0 18 15,0 4-44-15,-4 2-9 16,-7 4 9-16,-8 6-3 15,-12 0 3-15,-9 0 0 16,-4 0 18-16,-6 6-18 16,2-2-18-16,-3 0 18 0,4 0 0 15,5-4 6-15,5 0 9 16,1 0-6-16,6 0 13 16,-6 0-10-16,-1 0-6 15,-5 0-7-15,-8 0 1 16,0 0 0-16,-6 0 3 15,-1 0 3-15,-3 0-6 16,-3 0 0-16,1 0-12 16,3 0 12-16,-1 0 9 15,7 4-8-15,-1 2 20 16,6-2-21-16,4 0 0 16,-4 0-14-16,4-2 31 15,-2 2-17-15,0 0 6 16,-6 0 0-16,-3 0 12 15,-5 2-18-15,-2-2 0 16,-5 2-24-16,0-2 45 0,1 0-21 16,2 0 1-16,0 0 11 15,1 0 0-15,3 2-12 16,-2-2 0-16,3 2-17 16,-2 0 40-16,1 2-22 15,3 0 1-15,-1 0 14 16,3 0-7-16,-1 0-9 15,4 0 0-15,-2 0-13 16,3-4 28-16,0 2 16 0,2-2-16 16,-1-1 16-1,0 0-10-15,4-1-21 0,0-2 0 16,-1 2-15-16,5-2 39 16,-3 2-9-16,-1 2-6 15,-5-2 2-15,-9 2-2 16,-8-2-9-16,-11 2-18 15,-5-2 6-15,-7-2 24 16,-3 2 2-16,0-2-14 16,-4 0 0-16,0 0 11 15,2 0-11-15,3 0 0 16,-1 0-6-16,6 0 14 16,-1 0 31-16,0 0-38 15,0 0 0-15,-2 0 22 16,-3 0-23-16,-1 0-3 0,-3 0-15 15,-2 0 36 1,3 0-20-16,-3 2 2 0,0-2 0 16,0 0 5-16,0 0-5 15,2 0 0 1,-2 0 1-16,0 0 1 0,0 0 5 16,0 0-7-16,0 0 0 15,0 0 8-15,0 0-8 16,0 0 0-16,0 0 12 15,0 0-3-15,0 0-17 16,0 0 8-16,0 0 0 16,0 0-7-16,0 0 7 15,0 0 0-15,0 0 22 16,0 0-21-16,0 0-1 16,0 0-9-16,0 0 5 0,0 0-14 15,0 0 30-15,0 0-12 16,0 0 16-16,0 0-8 15,2 0-16-15,0 0 4 16,3 0-8-16,-1 0 11 16,3 0 1-16,2 0 0 15,0 0 24-15,-1 0-13 16,-1-2-11-16,0 0-21 16,-2 2 21-16,-3 0-11 15,0 0 22-15,-2 0-7 16,0 0 8-16,0 0-6 15,0 0-3-15,0 0-3 16,0 0-12-16,0 0 6 16,0 0 12-16,0 0 3 15,0 0 5-15,0 0-5 0,0 0-9 16,0 0-15-16,0 0-3 16,0 0 18-16,0 0 1 15,2-2 14-15,2 0-15 16,3 0 0-16,7 0-6 15,3-2 6-15,4 0 0 16,1 0 2-16,3-2-2 16,-1 2 0-16,0-2-1 15,-1 2 3-15,-4 2-11 16,-1-2 9-16,-5 2-5 0,-1 2-4 16,-3-2 18-1,-3 2-7-15,0 0-2 0,-4-2 0 16,0 2 1-16,0 0-1 15,-2 0 0-15,0 0 8 16,2 0-8-16,-2 0-1 16,2 0-7-16,-2 0 8 15,0 0 9-15,2-2-9 16,-2 2 0-16,0 0 18 16,0-2-18-16,0 2-9 15,0 0 3-15,0 0 6 16,0 0-1-16,0 0 1 15,0 0 0-15,0 0 19 0,0 0-19 16,0 0-1 0,0 0-17-16,0 0 18 0,0 0 6 15,0 0-6-15,0 0 0 16,0 0 18-16,0 0-18 16,0 0-10-16,0 0 8 15,0 0 2-15,0 0 5 16,0 0-4-16,0 0 8 15,0 0 0-15,0 0-9 16,0 0-1-16,0 0-17 16,0 0 18-16,0 0 4 15,0 0-4-15,0 0 1 16,0 0 19-16,0 0-20 0,0 0-12 16,0 0 11-1,0 0 1-15,0 0 5 0,0 0 2 16,0 0 12-16,0 0-19 15,0 0-30-15,0 0 30 16,0 0 0-16,0 0 1 16,0 0 2-16,0 0 3 15,0 0-1-15,0 0-3 16,0 0-2-16,0 0-10 16,0 0 9-16,0 0 1 15,0 0 6-15,0 0-6 16,0 0 0-16,0 0-1 15,0 0-7-15,0 0 8 16,0 0 0-16,0 0 9 0,0 0 0 16,0 0-9-1,0 0 0-15,0 0-15 0,0 0 3 16,0 0 12-16,0 0 0 16,0 0 2-16,0 0 18 15,0 0-20-15,0 0 0 16,0 0-22-16,0 0 28 15,0 0-6-15,0 0 6 16,0 0 0-16,0 0 3 16,0 0-9-16,0 0-9 15,0 0-19-15,0 0 49 16,0 0-21-16,0 0 0 16,0 0 10-16,0 0-7 0,0 0-3 15,0 0-9 1,0 0-13-16,0 0 40 0,0 0-18 15,0 0 0-15,0 0 20 16,0 0-20-16,0 0-4 16,0 0-11-16,0 0-18 15,0 0 62-15,0 0-29 16,0 0 1-16,0 0 13 16,0 0-14-16,0 0 0 15,0 0-7-15,0 0-14 16,0 0 42-16,0 0-22 15,0 0 8-15,0 0 0 16,0 0-7-16,0 0-3 16,0 0-14-16,0 0-9 15,0 0 52-15,0 0-17 0,0 0-8 16,0 0 8-16,0 0-9 16,0 0 0-16,0 0-6 15,0 0-22-15,0 0 56 16,0 0-26-16,0 0-2 15,0 0 0-15,0 0 0 16,0 0 0-16,0 0 0 16,0 0-18-16,0 0 36 15,0 0-14-15,0 0-4 16,0 0 0-16,0 0-1 16,0 0 1-16,0 0 0 15,0 0-19-15,0 0 38 16,0 0-21-16,0 0 2 0,0 0 0 15,0 0-11-15,0 0 11 16,0 0 0-16,0 0 17 16,0 0-9-16,0 0-16 15,0 0 8-15,0 0-1 16,0 0-8-16,0 0 9 16,0 0 0-16,0 0 6 15,0 0 9-15,0 0-24 16,0 0 9-16,0 0-16 15,0 0 16-15,0 0 4 16,0 0 2-16,0 0 16 16,0 0-21-16,0 0-1 15,0 0-7-15,0 0-4 0,0 0 4 16,0 0 8-16,0 0-1 16,0 0 23-16,0 0-23 15,0 0 0-15,0 0 0 16,0 0-4-16,0 0 4 15,0 0 1-15,0 0 11 16,0 0 11-16,0 0-22 16,0 0-1-16,0 0-2 15,0 0-19-15,0 0 21 16,0 0 0-16,0 0 21 16,0 0-10-16,0 0-11 15,0 0 0-15,0 0-3 0,0 0 3 16,0 0 0-1,0 0 0-15,0 0 0 0,0 0 0 16,0 0 0 0,0 0-3-16,0 0 3 0,0 0-7 15,0 0 5-15,0 0 4 16,0 0 2-16,0 0-4 16,0 0 1-16,0 0-3 15,0 0 2-15,0 0 0 16,0 0 6-16,0 0-6 15,0 0-1-15,0 0-5 16,0 0 6-16,0 0 0 16,0 0 0-16,0 0 0 15,0 0 9-15,0 0-8 16,0 0-2-16,0 0-7 0,0 0 8 16,0 0 0-16,0 0 0 15,0 0 0-15,0 0 4 16,0 0 5-16,0 0-18 15,0 0 3-15,0 0-12 16,0 0 18-16,0 0 2 16,0 0 10-16,0 0 19 15,0 0-31-15,0 0-1 16,0 0-14-16,0 0 15 16,0 0 16-16,0 0-15 15,0-2 5-15,0 0 15 16,0 0-5-16,0 2-16 0,0 0 0 15,0 0 0 1,0 0 0-16,0 0 14 0,0 0-2 16,0 0 15-16,0 0-27 15,0 0 0-15,0 0-12 16,0 0 12-16,0 0 3 16,0 0 4-16,0 0 1 15,0 0-8-15,0 0-12 16,0 0 6-16,0 0 6 15,0 0-6-15,0 0 6 16,0 0 6-16,0 0 10 16,0 0-16-16,0 0-1 15,0 0-1-15,0 0-7 16,0 0 9-16,0 0 6 16,0 0 2-16,0 0-8 0,0 0 0 15,0 0-12-15,0 0 12 16,0 0 0-16,0 0 1 15,0 0 9-15,0 0-10 16,0 0 0-16,0 0-1 16,0 0-12-16,0 0 13 15,0 0 0-15,0 0 1 16,0 0 5-16,0 0-6 16,0 0 0-16,0 0-7 15,0 0 7-15,0 0 0 16,0 0 0-16,0 0 0 15,0 0 8-15,0 0-8 16,0 0-44-16,0 0 37 16,0 0-88-16,0 0 18 15,0-2-30-15,-2-2-51 0,0-2 17 16,-2-8-223-16,0 2-166 16,0-2-179-16</inkml:trace>
  <inkml:trace contextRef="#ctx0" brushRef="#br0" timeOffset="37286.56">25159 6266 123 0,'0'0'1045'0,"0"0"-816"0,0 0-146 0,0 0-60 0,0 0 127 0,0 0-28 0,29-10 16 16,-4 10-11-16,8 0-83 15,7 8-25-15,4 2 85 16,5-2-53-16,5 1 38 15,4-4-19-15,9-1-3 16,6 0 5-16,5-4-39 16,7 0-33-16,1 0 71 15,1 0-62-15,-2-2 28 16,-4-6-28-16,-4 2 8 16,-3 0 2-16,-7 0-19 15,-2 2 0-15,-5 0 6 16,-5 0-4-16,1 0 44 0,2 2-34 15,4-4 6 1,1 2 22-16,-1-2-40 0,2 2 0 16,-3 0 24-16,-1 2-15 15,-2 0 15-15,4 0-24 16,-2 0 0-16,3 0 23 16,-3 0-23-16,-4 0 0 15,-5 2 25-15,-2 0-11 16,-4 0 16-16,-3 0-30 15,2 0 0-15,1 0 34 16,1 4-34-16,2 2 0 16,3-4 35-16,0 0-35 15,5-2 33-15,0 0-33 0,2 0 0 16,-2 0 7 0,-1 0-6-16,-2 0 0 0,-1 0 42 15,-4-4-37-15,2 0 3 16,-1 2-9-16,-3-2 0 15,2 0 8-15,-2 0 7 16,3 0-8-16,0 0 10 16,5-2-8-16,4 0-3 15,2 0-6-15,4-2-6 16,3 2 6-16,2 0 21 16,-2 2-2-16,-4 0 10 15,-8 2-22-15,-6 0-7 16,-7 2-10-16,-3-2-4 15,-4 2 14-15,-1-2 11 16,-1 0-10-16,-2-2 15 16,2 2-7-16,3-2 10 0,-1 0-19 15,1 0 0-15,-2 0 11 16,2 2-10 0,-1-2 12-16,-4 2 6 0,1 0-18 15,-6 0 19-15,-1 2-20 16,-5 0 0-16,-4 0 3 15,-3 0 24-15,1 0-11 16,-6 0-1-16,1 0-15 16,-1 0 29-16,0 0-29 15,-4 0 0-15,0 0 24 16,1 0-24-16,-3 0 6 16,0 0-6-16,0 0 0 0,-2 0 12 15,2 0-12 1,-2 0 0-16,0 0 18 0,0 0-18 15,0 0-1-15,0 0-8 16,0-2-9-16,0 2 8 16,0-4-40-16,-15-2-53 15,-14-3 22-15,-13 0-171 16,-34 0-73-16,7 4-261 16,5-1-252-16</inkml:trace>
  <inkml:trace contextRef="#ctx0" brushRef="#br0" timeOffset="41585.44">4122 7127 362 0,'0'0'812'0,"0"0"-560"0,0 0-160 0,0 0-33 0,0 0 53 0,0 0 42 0,0 0-81 16,-3-3 0-16,16 3 2 15,6 0-46-15,2 0 18 16,6 0-29-16,4 7-17 16,8 2 85-16,7 1-33 15,8 0-1-15,10-2 21 16,26 1-12-16,30-9 10 16,38 0-64-16,16 0 13 15,-1 0 26-15,-12-5-39 0,-27 5 22 16,-25 0-20-1,-25 0-3-15,-19 0-9 0,-9 3 3 16,8 3-8-16,10-1 8 16,8 4 14-16,-3-4-13 15,-4 2 5 1,-2-3 9-16,3 0-15 0,2-1-13 16,0 0 11-16,5-3 2 15,-3 0 9-15,0 0 12 16,-2 0-21-16,-6 0 6 15,-3 0-6-15,-3 0 0 16,-3 0 0-16,-1 0 0 16,-2 0 1-16,0 0-2 15,-2 0 1-15,3 0-2 16,-5 1 2-16,2 4 0 0,-3 1 0 16,-2-2 19-16,-3 2-19 15,-6 0 8-15,-3-2-8 16,-4 1 0-16,-1 0 12 15,-1-1-12-15,-1 2 0 16,-1-4 26-16,2 2-20 16,4-2-12-16,1-2-1 15,6 0-2-15,4 0 9 16,1 0 28-16,2 0-27 16,-2 0 50-16,-1 0-51 15,-2 0-8-15,0 0 1 16,-2 0 7-16,10 0 6 15,26-6-6-15,45-6 41 0,44 0 98 16,22-2-138-16,5 2 8 16,-9 4-9-16,-11 2-7 15,12 2 7-15,-1 1 10 16,1 3 9-16,-1 0-8 16,-4 0-11-16,-7 0-14 15,-11 9 6-15,-6-1 8 16,-19 2-2-16,-6 2 14 15,-26-4-12-15,-23-1 0 16,-21-2-13-16,-5-3 13 16,5 2 0-16,10 0 1 15,6 0-1-15,-9-4 1 0,-3 0 21 16,-5 0-22 0,-7 0-21-16,-5 0 21 0,-2 0 0 15,-5 0 1-15,2 0 6 16,-4-6-6-16,1 2-1 15,1-2 0-15,4-2-3 16,-3 0 3-16,-1 0 0 16,-2 0 1-16,4 0 17 15,-4 2-18-15,3-2 0 16,2 0-1-16,2-1-11 16,1 1 12-16,1 1 0 15,0-1 1-15,1 1 10 16,-1 4-11-16,-1-1 0 15,1 0-9-15,3 0 16 16,0-1-7-16,2 1 0 0,-3-1 9 16,0 1 11-1,-3 1-20-15,-3-1 0 0,-4 2-23 16,-8-2 34-16,-4 3-11 16,-8 1 0-16,-7-3 0 15,-5 3 17-15,-4 0-17 16,-4 0 0-16,0 0-2 15,-1 0 13-15,-2 0-4 16,5 0-1-16,1 0 2 16,6 0 11-16,3 0-19 15,12 0-7-15,10 0-13 16,9 0 31-16,13 0-11 16,8 0 10-16,11 0-4 0,7 0 0 15,5 0-6-15,3 0-10 16,3 0-8-16,0 3 36 15,-2 2-15-15,-5-1-2 16,-4 2 5-16,-6-2 7 16,-10 0-13-16,-9 0-18 15,-6-2 5-15,-10 1 25 16,-7-3-12-16,-6 1 1 16,-8-1 8-16,-4 3 1 15,-2-3-10-15,-2 1-7 16,-1 2 6-16,4-3 2 15,0 0 22-15,7 0-22 0,6 0-1 16,8 0 17 0,3 0-17-16,10 0 0 0,2 0-15 15,4-3 33-15,4-1-14 16,-1 0 9-16,1 2-12 16,1-2 18-16,-1 3-19 15,-1-2 0-15,-1 2 2 16,-2-2-1-16,0 2 11 15,-2-4-12-15,0 1 0 16,1 3 12-16,-5-3-12 16,-2 0 0-16,-3 1 3 15,-4 1 12-15,-8 2-3 16,-6 0-12-16,-6-2 0 16,-7 2 6-16,-3 0-6 0,-3 0 0 15,-1 0 29 1,-5 0-28-16,3 0 7 0,3 0-8 15,-1 0-8-15,5 0 7 16,1 0 1-16,3 0 0 16,5 0 19-16,2 0-4 15,1 0-25-15,6 0 10 16,6 0-11-16,4 0 11 16,6 2 0-16,1 0 0 15,4 1 11-15,5-3-1 16,1 1-16-16,3-1 6 15,1 0-24-15,2 0 24 16,-2 0 2-16,1 0 8 16,-3 0 13-16,-5 0-22 0,-2 0 0 15,-6 0-1-15,-2 0-17 16,-2 0 17 0,-3 0 0-16,-3-1 9 0,2 1 3 15,1-5-2-15,1 1-13 16,3 0 3-16,1-2-9 15,6 0 9-15,2 0 20 16,0 0-13-16,2 2 1 16,-1 0-7-16,3 0-2 15,-2 0 1-15,0 0-13 16,2 2 13-16,-1-2 1 16,3 2-1-16,0-2 0 0,3 2 8 15,1-2-11-15,4 0 3 16,1 2 0-16,0-2 10 15,0-2-10-15,1 2 2 16,1-2-2-16,-2-2 0 16,3 4 8-16,0-2-8 15,0 4 0-15,-1 0 14 16,0 0-14-16,1 0 0 16,1 0 0-16,4 0 0 15,3 0 7-15,3-2-7 16,-1 0 0-16,6-2 17 15,-1 0-17-15,2-2-1 16,-1 2-11-16,-1 2 12 16,-5 0 9-16,-2 0-9 15,-4 2 0-15,-4-2 21 0,-3 2-21 16,-6-2-7-16,-1 0 5 16,-4 2 1-16,0-2 1 15,-1 2 0-15,-4-2 1 16,-1 2 17-16,-3-2-12 15,-2 2-12-15,-3 0-2 16,0 2-2-16,-7-2 10 16,4 2 9-16,-3 0-8 15,0 0 18-15,1 0-19 16,1 0-12-16,0 0 3 16,1 0 9-16,1 0 2 15,1 0-2-15,3 0 1 16,6 0 1-16,4 0-1 0,4 4-2 15,3-2 1-15,2 2 0 16,1 0-4-16,2 2 10 16,1-2 3-16,-2 2-9 15,0 0-11-15,3 0 10 16,-1 0 1-16,2 0 0 16,3 0 1-16,-3 0 1 15,2-2 8-15,-2 0-10 16,0 2-1-16,-1-2 1 15,-1 0 0-15,-2 2 1 16,-1 0 3-16,-2-2 2 16,-2 2-6-16,-1 0 0 15,1-2-19-15,-1 0 19 0,1 0 0 16,3 0 0-16,-3-2 8 16,3 0-8-16,1 0 0 15,-2 0-8-15,3 0 5 16,0 0 3-16,0 0 0 15,1 0 6-15,-4-2 11 16,1 2-17-16,-2 0 0 16,-3 0-9-16,-2 0 10 15,-2 0-1-15,2-2 0 16,-2 0 1-16,1 0 23 0,-1 0-24 16,-1 0 0-1,1 0-16-15,2 0 22 0,0 0-6 16,2 0 0-16,1-2 9 15,1-2 7-15,-1 0-16 16,1-2-10-16,0 2-17 16,-2 0 46-16,0 0-19 15,-2 0 1-15,0 0 0 16,2 0 21-16,-2 0-22 16,3 0-3-16,2 0-18 15,2 0 34-15,-1 0-13 16,3 0 12-16,2 2-6 15,-1 0 9-15,-3 0-15 16,-3 0-12-16,-1 0 5 16,-3 0 14-16,-4 0 7 15,-4 0-14-15,-2-2 9 16,-3 0 6-16,-7 2-15 0,-2-2-3 16,-7 0-9-16,-6 2 24 15,-5 0-1-15,-5 0 1 16,-4 0 1-16,-2-2 20 15,-4 2-33-15,-1 0 0 16,0 2 14-16,-1-2-14 16,-3 2 31-16,2 0-20 15,-2-2 7-15,0 2 1 16,0 0-19-16,0 0 0 16,0 0-28-16,0 0 28 15,0 0-21-15,-7 0-98 16,-66 26-118-16,1 2-321 15,-1 0-1805-15</inkml:trace>
  <inkml:trace contextRef="#ctx0" brushRef="#br0" timeOffset="45298.79">16106 11225 1267 0,'0'0'585'0,"0"0"-438"16,0 0-90-16,0 0 75 0,0 0 21 0,0 0-32 0,-35-58 12 15,30 50-93-15,1 0 21 16,-6 0-52-16,2-2-9 0,-8 0 75 16,1-4-26-16,-6-2 10 15,-2-2 2-15,-2-2-45 16,-4-5 52-16,-5 2-68 15,-1-4 0-15,-6 0 30 16,-5 0-11-16,-8 1-10 16,-4 2 17-16,-2 4-26 15,-5 0 0-15,-1 2 0 16,-8 4-24-16,-6-2 24 16,-7 0 6-16,-7 2 12 15,-3-2-18-15,-3 0 15 16,-1 0-33-16,5 2 18 0,2 2-6 15,7 4 6-15,8 6 2 16,0 2-1-16,6 0-1 16,-3 0 11-16,3 10-20 15,-1 6 9-15,-2 6-14 16,3 2 14-16,-3 2 14 16,5 4-7-16,0-2-7 15,-1 6 1-15,-1 2 3 16,-1 4-4-16,0 6 0 15,-1 3 11-15,-1-1-11 16,5 2-9-16,4-2 2 16,5 0 5-16,-1-2-4 15,3 0 6-15,4-2 0 16,5 3 15-16,7-5-15 0,4 4-7 16,-1 6-1-16,1 4 8 15,-2 10 5-15,1 4-5 16,6 7 0-16,4 3 18 15,8 4-18-15,8 2-2 16,6 1 1-16,4 1 1 16,5 0 1-16,0 0-1 15,0 1 1-15,10-5 34 16,11 0-35-16,8-2-2 16,8 0-16-16,3-2 18 15,4 1 0-15,7-5 0 16,7-2 0-16,0-6-3 15,5-3 3-15,-1-5 0 0,1-6 0 16,-3 0 1 0,-2-6 4-16,-1-2-4 15,-1-2 15-15,0-4-13 16,-3-4-2-16,5 0-2 0,0-1-8 16,5-5-2-16,4-2 11 15,3-6 6-15,13-6 11 16,6-2-17-16,24 0 0 15,-7-6-1-15,0 2-7 16,4 0 8-16,-21-2 6 16,13 2 0-16,-6-4-3 15,-5-6-3-15,-4 0-10 0,-4 0 10 16,-3-2 0-16,-2-8 0 16,0-10 7-1,2 0-6-15,0-4 23 0,0 0-24 16,5-2-18-16,0-2 16 15,1 0 2-15,4-2 0 16,1-5 5-16,0-2-5 16,1-6 0-16,-7 0-1 15,-3-6 1-15,-8-1 0 16,-3 0 0-16,-9-2 1 16,-2 0 22-16,-6-2-23 15,-3-3 0-15,-6 1-6 16,-6-4 22-16,-2 2-16 15,-6 0 18-15,-7 4-1 16,-2-1 37-16,-1 3-54 0,-4 2 0 16,-1 0-11-16,-3 2 31 15,-3-2-20-15,-2 2 13 16,1-1-13-16,-3 5 43 16,2 0-43-16,-2 0 0 15,-1 2-10-15,-1 2 35 16,-2 2-25-16,-2 0 9 15,0 3-3-15,0 2 8 16,-4 1-14-16,-5-1-5 16,-5 1-7-16,3 0 24 15,-5 0-2-15,3-2-10 16,0 0 0-16,-1 0 18 16,4 0-18-16,-4 2-19 0,3 0 1 15,-2 0 36-15,-1 1-17 16,1 5 1-16,-3 2 10 15,-1 2 1-15,-1 2-13 16,-3 0-19-16,4-2-2 16,-1 2 42-16,3-2-17 15,-1-2-4-15,5 0 2 16,-1 0 11-16,3 0-13 16,-1 2-16-16,1 0 10 15,-3 4 12-15,-1 1-2 16,-1 2-4-16,-3 1 0 15,-1 3 13-15,-3 1-13 16,2 0-17-16,-1 2 11 16,-3-2 12-16,4 0 4 15,-4 0-10-15,6 0 0 0,-1 0-6 16,2 0 6-16,5 0 0 16,0 4-5-16,-1 0 22 15,4 2-26-15,-1 2 9 16,-1-2 0-16,4 2-12 15,2-2 12-15,1 2 0 16,1 0 10-16,0 2-10 16,2 0 0-16,-2-2-1 15,2 0 1-15,-2 0-6 16,0 0 6-16,-1 0 0 16,1-2 27-16,-3 2-27 15,3-2 0-15,-5 2-9 0,3 0 6 16,0 0-21-1,-1 0 25-15,3 0-1 0,2 0 33 16,-2 0-33-16,2 0 0 16,0 2-5-16,-3 0 5 15,3-2-16-15,-2 0 22 16,-3 0-6-16,3 2 13 16,-2-2-5-16,2 0-16 15,2 0 7-15,0 0-19 16,0 0 20-16,0 0 0 15,0-2 14-15,0 2-1 16,0 2-12-16,0 0-1 16,0 0-21-16,0 0-77 15,0 0 81-15,6-2-120 0,17-2-27 16,33-6-64-16,-6 0-377 16,0-2-427-16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54:22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10170 5242 224 0,'0'0'184'0,"0"0"-184"0,0 0-27 0,137-109 7 0,-87 79-32 0,-2 4-48 0</inkml:trace>
  <inkml:trace contextRef="#ctx0" brushRef="#br0" timeOffset="3120.15">2495 5025 214 0,'0'0'275'0,"0"0"-133"0,0 0-69 0,0 0-8 0,0 0 46 0,0 0-7 0,0 0 53 16,-29-66 0-16,27 64-22 16,0-2-14-1,2 1-61-15,0 2-12 0,0 1 49 16,0 0-41-16,0 0 48 15,0 0-16-15,0 0-14 16,-3 0-16-16,3 0-58 16,0 0 0-16,0 0-6 15,0 0 19-15,0 0-5 16,18 0 5-16,6 0 31 16,14 0-3-16,9 0-41 15,13 0 0-15,14 0 27 16,13 0-17-16,8-2 29 15,24 2-32-15,-10 0 4 0,2 0-11 16,1 6-3-16,-16 6-9 16,13 4-4-16,0 2 32 15,-7 2-13-15,-1-2-2 16,-5 0-1-16,-1-2 0 16,1-6-2-16,20-6 2 15,24-4-14-15,28-6 30 16,7-16 5-16,-7-4-13 15,-19 0 4-15,-38 8 24 16,-22 4-36-16,-22 8 0 16,-7 2-3-16,10 4 16 15,5 0-13-15,10 0 0 16,-8 2 0-16,0 8-6 0,-4-2 6 16,-4 0 0-16,5 0 5 15,-1-4 4-15,5 0-11 16,4-2 2-16,7 0 0 15,5 0 5-15,7-2 2 16,1 0-7-16,2 0 30 16,6 0-18-16,1 0-14 15,1 0 2-15,2 0-22 16,-6-8 22-16,0 2 12 16,-10 2-5-16,-7 2 14 15,-6 2-21-15,-3 0 0 16,-4 0-3-16,-3 0-21 0,2 2 17 15,0 4 14 1,2-2 1-16,3 0 15 16,4-4-14-16,1 0-9 0,1 0-3 15,-1 0-20-15,-5 0 23 16,-2 0 1-16,-4 0 19 16,-3 0-1-16,-2 0-18 15,-4 0-2-15,-1 0-3 16,-4 0-13-16,-5 0 17 15,1 0 2-15,-2 0 17 16,0 0-1-16,0 0-18 16,4 0 52-16,0 0-52 15,3 0 0-15,-1 0 18 0,0 0 11 16,-2 0-11 0,1 0-18-16,-3 0 0 0,2 0 0 15,-1 0 0-15,3 0 0 16,2-4 0-16,0 0 0 15,1-2 1-15,-1 2-1 16,-1-2 2-16,-3 2 11 16,-4 0-13-16,-6-2 0 15,2-2 40-15,-3 0-34 16,2-2 0-16,3 0-6 16,4-2 9-16,6-2 37 15,3 0-43-15,4 1 3 16,3 4 29-16,1-1-34 0,4 2-2 15,-2-1-7 1,2 4 8-16,-2-2 19 0,-3 4-19 16,-5-4 0-1,-4 3 18-15,-5-2-18 0,-2 1 0 16,0 1-13-16,0-3 8 16,2 1 5-16,3 0 21 15,1 0 12-15,3 0-15 16,2 4-6-16,3-2-14 15,-1 2 2-15,6 0 0 16,4 0 18-16,4 0 14 16,2 2 10-16,-1 0-27 15,-1 0-14-15,-5 0-1 16,-4 0 0-16,-10 0 1 0,-6 0 29 16,-12 0-29-1,-6 0 26-15,-11 0-27 0,-4 0 5 16,-3 0-5-16,-6 0 0 15,-4 0 12-15,-2 0 13 16,-4 0-11-16,-2 0-14 16,-1 0 0-16,-1 0-8 15,-2 0 8-15,-2 0 27 16,2 0-26-16,-2 0 68 16,0 0-68-16,0 0 32 15,3 0-24-15,-1 0 17 16,-2 0-26-16,2 0 0 15,-2 0 0-15,0 0 13 0,0 0-13 16,0 0 0 0,0 0-31-16,0 0 50 0,0 0-25 15,0 0 8-15,0 0-2 16,0 0 6-16,0 0-6 16,0 0-2-16,0 0-31 15,0 0 57-15,0 0-24 16,0 0 6-16,0 0 8 15,0 0-14-15,0 0-2 16,2 0-11-16,-2 0-29 16,0 0 81-16,0 0-39 15,0 0 21-15,0 0-5 16,0 0-9-16,3 0-7 0,-1 0-13 16,0 0-11-1,-2-2 48-15,0 2-8 0,0 0-16 16,0 0 20-16,0 0-20 15,0 0-6-15,0 0-12 16,0 0-15-16,0 0 66 16,0 0-25-16,0 0-8 15,0 0 0-15,0 0 7 16,0 0-7-16,0 0-15 16,0-2-8-16,3 2 45 15,-3-2-44-15,0 2 8 16,2 0-20-16,-2-2 26 0,2 0-68 15,-2-2-28 1,2-4 69-16,0-2-91 0,5-6-31 16,4-20-191-16,0 2-185 15,-4 2-284-15</inkml:trace>
  <inkml:trace contextRef="#ctx0" brushRef="#br0" timeOffset="5040.8">5657 8324 1069 0,'0'0'553'0,"0"0"-432"0,0 0-67 0,0 0 42 0,0 0 40 0,0 0-8 0,0 0-92 0,-62-18-26 15,50 15 51-15,-1 0-52 16,-5 0 45-16,0-2-3 16,-2 1 17-16,-3-2 24 15,0-1-92-15,-4 2 2 16,-2 0 72-16,-2 5-73 16,-5 0 45-16,-3 0-22 15,-5 5 1-15,-3 10-17 16,-4 10-8-16,0 5-12 0,-1 4-13 15,6 2 50 1,-1 2 0-16,7 4-11 0,0 4 11 16,5 6-15-16,3 5-10 15,10 1-13-15,6 4-2 16,5 4 30-16,7 2 0 16,2 4-15-16,2 3 21 15,0-6-21-15,2-2-9 16,15-5 8-16,3-4-17 15,7-2 36-15,4-1 10 16,7-1-27-16,7-4-1 16,6-6 10-16,7-6-10 15,2-4 0-15,2-8 8 0,1-6-1 16,-3-4 4-16,-2-4-11 16,-4-8 0-1,2-4-2-15,-4 0 2 0,4-14 0 16,0-16 24-16,2-10-11 15,-2-10 11-15,-3-8-24 16,-2-4 0-16,-6-5 14 16,-7 1-14-16,-4 2 0 15,-13 2 40-15,-3 0-34 16,-9 4 27-16,-5 4-33 16,-4 3 0-16,0 5 49 15,-2 4-48-15,-11 2 31 16,-5 2 13-16,1 2-30 15,-4 1 7-15,-1 3-22 16,2 3 0-16,0 3 5 0,0 1 2 16,0 3 5-16,0 0 15 15,-3 0-18-15,2 0-9 16,-6 2-15-16,-2-2-6 16,-2 4 21-16,-1 0 1 15,3 2 12-15,5 6 2 16,3 2 5-16,8 2-20 15,7 4-18-15,4 2-2 16,-1 0 1-16,3 0 20 16,0 0-1-16,0 0 0 15,0 0-4-15,0 0-23 16,13 0-63-16,8 14-67 16,10 6 64-16,20 24-169 0,-4-4-250 15,-3-6-376-15</inkml:trace>
  <inkml:trace contextRef="#ctx0" brushRef="#br0" timeOffset="6094.46">11218 13283 819 0,'0'0'636'0,"0"0"-429"0,0 0-121 0,0 0 60 0,0 0 15 0,0 0 14 0,0 0-47 0,-3-8-44 16,3 5 5-16,0 2-89 16,5-4 0-16,13-3 14 15,7-3-8-15,10-10 31 16,11-5-19-16,6-3-6 0,2-6-4 16,-4 7-8-16,-2 4-59 15,-15 8 37-15,-10 8-84 16,-11 8 22-16,-9 0-35 15,-3 20 6-15,-9 38-66 16,-14-6-345-16,2 1-220 0</inkml:trace>
  <inkml:trace contextRef="#ctx0" brushRef="#br0" timeOffset="6298.39">11412 13583 901 0,'0'0'598'0,"0"0"-437"15,0 0-89-15,0 0 146 0,0 0-45 16,0 0-91-16,0 0-1 16,84-78-80-16,-59 58 39 15,2 2-40-15,2 0 1 16,2-2 0-16,4 0-1 16,1 0-72-16,15-4-42 15,-11 4-170-15,-4 4-310 0</inkml:trace>
  <inkml:trace contextRef="#ctx0" brushRef="#br0" timeOffset="6582.11">12024 12909 1001 0,'0'0'496'16,"0"0"-370"-16,0 0-102 16,0 0 170-16,0 0 19 15,0 0-105-15,0 0 38 16,41 41-15-16,-20-5-42 16,4 10-36-16,-2 6-32 15,-3 6-21-15,-1 26-138 16,-3-13-185-16,-5-13-189 0</inkml:trace>
  <inkml:trace contextRef="#ctx0" brushRef="#br0" timeOffset="8247.62">16694 8596 1024 0,'0'0'611'0,"0"0"-403"0,0 0-54 0,0 0-8 0,0 0 88 0,0 0-112 0,0 0-17 0,0-20-68 15,7 20-26-15,5 6 45 16,5 10-56-16,5 8 0 15,5 7 43-15,0 2-34 16,2 2 15-16,-2-1-24 16,1-2 0-16,1-6 12 15,0-2-12-15,0-8 0 16,-4-6 1-16,-5-6 5 16,0-4-7-16,-4 0 1 15,-1 0-3-15,3-16-5 0,2-6 8 16,2-6 0-16,5-4 29 15,4-4-13-15,5-7-29 16,7-2 13-16,3-5-36 16,5-5 36-16,3-3 7 15,4 2 4-15,-3-2 19 16,1 5-24-16,-2 8-12 16,-8 4 3-16,-5 7-26 15,-10 8 29-15,-10 6 20 16,-4 8 14-16,-11 4 15 15,-2 6-26-15,-1 0 17 16,-3 2-40-16,0 0 0 16,0 0 14-16,0 0 17 0,0 0-2 15,0 0-7 1,0 0-12-16,0 0-8 0,0 0-2 16,0 0-17-16,0 0 17 15,0 0 0-15,0 0 11 16,0-2-11-16,0 0 19 15,0 2-44-15,-3 0-15 16,-5 0-131-16,-7 0 61 16,-24 14-194-16,4 8-297 15,-1-2-328-15</inkml:trace>
  <inkml:trace contextRef="#ctx0" brushRef="#br0" timeOffset="9766.1">24542 8414 35 0,'0'0'1398'0,"0"0"-1083"0,0 0-245 0,0 0-47 0,0 0 87 0,0 0-88 0,0 0 18 0,0 158 77 16,-2-77-99-16,-7 2 4 15,-1 4 21-15,0-9 11 16,1-10-33-16,2-8-21 16,0-14-2-16,3-11 0 15,-1-12 4-15,1-10 11 16,2-8-12-16,2-5 1 16,-2 0 61-16,0-5-63 15,2-17 0-15,-3-12 48 16,3-9-23-16,0-11 23 15,0-8-48-15,0-8 7 0,0-8 20 16,7-1-27 0,4 1 0-16,2 8 52 0,-2 8-6 15,2 12-1-15,1 10-45 16,1 8 0-16,2 10 1 16,0 4-1-1,3 6 0-15,3 2 27 0,-2 3-18 16,2 4-9-16,-1 3-13 15,-2 0 5-15,0 0 8 16,3 7 15-16,4 15 25 16,-1 7 15-16,8 7-16 15,-1 10 2-15,5 10-41 0,-1 8 0 16,6 8 1 0,-1 4 7-16,0-1 8 0,-6-5 0 15,-5-10-7-15,-11-10-9 16,-6-14-10-16,-5-7-39 15,-5-11 17-15,-4-7 10 16,0-4-38-16,0-7-14 16,0 0-38-16,0 0-60 15,0-13-209-15,-11-28-318 16,0 2-22-16,-2 1 306 0</inkml:trace>
  <inkml:trace contextRef="#ctx0" brushRef="#br0" timeOffset="9998.59">24440 8877 1096 0,'0'0'602'0,"0"0"-404"0,0 0-104 0,0 0 32 0,0 0 34 0,0 0-21 0,0 0-62 16,79-10-34-16,44-16 124 15,53-16-104-15,18-8-20 16,-5 1-43-16,-21 12-20 16,-33 12 1-16,-6 5-188 15,-30 6-277-15,-22 2-183 0</inkml:trace>
  <inkml:trace contextRef="#ctx0" brushRef="#br0" timeOffset="10882.03">27550 8265 143 0,'0'0'956'0,"0"0"-703"16,0 0-124 0,0 0 106-16,0 0 98 0,0 0-53 15,0 0-183-15,13 9-13 16,0 23-3-16,3 12-44 16,-3 18 63-16,-1 10-81 15,-6 10 4-15,-4 5 36 16,0-7-59-16,-2-10-13 15,0-14 11-15,0-16-13 16,0-12 2-16,0-10-23 16,0-10 11-16,0-6 11 15,0-2-42-15,0-4 55 16,-2-18 0-16,-6-10 2 16,-6-10 19-16,-1-8-7 15,-1-12-7-15,0-6-6 0,3-3-3 16,0 3 3-16,4 6 42 15,-1 6-35-15,6 10 62 16,4 7-62-16,0 7-7 16,2 9 0-16,19 1-10 15,10 4 10-15,9 3-1 16,11 1 9-16,12 2-2 16,10 0-6-16,3 4-2 15,-1 6-17-15,-6 2 19 16,-11 0 0-16,-17 6 0 15,-19 8 0-15,-17 4-6 16,-5 7 6-16,-23 2 0 16,-22 9 27-16,-8 5-27 0,-7-3 42 15,6-4 0-15,17-10-12 16,12-8 0-16,16-4-30 16,9-6-56-16,0 2 50 15,13 2-22-15,16 2 27 16,9 0-29-16,9 2 30 15,2 2-17-15,5 4 5 16,-1 6-25-16,-2 4 24 16,-2 4 26-16,-7 2 2 15,-5 0-15-15,-14-4 8 16,-9-7 13-16,-11-5-21 16,-3-4 0-16,-19 0 54 15,-21 0-25-15,-13 2 42 0,-16 0-26 16,-6 0 13-1,-4 0 18-15,8-4-76 16,9-4 6-16,8 0-18 0,12-4 12 16,3 0-12-16,-5 4-134 15,7-1-135-15,-2-8-461 0</inkml:trace>
  <inkml:trace contextRef="#ctx0" brushRef="#br0" timeOffset="11964.99">25482 8492 1298 0,'0'0'355'0,"0"0"-265"0,0 0 73 16,0 0 1-16,0 0-14 0,0 0-81 0,0 0-63 0,-11-12 46 0,11 12-9 16,0 0 8-16,0 0 82 15,0 0-89-15,0 0 11 16,0 0-39-16,0 0-7 15,0 8 61-15,0 22-61 16,0 20 30-16,6 35 79 16,12 33-118-16,0 46 32 15,-2 19-32-15,-1-3 15 16,-3-11 59-16,5-31-21 0,5-12-4 16,-3-24-32-1,-2-19-17-15,-5-23-9 0,-1-4 9 16,-3 8 0-1,2 4 18-15,-2 7-12 0,1-15 13 16,-3-12-19-16,0-16-24 16,-2-12 24-16,-2-10 0 15,-2-4 1-15,2-6 20 16,-2 0-9-16,0 0-6 16,0 0-6-16,0 0-13 15,0-12 5-15,0-12-25 16,0-6-57-16,3-14 38 15,3-8-99-15,-2-25-135 0,-2 11-344 16,-2 10-387-16</inkml:trace>
  <inkml:trace contextRef="#ctx0" brushRef="#br0" timeOffset="12228.59">25271 10120 1273 0,'0'0'625'0,"0"0"-479"0,0 0-61 0,0 0 53 0,0 0 20 15,0 0-15-15,0 0-109 0,55 34 8 16,-17-13 32-16,6 4-73 16,8 4 38-16,4 3 46 15,3 1-43-15,1 4-28 16,-4-5-14-16,-4-6-44 15,-8-4 18-15,-3-6-101 16,-2-10-93-16,20-6-117 16,-11-6-278-16,-5-12-157 0</inkml:trace>
  <inkml:trace contextRef="#ctx0" brushRef="#br0" timeOffset="12445.68">26284 10022 1497 0,'0'0'746'0,"0"0"-613"0,0 0-43 16,0 0 101-16,0 0-133 15,0 0-39-15,0 0 5 16,0 153-15-16,0-84 22 16,-13 0-31-16,0-3 0 15,3-12-29-15,10-6-160 16,10-16-284-16,13-16-218 0</inkml:trace>
  <inkml:trace contextRef="#ctx0" brushRef="#br0" timeOffset="13143.94">28855 8424 643 0,'0'0'865'0,"0"0"-626"0,0 0-122 0,0 0 137 0,0 0-18 0,0 0-193 0,0 0-4 0,-42-24-13 16,51 50-12-16,11 16 91 16,4 18-32-16,3 36-38 15,-5 45 12-15,-6 45-38 16,-5 21 8-16,-6-9 101 16,1-21-93-16,1-53 12 15,0-32-37-15,2-27 2 16,1-15 10-16,2 0-12 15,1 0 0-15,5-4-51 16,-2-14 51-16,2-10-84 16,-1-6-19-16,-3-8-84 0,-5-2 6 15,-3-4-28 1,-6-2-100-16,0 0-44 0,-13 0-423 0</inkml:trace>
  <inkml:trace contextRef="#ctx0" brushRef="#br0" timeOffset="13409.87">28521 10062 1437 0,'0'0'648'0,"0"0"-558"15,0 0-74-15,0 0 163 0,0 0-2 16,0 0-52-1,0 0-34-15,158 74-90 0,-100-54 23 16,2 2-24 0,3-4 1-16,1-2 3 0,5-2 4 15,3-5-8-15,-1-8-30 16,0-1-143-16,12-3-62 16,-19-13-152-16,-12-5-397 0</inkml:trace>
  <inkml:trace contextRef="#ctx0" brushRef="#br0" timeOffset="13635.48">29555 9828 1796 0,'0'0'395'15,"0"0"-252"-15,0 0 28 0,0 0 11 16,0 0-45-16,0 108-106 15,0-44 45-15,-4 8-56 16,-8 2-14-16,-1-2 10 16,-5-3-16-16,1-9-76 15,-8-2-48-15,5-18-341 16,-1-14-228-16</inkml:trace>
  <inkml:trace contextRef="#ctx0" brushRef="#br0" timeOffset="15007.92">23906 8749 588 0,'0'0'608'0,"0"0"-308"0,0 0-175 0,0 0 44 0,0 0 58 0,0 0-74 0,0 0-41 0,-50-53-87 15,48 50-19-15,-1-1 108 16,3 1-34-16,0 2-7 16,0-2-6-16,0 3 5 15,0 0 2-15,0-1-74 0,0 1 12 16,0 0 17-1,0 0-29-15,0 0 6 0,0-3-6 16,0 3 1 0,0-2 4-16,0-3-5 0,-5-3 0 15,3-5 4-15,-2-2 2 16,-1-6-6-16,3-3-9 16,-2-2 9-16,2-4-2 15,0 2 2-15,-2 0 0 16,0 0 27-16,0 4-27 15,-3 2-11-15,1 0 10 16,-1 0 1-16,2 2 10 16,1 0-10-16,0 0 0 15,1 2 58-15,1-3-58 16,-2 3-7-16,2-2 7 16,0 4 0-16,-1 0 24 15,1 4-24-15,-1 2 0 0,3 4 20 16,-2 0-20-16,2 2-11 15,-2 0 11-15,2 0 0 16,-2 2 16-16,2 0-15 16,0 0 14-16,-2-2 27 15,-1 2-42-15,3-2-1 16,0 2-5-16,0-2 6 16,-2 2 20-16,2 2-12 15,-2 0 15-15,2 0-7 16,0 2-16-16,0 26-30 0,0 36 1 15,0 46 29 1,0 35 32-16,13-5-31 16,1-25 17-16,-3-39-6 0,-5-24-12 15,-1 8-13-15,-2 8 12 16,-3 8 1-16,0-5 11 16,0-7-10-16,-8-12 17 15,0-14-18-15,1-12-22 16,5-10 22-16,0-10 0 15,2-6 0-15,0 0-25 16,0 0 25-16,0-18-33 16,4-12-6-16,7-12-103 15,-5-12-70-15,-6-46-150 16,0 9-358-16,0 5-257 0</inkml:trace>
  <inkml:trace contextRef="#ctx0" brushRef="#br0" timeOffset="15565.21">23666 8057 519 0,'0'0'194'0,"0"0"-52"0,0 0 76 0,0 0 25 0,0 0 38 0,0 0-16 0,0 0-124 16,-47-103-19-16,33 98 44 16,-1-1-74-16,-7 3 24 15,-7 3-33-15,-2 0-13 0,-5 3-3 16,1 19-67-16,3 8 0 16,6 8-22-16,10 2 52 15,7 2-23-15,9-6-6 16,0-4 14-16,0-6-15 15,0-8-2-15,7-6-14 16,-2-8-11-16,-1-2 54 16,5-2-39-16,1-2 12 15,11-20 0-15,10-12 12 16,4-10-12-16,6-10-13 0,1-6 4 16,-4 2 18-1,-3 1 6-15,-4 10-9 0,-6 8-6 16,-2 13 0-16,-8 6-3 15,-1 10 3-15,-6 4 22 16,1 4-20-16,1 2 11 16,-2 0-13-16,3 22 0 15,1 10 3-15,1 10-3 16,3 8-1-16,3 5-29 16,4 3-25-16,35 14-181 15,-7-16-304-15,4-12-421 0</inkml:trace>
  <inkml:trace contextRef="#ctx0" brushRef="#br0" timeOffset="16157.16">26572 7888 459 0,'0'0'330'16,"0"0"-114"-16,0 0-95 0,0 0 101 0,0 0 16 0,0 0-81 0,0 0-37 0,27-84-26 0,-17 78-40 0,-3 2 103 16,-1 2-44-1,-3 0-53-15,0 2-3 16,-3 0 14-16,0 0 30 0,6 0-101 16,3 20 16-16,9 19 51 15,11 30 15-15,9 34-18 16,6 31-47-16,5 8-1 15,-9-19 22-15,-9-33-38 16,-11-34 9-16,-7-14 16 16,1 0-25-16,-5-6-21 15,-3-1-45-15,-3-17-87 16,-3-6-10-16,0-8-103 16,-24-4-90-16,-1-10-153 15,3-10-235-15</inkml:trace>
  <inkml:trace contextRef="#ctx0" brushRef="#br0" timeOffset="16707.33">26696 7734 1219 0,'0'0'291'0,"0"0"-180"16,0 0 114-16,0 0-28 16,0 0-97-16,-114-14-98 15,75 18 21-15,-9 12-9 16,-2 2 25-16,-2 6 40 16,1 2 14-16,4 4-84 0,8 2 38 15,6-2-45-15,14 1 13 16,5-8 6-16,10-5-20 15,4-4 9-15,0-5-10 16,0-5-27-16,9-4 26 16,11 0 0-16,4-4 1 15,5-16 15-15,5-8-4 16,-1-2-1-16,3-6 5 16,-5 0-3-16,-2-3-12 15,-4 5 0-15,-5 4 6 16,-5 4 6-16,-1 4-12 15,-5 6 0-15,-3 4 25 16,-2 4-12-16,-1 4 5 0,-1 2 22 16,0 2 1-1,1 0-7-15,3 0-34 0,5 0 0 16,8 8 31-16,10 12 3 16,8 4 35-16,7 4-8 15,8 2-17-15,-1 0-20 16,-2 0-24-16,-2-2-74 15,11 10-17-15,-14-5-389 16,-6-11-265-16</inkml:trace>
  <inkml:trace contextRef="#ctx0" brushRef="#br0" timeOffset="21003.57">6127 9930 484 0,'0'0'531'0,"0"0"-304"0,0 0-142 0,0 0 39 0,0 0 114 0,0 0-51 0,0 0-35 15,-27-79-56-15,23 74-27 16,1-4 79-16,-3 1-41 15,-2-2-27-15,0-3 26 16,-3-1-32-16,-5-4-1 16,-1-3-73-16,-4-1 0 15,-3 0 22-15,-3-2-20 0,-2 0 13 16,0 0 19 0,1-2-32-16,-1 0-4 15,0 2-1-15,2 0-33 0,2 2 36 16,-2 4 14-16,2 2 2 15,-1 3 4-15,-2 6-20 16,-1 3 0-16,-6 4-3 16,0 0-30-16,-3 0 33 15,-2 4 15-15,-1 6-14 16,4 0 4-16,-1 2 7 16,1 0-15-16,1 0 3 15,1 0-17-15,0 2 17 16,2 2 16-16,-3 2-16 15,3 2 0-15,2 0 0 16,4-2 3-16,2 0-3 0,6-2-10 16,3-2 2-1,3 0 16-15,4-4 1 0,-3 0-9 16,4 4 10-16,1 2-22 16,-2 6 12-16,0 6-3 15,5 4 3-15,-1 4 0 16,5 7 0-16,0-1-1 15,0 2 1-15,5 0 0 16,8-2 0-16,3-2 0 16,4-4-4-16,0-2 13 15,2-3-15-15,3-3 6 16,2-4 0-16,2 0 4 16,2 0-4-16,2-2 0 15,1-2 12-15,1-2-1 0,-2-4-22 16,-1-4 7-16,-3 0-23 15,-5-4 27 1,-2 0 19-16,-2-2-2 0,-1-2-1 16,0-2-16-16,1 0 0 15,3 0-11-15,1 0 2 16,3 0 9-16,-1 0 13 16,3 0 8-16,0-4 3 15,3-2-24-15,-3-4 0 16,0 0-1-16,0-2 1 15,-2-2 0-15,2-4 9 16,2-2 20-16,-2-2-29 16,0-1-2-16,-3 2 2 15,1-1 0-15,-3-3 8 0,1 3 35 16,-2-1-34-16,-4-2 21 16,-3 4-30-16,-1 0-8 15,-3 3 8-15,-6 4 1 16,-3 0 12-16,-3-2 32 15,0 0-44-15,0-2 26 16,0-2-27-16,-9 2 4 16,-1 0-4-16,-3 0 0 15,3 2 9-15,-4 0 17 16,3 2-26-16,-3 2 0 16,1 2-17-16,0-1 23 15,1 4-6-15,2 0 1 0,-2 2 0 16,3 1 31-1,-2-1-32-15,2 1 0 0,2 0-6 16,-1 0 23-16,-1 3-17 16,2-4 0-16,0 4 1 15,3-2 13-15,2 3-14 16,-1-1-7-16,3 1-20 16,0 0 36-16,0 0-9 15,0 0 6-15,0 0 3 16,0 0-9-16,0 0-23 15,-2 0-65-15,2 0 46 16,0 0-73-16,0 1-38 16,0 17-149-16,7 23-22 15,4-5-259-15,-2-2-674 0</inkml:trace>
  <inkml:trace contextRef="#ctx0" brushRef="#br0" timeOffset="23151.87">27249 12078 1187 0,'0'0'341'0,"0"0"-200"0,0 0 31 0,0 0 27 0,0 0-40 0,0 0-11 0,0 0-126 16,-47 62-10-16,32 42 67 0,1 36-38 15,3 11 43-15,9-25-74 16,2-34-2-16,0-36 32 16,0-10-22-16,4-1-18 15,5-8 29-15,-2-4-22 16,-3-15-14-16,-1-14-4 15,-1-4-22-15,2-10 23 16,0-24 16-16,1-10-6 16,-3-13 25-16,-2-7-25 15,0-6 0-15,0-4-16 16,0-4-17-16,0-3 20 16,0 1 26-16,0 2-13 15,14 4 16-15,5 8-7 16,6 10-9-16,2 8-18 0,4 9 11 15,0 10 6 1,2 6 2-16,-3 7 9 0,-4 10 5 16,-3 6-1-16,-4 0-8 15,0 24-6-15,-4 18 0 16,1 20 62-16,-1 13-23 16,1 7-11-16,-3 2-15 15,1-8-12-15,1-7 11 16,3-18-12-16,3-12-22 15,-2-13-9-15,4-8 31 16,3-6-18-16,1-4 1 16,2-4-50-16,-2-4 6 0,-3 2-58 15,-4-2-100-15,-9 2 49 16,-11 2-165-16,0 0-216 16,-13-2 3-16</inkml:trace>
  <inkml:trace contextRef="#ctx0" brushRef="#br0" timeOffset="23385.23">27249 12607 1136 0,'0'0'381'0,"0"0"-230"0,0 0-59 0,0 0 28 0,0 0 57 0,0 0-37 0,0 0-126 0,62-38 21 0,-15 24-35 16,6-2 2-16,5-2-16 16,0-2 14-16,-4 4-124 15,11-5-94-15,-15 5-333 16,-5 4-114-16</inkml:trace>
  <inkml:trace contextRef="#ctx0" brushRef="#br0" timeOffset="23771.33">28191 12039 864 0,'0'0'356'15,"0"0"-216"-15,0 0 10 16,0 0 89-16,0 0-36 16,0 0-77-16,0 0-24 15,2-46-77-15,8 56 71 16,-2 16 36-16,3 13-34 16,1 12 28-16,-1 16-86 15,-1 11-32-15,2 8 32 16,1 8-34-16,3-1 46 15,1-3-40-15,4-10 3 0,-1-12-7 16,-3-14-8 0,-3-11-64-16,-5-14 58 0,-2-11-121 15,-7-5-17-15,0-11-54 16,0-2-14-16,-9 0-125 16,-5-15-373-16</inkml:trace>
  <inkml:trace contextRef="#ctx0" brushRef="#br0" timeOffset="24384.15">28238 11789 658 0,'0'0'262'0,"0"0"-119"0,0 0 14 0,0 0 63 0,0 0 1 0,0 0-111 0,0 0-55 0,-85-95 71 0,70 95-25 0,-5 0 9 16,-7 13-59-16,-6 20 15 0,-7 18 33 15,-3 11-57 1,1 6-32-16,4-2 26 0,9-6-29 16,11-11 8-1,11-12-15-15,7-10 0 0,0-14-6 16,0-4 6-16,9-9 0 16,9 0 3-16,7-4 8 15,2-20-22-15,6-8 5 16,3-11-21-16,1-11 19 15,5-6 16-15,3-4 1 16,0-2 11-16,-3 6-11 16,-6 6-18-16,-5 9 9 15,-8 11-24-15,-8 8 24 16,-7 10 1-16,-2 6 26 16,-4 8 12-16,-2 2-2 0,2 0-37 15,0 4-2 1,0 20 2-16,5 13 30 0,-1 13 10 15,8 5-2-15,1 6-16 16,10-3-10-16,4-6-12 16,9-6-46-16,9-10-179 15,39-4 67-15,-12-10-430 16,-5-9-478-16</inkml:trace>
  <inkml:trace contextRef="#ctx0" brushRef="#br0" timeOffset="25399.81">30061 11725 1330 0,'0'0'520'0,"0"0"-413"16,0 0-45-16,0 0 45 0,0 0-5 0,0 0-3 0,13 164 12 0,-4-78-84 0,0 7 77 0,-3-1-55 15,2-6-36-15,-2-10-8 16,-2-16-5-16,-1-14 0 15,-1-16-10-15,-2-13 10 16,0-12-38-16,0-5 37 16,-2 0-46-16,-11-16 29 15,-1-9 17-15,1-10 2 16,-1-9 8-16,-1-8-9 16,-1-8 0-16,1-8-8 15,-4-2 22-15,2-5-14 16,3 3 7-16,8 4 15 15,4 6 32-15,2 5-54 0,8 11 0 16,21 9-21-16,11 8 36 16,7 7-16-16,9 8 2 15,4 8 7-15,3 6-8 16,-3 0-9-16,-5 2-3 16,-12 20-7-16,-19 8 38 15,-19 8-19-15,-5 10 6 16,-31 7 19-16,-15 3 19 15,-4-4-44-15,-2-6 0 16,13-12 86-16,7-10-85 16,16-12 33-16,14-6-31 15,2-1 3-15,7-6-12 0,17 1-50 16,10-2-24-16,5 0 79 16,7 0-8-16,-2 4 1 15,1 8 14-15,-5 9-6 16,-9 4 0-16,-11 10-1 15,-13 3-7-15,-7-2 8 16,-3 0 1-16,-21-2 17 16,-7-6-18-16,-5-2-10 15,-4-4 10-15,2-4-201 16,-4-8-148-16,8-5-283 16,14-5-341-16</inkml:trace>
  <inkml:trace contextRef="#ctx0" brushRef="#br0" timeOffset="25782.82">30831 11696 1165 0,'0'0'212'0,"0"0"-127"0,0 0 4 0,0 0 135 0,0 0-8 0,0 0-40 16,0 0-14-16,32 163-55 0,-24-53-55 15,2 36 75-15,-4 15-62 16,1-5-10-16,-5-13-9 15,0-41-29-15,0-24 13 16,0-22-30-16,2-13-21 16,0 3 21-16,-2-2 0 15,-2-2-65-15,0-14-85 16,2-18-147-16,0-8-77 16,-2-2-310-16</inkml:trace>
  <inkml:trace contextRef="#ctx0" brushRef="#br0" timeOffset="26036.3">30536 12854 1350 0,'0'0'388'15,"0"0"-298"-15,0 0-42 16,0 0 91-16,0 0-51 15,31 105 12-15,-3-78 2 16,11-1-37-16,3 0 70 16,11-6-74-16,12-4-20 0,8-8-41 15,8-6 22 1,3-2-13-16,0-2-9 0,-3-12-128 16,12-16-149-1,-22 4-300-15,-19 0-202 0</inkml:trace>
  <inkml:trace contextRef="#ctx0" brushRef="#br0" timeOffset="26268.23">31407 12735 1378 0,'0'0'371'16,"0"0"-286"-16,0 0 145 15,0 0 49-15,0 0-55 16,0 0-77-16,-77 119-102 16,44-57 9-16,-5 8-48 0,-1 2 6 15,-17 20-24-15,10-16-170 16,2-19-657-16</inkml:trace>
  <inkml:trace contextRef="#ctx0" brushRef="#br0" timeOffset="29063.68">30756 12605 561 0,'0'0'308'0,"0"0"-201"0,0 0-99 0,0 0 13 0,0 0 22 0,0 0 16 0,0-32 2 0,0 25-19 0,2 3-16 16,3 1 87-16,-3-1 25 16,-2 4-49-16,2-2 32 0,-2 2-50 15,0 0-1 1,0 0-17-16,0 0-46 0,0 0 14 15,0 0 4-15,2 0-19 16,2 0 46-16,6 2 2 16,-4 8 27-16,3 2-16 15,-2 2-63 1,-1-2 14-16,-1 0-16 0,-5-2 1 16,0-2-22-16,0-2-8 15,0-2-39-15,0 0-39 16,-9-2-143-16,-2 0-229 15,2-2-169-15</inkml:trace>
  <inkml:trace contextRef="#ctx0" brushRef="#br0" timeOffset="29965.15">30829 12374 1152 0,'0'0'307'0,"0"0"-168"16,0 0-137-16,0 0 106 16,0 0 103-16,0-112-103 15,0 100-17-15,0 2-54 16,0 6-15-16,0 2 8 16,0 2-30-16,0 0 0 15,0 0 3-15,0 0-3 16,0 0 11-16,-2 0-11 0,-2 0-59 15,-1 0-70-15,1-4-114 16,4-4-13-16,0-4-14 16,0-7-111-16,0 1 269 15,9-1 112-15,-3 1 33 16,-1 0 171-16,-3 1 44 16,0 2-40-16,-2-2 38 15,0 3-24-15,0 0-37 16,0 4-75-16,0 2 10 15,0 0 15-15,0 3-86 16,-2 0-6-16,0 1 29 16,-1 2-57-16,1 0-6 15,0 0-9-15,2 0 0 16,-2 0-20-16,0 0 20 0,0 0 0 16,-3 2-1-1,0 0 2-15,-6 0-2 0,-2 0-35 16,-5 0 10-16,-2 8 25 15,0 10 2-15,0 2-1 16,5 4 22-16,1-2-21 16,5 0 7-16,7-1-8 15,2-3-14-15,0-4 14 16,2-4 7-16,15-2-6 16,6-4-2-16,4-4 7 0,2 0-13 15,2 0-72-15,-2-12-33 16,2-5 90-16,-4 3-11 15,-2 0 33-15,-4 9 0 16,-4 5 12-16,-11 14-12 16,-6 52 9-16,-13 60-9 15,-22 51 77-15,-2 17-33 16,8-12 40-16,14-51-29 16,13-53-49-16,2-28 15 15,0-14-21-15,0-6-38 16,11-3 6-16,5-8 32 15,-1-16-55-15,1-3 28 16,1-17 27-16,6-17 12 16,-3-9-12-16,2-10 0 0,-2-3 49 15,-4-6-40-15,-5-4 18 16,-5-4-20-16,-4-1 5 16,1-1 33-16,-3-2-45 15,2 2 14-15,-2 0 6 16,2 1-20-16,-2 5-36 15,0-14-135-15,0 20-193 16,-7 7-406-16</inkml:trace>
  <inkml:trace contextRef="#ctx0" brushRef="#br0" timeOffset="30459.02">30945 11468 1405 0,'0'0'346'0,"0"0"-311"0,0 0-6 0,0 0 112 0,0 0-59 0,0 0 0 16,0 0-55-16,-120 66 32 15,73-14 38-15,-2 6-39 16,2 5 27-16,9-9-13 15,9-8-39-15,12-12 37 16,7-10-70-16,6-10 18 0,4-6-18 16,0-6-25-16,0-2 9 15,2-2-7-15,17-22-23 16,10-12 37-16,6-11-3 16,5-7 12-16,5-5 0 15,6-6-19 1,4-1 19-16,3 0-14 15,-2 6 14-15,-5 11 14 0,-8 11-1 16,-12 16-9-16,-8 13 25 16,-10 9-7-16,-7 0-9 15,-2 11 34-15,-1 22 0 16,-3 13 56-16,0 6-82 16,0 8-15-16,0 0 24 15,0-4-24-15,2-6-12 0,9-3-11 16,2-6-71-16,10 18-144 15,-5-13 38-15,-5-4-825 16</inkml:trace>
  <inkml:trace contextRef="#ctx0" brushRef="#br0" timeOffset="30828.98">31444 11740 567 0,'0'0'398'0,"0"0"-148"0,0 0-96 0,0 0 115 0,0 0-15 0,0 0-52 16,0 0-90-16,9 79 29 15,-5-17-3-15,1 16-129 16,2 6 1-16,-3 6 14 16,1 1 20-16,1-5-39 15,-2-10-5-15,4-12-97 16,-2-17-41-16,1-15-190 15,-3-14-335-15,-2-12-177 0</inkml:trace>
  <inkml:trace contextRef="#ctx0" brushRef="#br0" timeOffset="31012.06">31335 12480 781 0,'0'0'856'16,"0"0"-696"-16,0 0-101 15,0 0 73-15,0 0 13 16,0 0-34-16,0 0-111 16,125 31-2-16,-65-34-30 0,5-12 14 15,4-14-189 1,-19 5-159-16,-15 5-474 0</inkml:trace>
  <inkml:trace contextRef="#ctx0" brushRef="#br0" timeOffset="31150.06">31834 12581 818 0,'0'0'960'16,"0"0"-769"-16,0 0-137 15,0 0 100-15,0 0 6 16,0 0-160-16,0 0-127 16,134-15-426-16</inkml:trace>
  <inkml:trace contextRef="#ctx0" brushRef="#br0" timeOffset="31328.48">32625 12649 1401 0,'0'0'1020'16,"0"0"-828"0,0 0-148-16,0 0 81 0,0 0 22 15,0 0-147-15,0 0-94 16,103-87-197-16,-72 60-390 15,-9 3-483-15</inkml:trace>
  <inkml:trace contextRef="#ctx0" brushRef="#br0" timeOffset="31479.89">32786 12731 1763 0,'0'0'382'0,"0"0"-261"16,0 0-4-16,0 0 103 15,0 0-169-15,0 0-51 16,0 0-229 0,-34-38-82-16,43 20-226 0,-4-2-485 0</inkml:trace>
  <inkml:trace contextRef="#ctx0" brushRef="#br0" timeOffset="33162.91">10989 11703 608 0,'0'0'1041'0,"0"0"-753"0,0 0-184 0,0 0-60 0,0 0-38 0,0 0 73 0,0 0-11 0,224 84-49 16,-32-78 66-16,38-6-39 15,17-18 1-15,-14-17-5 16,-38 6-29-16,-44 4-11 16,-44 11-2-16,-40 9-5 15,-24 0 4-15,-8 1-31 16,-8 0 32-16,-10 3-10 15,-13-4 20-15,-4 1 83 16,-4 0 12-16,-13 0-42 16,-3 0-20-16,3 0-43 15,5 4-7-15,5-2-19 0,3 2-17 16,4 0-82 0,0 18-157-16,2 6-186 0,4 1-281 0</inkml:trace>
  <inkml:trace contextRef="#ctx0" brushRef="#br0" timeOffset="34493">27648 14927 1403 0,'0'0'364'0,"0"0"-267"0,0 0 39 0,0 0 61 0,0 0-14 0,0 0-34 16,-110 160-108-16,88-75-15 0,2 6-23 16,0 6 13-1,5-9 29-15,3-2-32 0,1-9 12 16,7-19-25-16,2-14-3 15,2-20 3-15,0-12 0 16,0-12 0-16,0 0 12 16,2-30-6-16,11-12 1 15,3-16-7-15,-1-4-9 16,-1-13 8-16,-3 1 1 16,-5-6 0-16,1-3-31 0,0-3 31 15,2 2 0 1,-1 6-1-16,8 8-17 15,2 13 18-15,4 16 0 0,7 13 8 16,5 16-2-16,3 6-6 16,4 6 0-16,-3 19-17 15,-1 26 35-15,-3 13-18 16,-5 10 24-16,-5 8-17 16,-1 0 10-16,-8-6-17 15,-1-3-3-15,-3-13-17 16,-3-8 16-16,2-8-3 15,-3-12 7-15,-5-8-81 16,2-8-33-16,-4-6-101 0,0-4-68 16,0 0-53-1,0 0-373-15,0-10-133 0</inkml:trace>
  <inkml:trace contextRef="#ctx0" brushRef="#br0" timeOffset="34691.97">27538 15400 922 0,'0'0'366'0,"0"0"-217"0,0 0 56 0,0 0-46 15,0 0 21-15,0 0-67 16,166-90-45-16,-31 42-7 16,1 4-61-16,-12 2 0 0,-16 7-27 15,-37 9-21 1,20-6-304-16,-12 0-359 0,-21 6-301 15</inkml:trace>
  <inkml:trace contextRef="#ctx0" brushRef="#br0" timeOffset="34959.06">28614 14642 1124 0,'0'0'338'0,"0"0"-172"16,0 0-19-16,0 0 58 15,0 0-26-15,0 0-119 16,0 0 40-16,27 48 46 16,-16 6-55-16,1 13 9 15,1 3-100-15,1 8 13 0,1 0-4 16,1-6-1-16,-3-5 3 16,3-13 4-16,-5-14-15 15,-3-12-28-15,-5-16-194 16,-3-6-62-16,0-10 62 15,-13-16-260-15,-6-6-219 0</inkml:trace>
  <inkml:trace contextRef="#ctx0" brushRef="#br0" timeOffset="35392.16">28662 14422 1156 0,'0'0'356'15,"0"0"-229"-15,0 0 57 0,0 0 22 16,0 0-84 0,0 0-48-16,-148-49-74 0,103 66 1 15,-5 7 30-15,-2 6-25 16,-2 3 19-16,2 8 9 16,0 3-7-16,10 0 9 15,11 0-36-15,13-2 19 16,11-8 8-16,7-8-26 15,11-8-1-15,20-12-8 16,12-6 5-16,8-6-9 16,7-30 12-16,8-8 0 15,11-14 14-15,0-8-14 16,0 6-1-16,-11 4-9 16,-12 14 10-16,-19 11 4 0,-13 11-4 15,-10 13 1 1,-6 7 67-16,-4 0-67 0,1 23 12 15,-1 18 58-15,4 9-35 16,2 8 22-16,5 2-57 16,5 0 5-16,9-6-6 15,10-6-172-15,30-2-141 16,-7-7-54-16,-6-17-731 0</inkml:trace>
  <inkml:trace contextRef="#ctx0" brushRef="#br0" timeOffset="36074.07">30145 14739 1371 0,'0'0'314'0,"0"0"-238"0,0 0-57 0,0 0 107 0,0 0 63 0,0 0-80 0,0 0-10 16,76 134-2-16,-67-58-62 15,-4 8 14-15,-3 6 27 0,-2-8-2 16,0-7-15 0,0-21-59-16,0-14-15 0,0-18 8 15,0-16-62-15,0-6 69 16,-9-2-2-16,-3-24-7 15,-3-10-10-15,-1-12 5 16,1-8 14-16,-1-13-23 16,3-7 46-16,-1-6-20 15,3-2 3-15,3 0 8 16,8 6 27-16,0 11-41 16,6 11 0-16,23 12 8 15,11 8 7-15,10 12-15 16,8 8 7-16,1 6 4 0,1 8-11 15,-4 2-5 1,-7 0-14-16,-13 12-3 16,-14 18 44-16,-15 14-13 0,-7 4 9 15,-7 8 14-15,-17 0-8 16,1-10-24-16,1-7-9 16,9-11-10-16,6-6 38 15,7-12-31-15,0-2 12 16,11-4-20-16,14 2 5 15,8 2-87-15,2 0 16 16,1 10 77-16,-7 8 17 16,-9 12-8-16,-11 10 1 15,-9 10 17-15,-2-5 46 16,-27-3-52-16,-5-6-12 0,-1-8 56 16,2-14-44-16,4-8-12 15,6-10-46-15,8-4-154 16,5-18-77-16,8-8-351 15,2-2-297-15</inkml:trace>
  <inkml:trace contextRef="#ctx0" brushRef="#br0" timeOffset="36474.21">30918 14414 530 0,'0'0'530'0,"0"0"-386"0,0 0-51 0,0 0 138 0,5-105-8 0,-3 97-38 16,0 8-71-16,2 0-56 16,4 2 36-16,1 22 44 15,1 13-39-15,4 13 45 16,-1 12-66-16,3 14-34 15,1 18-2-15,-3 32-30 16,-7 25 0-16,-5-13-12 16,-2-26 0-16,0-37 42 15,0-25-20-15,0 0-7 16,0 2-15-16,0-4 11 0,4-12-31 16,1-8 14-1,-1-14-100-15,0-2 99 16,-4-10-32-16,0-2-3 0,0 0 1 15,0-2-49-15,0-20-80 16,0-22-114-16,0 0-197 16,0 0-108-16</inkml:trace>
  <inkml:trace contextRef="#ctx0" brushRef="#br0" timeOffset="36740.48">30734 15507 1365 0,'0'0'348'15,"0"0"-280"-15,0 0-34 16,0 0 114-16,0 0 35 0,139 18-75 16,-87-9 24-16,8 1 40 15,5 7-132-15,1-8-18 16,-3 0-22-16,-5 0 17 15,-9 0-41-15,-7-5 24 16,-9-3-168-16,-6-1-85 16,-4-5-240-16,-10-13-154 15,-1-4-203-15</inkml:trace>
  <inkml:trace contextRef="#ctx0" brushRef="#br0" timeOffset="36940.07">31471 15290 421 0,'0'0'1176'16,"0"0"-937"-16,0 0-187 16,0 0 172-16,0 0 11 15,33 116-90-15,-28-60-26 16,-5 2-50-16,0 1-19 16,-7-1-50-16,-15-10-12 15,-5-2-38-15,-19 0-123 16,5-8-157-16,3-16-374 0</inkml:trace>
  <inkml:trace contextRef="#ctx0" brushRef="#br0" timeOffset="38122.35">26908 15035 669 0,'0'0'283'0,"0"0"-109"0,0 0 40 0,0 0-15 0,-70-112 3 0,60 98-48 16,3 2 36-16,3 6-72 15,2 6 21-15,2 0-26 16,0 18-67-16,0 40 28 15,6 50 35-15,15 53-22 0,-2 25 19 16,-1 3-105 0,-1-25 0-16,-3-52-1 0,1-27 14 15,-3-31 4-15,-1-10-10 16,0-4-2-16,3-4-6 16,-1-6 0-16,-2-12-39 15,-2-8-13-15,-3-4-20 16,1-2 57-16,-3-4-27 15,-1 4-17-15,-3-4-19 16,0 0-131-16,0 0-7 16,0 0-96-16,-3-10-290 15,-8-2-166-15</inkml:trace>
  <inkml:trace contextRef="#ctx0" brushRef="#br0" timeOffset="38357.53">26670 16116 1200 0,'0'0'508'16,"0"0"-353"-16,0 0-63 15,0 0 7-15,0 0 78 16,0 0-29-16,0 0-130 16,64 70 27-16,-33-48-1 15,3-4-23-15,3 0 32 16,4 0-52-16,3-4-1 15,3-2 0-15,4-12-22 16,5 0-98-16,2 0-93 0,15-30-167 16,-13-2-232-1,-10 2-419-15</inkml:trace>
  <inkml:trace contextRef="#ctx0" brushRef="#br0" timeOffset="38558.92">27409 15998 1622 0,'0'0'367'0,"0"0"-269"16,0 0 105-16,2 126-14 15,11-68-119-15,1 4 13 16,1-4-77-16,-1 1 15 16,1-11-21-16,-1-12-29 0,-1-4-112 15,12-22-208 1,-5-6-324-16,2-4-196 0</inkml:trace>
  <inkml:trace contextRef="#ctx0" brushRef="#br0" timeOffset="39557.97">29644 14632 517 0,'0'0'290'0,"0"0"-112"0,0 0 39 0,0 0 25 0,0 0-56 0,0 0 26 0,0 0-13 0,26-40-17 0,-20 40-1 15,-2 8-114-15,2 24 61 16,3 14-29-16,1 20-58 16,0 31 18-16,-3-3-38 15,-1 6 11-15,4-3-25 0,-4-25-6 16,1 0-2-16,-3-20-7 16,-2-12-69-16,1-16-40 15,-3-12-189-15,0-12-53 16,0-4-147-16,-5-14-447 0</inkml:trace>
  <inkml:trace contextRef="#ctx0" brushRef="#br0" timeOffset="40054.94">29738 14361 834 0,'0'0'192'16,"0"0"-105"-16,0 0 113 15,0 0-14-15,0 0-34 16,0 0-58-16,-132 4-11 16,96 22 47-16,-1 5-39 15,1 5-45-15,3 0 54 16,4 0-72-16,6-6 27 15,10-4-35-15,6-6 4 16,7-6-24-16,0-6-4 16,0-4-7-16,14-4 5 15,5 0 12-15,2 0 2 16,3-22-8-16,3-4 0 16,2-6 3-16,2-4-3 0,1-3-13 15,-1 2 13 1,0-2 0-16,-2 6 13 0,-8 6-13 15,-2 7 1-15,-9 10 12 16,0 6-13-16,-6 4-15 16,-1 2 15-16,1 18 28 15,0 8 46-15,3 10-25 16,0-1-19-16,2 7 6 16,2-4-36-16,5-2-57 15,3 0-48-15,20 4-193 0,-8-8-361 16,-4-12 14-16</inkml:trace>
  <inkml:trace contextRef="#ctx0" brushRef="#br0" timeOffset="40992.17">27472 16762 929 0,'0'0'491'0,"0"0"-411"0,0 0-27 16,0 0 87-16,0 0 46 0,0 0-42 0,116-8-60 0,-29-2-50 0,46-7 123 0,58-1-62 0,44-14-20 16,43-16-26-1,34-10-38-15,27-10 18 0,35-2 18 16,16 6-47-16,-7 11 49 16,-36 13-48-16,-54 12-1 15,-69 10 0-15,-78 2-67 16,-66 10-59-16,-42-2-43 15,-34-2 30-15,-4 2 126 16,-16-6 0-16,-26 2-38 16,-45-2-143-16,12 0-500 15,8 0-231-15</inkml:trace>
  <inkml:trace contextRef="#ctx0" brushRef="#br0" timeOffset="45805.11">22842 14395 39 0,'0'0'72'0,"0"0"-11"0,0 0-32 0,0 0 27 0,0 0-10 0,0 0-8 0,0 0-7 16,-14 9-31-16,14-9 1 15,10 0-1-15,5 0 0 16,5 0-7-16,2 0-12 15,2-4 19-15,1-6 10 16,-4 2-9-16,-6-1-1 16,-9 5 34-16,-6 0 7 0,0 3-10 15,0-2-1 1,-6-1 10-16,-1 2 14 0,-1 2-38 16,3-4 10-1,0 3 1-15,3-2-2 0,2 1 9 16,0 2-25-16,0-2-8 15,0 0 21-15,0 0-20 16,0 0 5-16,0-2 16 16,14 0-21-16,5-4-1 15,10-2-1-15,10-2-22 16,1-2 21-16,6 0-27 16,-3 2 28-16,-1 4 0 15,-9 2 1-15,-6 4-1 0,-11 2-46 16,-7 0-42-1,-7 0 75-15,-2 0 13 0,0 0 3 16,0 0 18-16,-4 4-19 16,-10 6 8-16,-4 2-10 15,-9 10 1-15,-8 10-10 16,-8 10 9-16,-1 8-13 16,2 3 12-16,3-3 1 15,10-2 0-15,16 2-48 16,7-12-98-16,6-6-148 0</inkml:trace>
  <inkml:trace contextRef="#ctx0" brushRef="#br0" timeOffset="85117.65">16819 12919 1028 0,'0'0'330'0,"0"0"-181"15,0 0-125-15,0 0 25 0,0 0 38 0,0 0-47 0,0 0-20 0,89-73-20 0,-24 41 0 0,33-15 69 16,40-15 42-16,49-8-27 15,25-3-8-15,4 9-48 16,3 16 45-16,-17 12-73 16,10 12 12-16,-1 8 0 15,1 4 4-15,0 4-11 16,-5 2-5-16,0 0 0 16,2-2-12-16,3 0 12 15,9-4 0-15,1 4 15 16,6-2-13-16,-3 4 16 15,-7 0 3-15,-10 4-20 16,-21 2 19-16,-17 0-20 16,-22 0 0-16,-9 0-15 0,-10 4 15 15,-25-2-24-15,-21 0 15 16,-23-2 9-16,-8 2 0 16,6 0 0-16,2 2 0 15,2 2 28-15,-7 4-28 16,-8 4 0-16,-7 2 0 15,-7 4 8-15,-1 2 15 16,-1 4-12-16,0 1 20 16,8-2-6-16,0 4-12 15,6-3-13-15,2-2 0 16,-3 2 0-16,1-4 14 0,1 2-13 16,-3-2 14-1,-3-2-15-15,-2 0-10 0,-7-2-1 16,-9-2 10-16,-9 2 2 15,-10 4 11-15,-3 6 34 16,-20 8 48-16,-17 7-32 16,-11 3-51-16,-1 0-10 15,-2-2 15-15,4-2-10 16,9-6 57-16,9-6-61 16,9-6-2-16,9-4 0 15,5-4-12-15,1-4 12 16,1 3-8-16,-3 3 23 15,-6 4-3-15,-6 3-12 16,-10 8 0-16,-6 3-7 16,-9 0-4-16,-4 2 11 0,0-2 8 15,-4-4-7 1,3-4 8-16,-6-4-9 0,-3 0-22 16,-9-1 13-16,-11 0-19 15,-7 4 28-15,-24 5 15 16,-27 8-6-16,-22 1 4 15,-2 6-13-15,26-13 0 16,35-8 39-16,28-6-27 16,3-6-5-16,-15 0 13 15,-15 2 11-15,-16-2-19 16,1-2-12-16,1-2-15 16,1-4-10-16,0 0 41 0,-12-2-16 15,14-2 15-15,0-2-6 16,2 0-6-16,17 0-3 15,-8-2-24-15,9-6 8 16,5-2 32-16,4 0-12 16,7 2 2-16,1 0-4 15,3 0 13-15,4 0-15 16,1 4-20-16,1 0-2 16,1 4 44-16,-3 0-17 15,1 0-5-15,-4 2 0 16,6 6 7-16,2-4-7 15,3 0-2-15,1 0-10 16,2-2 24-16,0 0-7 16,4 0-5-16,-2-2 0 15,1 2-6-15,-2 0 6 0,-1 2 0 16,-6 0-11-16,-3-4 31 16,-3 0-29-16,-6 0 9 15,3 0 0-15,2 0-8 16,3 0 8-16,4 0 0 15,6-8 17-15,2-2-17 16,6 2 0-16,1 2-1 16,-1 0 1-16,2 4-15 15,-6 2 15-15,1 0 0 16,-4 0 19-16,-3 0-13 16,-4 0-12-16,0 0 6 15,-5 0-29-15,-2 0 29 16,0-2 14-16,0-2-13 0,7 2 24 15,5 0-25 1,8-2 0-16,7 0-9 0,11-4-25 16,11-2 34-1,9-4 2-15,9-10 26 0,0-10-10 16,20-8-18-16,12-6 2 16,3-7-2-16,5 5-3 15,-2 6 3-15,-5 8 9 16,-6 10 3-16,-9 10-12 15,-3 6 1-15,3 4-1 16,5 0-74-16,10-2-92 16,18-4 59-16,65-14-177 15,-14 2-232-15,6-2-288 0</inkml:trace>
  <inkml:trace contextRef="#ctx0" brushRef="#br0" timeOffset="85833.79">20066 12418 530 0,'0'0'509'0,"0"0"-313"0,0 0-24 0,0 0 55 0,0 0-75 0,0 0-34 0,0 0-59 0,0 12-53 15,0-12 70-15,0 0-75 16,2 0 31-16,0 0 39 16,3 0-34-16,-1 0 37 15,0-8 46-15,3-8-37 16,2-10 39-16,-2-8-100 15,4-8-7-15,-3-12 16 16,4-9-14-16,-3-6-10 16,-5-6 4-16,0-3-10 0,-2 0 16 15,-2 2-17-15,3 9 0 16,2 13-19-16,-1 14 46 16,0 14-24-16,3 10 4 15,-3 6 5-15,4 8-12 16,0 2-40-16,1 0-99 15,5 12-42-15,-1 4-292 16,-2-2-241-16</inkml:trace>
  <inkml:trace contextRef="#ctx0" brushRef="#br0" timeOffset="86583.27">20368 11151 1152 0,'0'0'540'0,"0"0"-532"15,0 0 32-15,0 0-5 16,0 0 31-16,0 0 19 16,0 0-51-16,2 26 33 15,1 2 42-15,-3 6-77 16,0 2-23-16,0-1 47 0,0-6-54 15,0-4 23 1,0-6-25-16,0-6-2 0,0-8-18 16,0-5-32-16,0 0-3 15,0 0 54-15,0-7-11 16,0-14 4-16,0-2 7 16,0-4 1-16,0 1 10 15,0-2-10-15,0 0 0 16,0 2 35-16,0 2-9 15,0 2-7-15,3 2-19 16,5 2 0-16,1 6 34 16,-3 4-34-16,2 4 2 15,-2 2 32-15,3 2-28 16,-3 0-2-16,4 0-4 16,-4 6-6-16,3 10 6 15,-2 6 13-15,0 0 11 16,-3 0 4-16,1-2-28 0,-3-4 0 15,-2-6-43-15,2-2-36 16,-2-6 58-16,0-2 15 16,0 0 6-16,0 0 16 15,0 0-8-15,0-2-8 16,0-10-17-16,0-8-8 16,2-6 25-16,7-4 13 15,0 0-13-15,2 0 0 16,0 2 0-16,1 1 0 15,1 6-3-15,-2 2 3 0,-2 5 7 16,2 7 26 0,-5 0-21-16,-4 7 0 0,4 0-11 15,-4 0 51 1,0 0-52-16,2 17 0 0,1 5 65 16,1 6-15-16,-2 0-30 15,4 2-20-15,-2-4-6 16,1-6-12-16,-3-2-111 15,0-4-145-15,2-4-56 16,-6-4-490-16</inkml:trace>
  <inkml:trace contextRef="#ctx0" brushRef="#br0" timeOffset="87548.35">20729 11097 833 0,'0'0'677'0,"0"0"-499"0,0 0-143 16,0 0 177-16,0 0-35 0,0 0-84 0,145-60-34 0,-105 44-48 0,-9-1 42 15,-10 3-52-15,-10 3 10 16,-11 0 14-16,0 4-25 16,-3-4-13-16,-17 4 1 15,1 3 12-15,-6 4 16 16,2 0-15-16,-1 0 46 15,2 18 13-15,2 4-44 16,1 2 2-16,7 3-11 16,7 2 11-16,5-3 12 0,0-2-15 15,7-2 7 1,15-8-22-16,7-2-9 0,7-10-12 16,4-2-44-16,9 0-58 15,7-10 58-15,4-6 1 16,0-4-2-16,-3-2-194 15,-5-2-102-15,-7-2-15 16,-12 2 62-16,-11 0 163 16,-12 6 152-16,-8 1 183 15,-2 5 161-15,0 2 3 16,-12 2-141-16,1 2-19 16,0 2-52-16,2 4-44 15,2 0 56-15,3 0-106 0,0 0-2 16,-1 0 29-1,1 0-66-15,-1 7 55 0,0 4-24 16,1 6-24-16,0 1 7 16,4 0-16-16,0-3-1 15,0 0-22-15,0-4 35 16,6-4-22-16,10-3 10 16,2-4-39-16,4 0-20 15,5 0-105-15,0-16-37 16,4-5 14-16,-2-3 20 15,-5 1-50-15,-4-2-181 16,-9 5 86-16,-6 4 282 0,-5 5 30 16,0 0 170-1,0 7 138-15,0 2-22 0,0 2-45 16,0 0-94-16,0 0-58 16,5 4 17-16,1 9-72 15,-2 1-21-15,3-5 76 16,-3 1-46-16,-1-3 17 15,0-2-36-15,-3-3-12 16,2-2 21-16,-2 0-33 16,0 0-2-16,0 0 2 15,0 0 0-15,0 0 0 16,0-10-3-16,0-4-29 16,0-4 0-16,0-4-48 15,0-4 18-15,0-2 61 16,8 0-16-16,8-2 11 15,4 2 6-15,7 4 0 0,2 2-8 16,2 6 8-16,0 8 0 16,-2 5 67-16,-2 3-9 15,-2 5 33-15,-4 15-64 16,-3 6-27-16,-5 4 28 16,-3 6-28-16,-4 2-44 15,3 22-98-15,-2-9-218 16,0-5-338-16</inkml:trace>
  <inkml:trace contextRef="#ctx0" brushRef="#br0" timeOffset="88201.76">23341 12533 476 0,'0'0'218'0,"0"0"-120"0,0 0 45 0,0 0 42 0,0 0 22 0,0 0 12 0,0 0-72 0,-9 20 1 16,9-20 22-16,0 2-65 0,0-2 69 15,0 0-83-15,0 0-16 16,0 0 44-16,2-2-118 15,25-22 23-15,17-15-24 16,14-11 5-16,9-12-5 16,8-6 16-16,0-6-7 15,-2-4-9-15,-5 2-66 16,-9 4 10-16,-10 7 2 16,-14 15 13-16,-12 12 33 15,-12 14-3-15,-5 12 11 16,-6 10 0-16,0 2-48 15,-4 14-140-15,-9 12-174 0,-1-4-350 16</inkml:trace>
  <inkml:trace contextRef="#ctx0" brushRef="#br0" timeOffset="89698.59">24093 11606 1139 0,'0'0'505'16,"0"0"-381"-16,0 0-42 15,0 0 72-15,0 0-19 0,0 0-64 16,0 0-36-16,14 76 58 16,-9-37-53-16,-3 5 2 15,0 2 42-15,-2 0-54 16,2-4 10-16,-2-8-28 15,0-8-12 1,0-10-5-16,0-6-103 0,0-8-49 16,0-2 103-16,0-2-6 15,0-18 41-15,0-8 11 16,0-6 8-16,0-8 11 16,0-2-11-16,5-2-8 15,1 0-15-15,4 7 46 16,-4 7-15-16,-2 8 33 15,1 8 6-15,-3 6 21 0,3 8-68 16,-1 2 17-16,1 0 20 16,3 0-31-16,1 8 35 15,3 8-10-15,-4 8 5 16,1 2-12-16,1 2-24 16,-4 1-8-16,1-4 8 15,-3-7 0-15,0-3 0 16,-2-9-31-16,1-5-59 15,0-1 36-15,1 0-51 16,0-5-11-16,3-13 103 16,-3-9-2-16,3-3 13 15,2-6 2-15,0-4 0 16,4-2 10-16,1 4-10 16,1 2 0-16,3 8 50 0,-3 6-20 15,1 6 38-15,-3 6-25 16,-1 4-33-16,-3 6 58 15,-1 0-60-15,2 6-2 16,-2 16 60-16,3 6-36 16,-1 8-2-16,-2 4-28 15,1 2 0-15,0-4 5 16,2-5-5-16,0-11-12 16,1-7-3-16,1-8-59 15,0-7 32-15,3 0-42 16,-1-7 3-16,3-12 67 15,3-6-10-15,-4-4 24 16,1-4 27-16,-5 1-27 16,-1 0 3-16,-8 2-3 0,-4 8 0 15,0 6 80-15,0 6-25 16,-2 6 47 0,-8 4-7-16,-2 0-35 0,-5 6-11 15,2 14-49-15,-3 6 0 16,5 4 16-16,2-2-6 15,6 0-9-15,5-4 7 16,0-6-8-16,8-4 0 16,13-6-27-16,8-6-52 15,10-2 60-15,3 0-15 16,4-7-41-16,-1-14-12 0,1-1 7 16,-3-2 71-1,-7-2-35-15,-7 0 11 0,-7 2 33 16,-11 0 21-1,-4 2-18-15,-7 2 7 0,0 6 8 16,0 2 99-16,0 4-38 16,-7 6-42-16,-4 2 95 15,0 0-90-15,-4 8-6 16,1 12-36-16,1 2 10 16,4 0 23-16,4 0-33 15,5-2 6-15,0-6 25 16,0-2-25-16,0-6-12 15,12-2-9-15,0-4-46 16,2 0 31-16,1 0-10 16,2-12-40-16,-5-6 8 15,5-2-107-15,-2 0-19 0,-1-4 11 16,-1 2 39-16,-1 2 101 16,2 2 47-16,-1 4 0 15,1 6 83-15,1 6-45 16,4 2 37-16,-2 0-5 15,1 10-9-15,0 8 76 16,-5 6-25-16,0 4-5 16,-5-2 0-16,-6 0-91 15,-2-4 13-15,0-4-29 16,0-6 23-16,0-6 7 16,0-4-24-16,-4-2 19 15,0 0-25-15,4-6-26 16,0-12-9-16,0-8 3 15,0-6-41-15,10-4 71 16,5-4-56-16,3 4 44 16,5 4 0-16,-2 7 16 0,6 11-2 15,2 8 64-15,-2 6-5 16,2 0 63-16,-2 17-65 16,-7 5-13-16,-4 6-6 15,-10 0-37-15,-6 4-2 16,0 0-19-16,-38 12-135 15,3-6-127-15,-3-10-487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55:16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3467 6663 123 0,'0'0'376'16,"0"0"-204"-16,0 0-100 0,0 0-7 0,0 0 23 0,0 0-8 0,-10-78-17 0,6 64-15 15,0 0 4-15,1 0 60 16,1 0-20-16,0 2 17 16,0 2 15-16,2 2-18 15,-2 0-10-15,0 2 61 0,-2 2-40 16,0 0 35-1,2-1-56-15,-2 4 12 0,2-2-3 16,-1 2-66-16,3-1 29 16,0 2-20-16,0 0-17 15,0 2 4-15,0 26-35 16,-2 36 0-16,2 42 9 16,0 32 9-1,15 13-17-15,6-6 14 0,-8-15-8 16,-4-36 1-16,-7-16-8 15,1-20-3-15,3-7-21 16,-2 7 45-16,4 6-21 16,-6 10 1-16,2-2 0 15,-4-4 24-15,2-1-25 16,-2-8-13-16,3-2-2 0,-1-9 30 16,-2-6-8-16,2-6-6 15,-2-4 5-15,0 1 2 16,0-2-8-16,0 0-17 15,0-2 8-15,0-2 18 16,0-4 0-16,0-1-3 16,0 1 8-16,0-1-14 15,0 0-8-15,2 2-2 16,0 2-8-16,-2 4 36 16,0 0 18-16,2-2-23 15,-2 1-11-15,0-4 13 16,0-3-15-16,0-4-12 15,0 0 11-15,0-1 2 16,0-1 13-16,0-2-14 0,0 2 0 16,0 0 12-16,0 4-12 15,0 2 0-15,0-2 9 16,0-2-8-16,-2-2 17 16,2-2-18-16,-2-2 0 15,0 0 1-15,0 0-1 16,0 4 0-16,-1 2 5 15,1 2 5-15,0-2-4 16,2-4-6-16,0-1-15 0,0-4 15 16,0 0 5-16,0-4-4 15,0 1 15-15,0-2-4 16,0 3-21-16,0 0 9 16,0 0-11-16,0-3-4 15,0 0 17-15,0-2-2 16,0-2 31-16,0 2-31 15,0-2 0-15,0 0-18 16,0 0-41-16,0 0 45 16,0 0-52-16,0-11-28 15,0-7-117-15,0-10-161 16,0 2-335-16,-2 8-426 0</inkml:trace>
  <inkml:trace contextRef="#ctx0" brushRef="#br0" timeOffset="339.12">3279 8953 687 0,'0'0'261'0,"0"0"-212"0,0 0 89 0,0 0 72 0,0 0-27 0,0 0 2 15,0 0-6-15,41 50 3 0,-19-34-85 16,2 0-41 0,3 0 80-16,0 2-70 0,-1 1-51 15,1-1-15-15,0-2 0 16,-5-5-9-16,2 0 9 15,1-7-153-15,-2-2 126 16,-2-2-228-16,2 0-63 16,-7-2-265-16,-7-6-3 0</inkml:trace>
  <inkml:trace contextRef="#ctx0" brushRef="#br0" timeOffset="538.75">3678 8989 1124 0,'0'0'518'0,"0"0"-423"16,0 0 1 0,0 0 69-16,0 0-76 0,0 0 21 15,0 0-64-15,0 30 6 16,-3-11-52-16,-5-6-5 16,-1 1-88-16,-11-8-199 15,5-2-396-15,-1-4-289 0</inkml:trace>
  <inkml:trace contextRef="#ctx0" brushRef="#br0" timeOffset="1204.85">3430 6529 396 0,'0'0'328'0,"0"0"-158"0,0 0-31 0,0 0-77 0,0 0 100 0,0 0 62 0,0 0-108 15,-44-64-20-15,31 64-21 16,-5 0 9-16,-5 7 47 16,-3 14-82-16,-6 7-35 15,-3 8 56-15,-3 8-62 0,5 2 30 16,4 0-20 0,9-8 20-16,7-5-23 15,10-12-15-15,3-6-12 16,3-9-1-16,21-6 26 0,7 0 8 15,9-24-15-15,2-11-6 16,6-7 0-16,-4-6 0 16,-1 2-19-16,-8 2 18 15,-6 10 2-15,-10 12 2 16,-5 8-3-16,-7 10 0 16,-3 4-1-16,1 2-9 15,0 22 10-15,1 12 13 16,-1 10-12-16,1 6 23 15,1 4-24-15,4-1-80 16,16 6-128-16,-3-10-368 0,-2-15-403 0</inkml:trace>
  <inkml:trace contextRef="#ctx0" brushRef="#br0" timeOffset="2822.37">8578 6268 1083 0,'0'0'521'0,"0"0"-448"0,0 0 52 0,0 0 16 0,0 0-52 0,0 0 48 16,0 0-53-16,-126-66-15 15,103 60 20-15,-6 2-88 16,-5 4-2-16,-2 0 1 16,-6 0 0-16,-4 0 6 15,-8 16 9-15,-4 10 16 16,-2 8-14-16,-3 8 6 15,5 8-23-15,2 8 0 16,3 9 12-16,6 7 2 16,7 8 4-16,5 16 13 15,8 25-19-15,9 19-12 16,7-11-18-16,7-23 17 0,2 0 1 16,-2-2 2-16,2 16-1 15,2 15 11-15,-4-13-12 16,4-15 0-16,0-17 0 15,0-12 0-15,0 8 11 16,0 13 23-16,12 15-27 16,9 14 7-16,4-8-14 15,2-15-3-15,-2-15 3 16,-6-16 3-16,-1-16 9 16,5-5 4-16,4 7-16 15,4 8 0-15,9 2 0 16,-1-8-7-16,7-10 7 15,2-12 0-15,6-9 12 0,6-9 19 16,4-10-31-16,3-6 0 16,5-4-15-16,-5-4 38 15,-3 0-16-15,-4 0 22 16,-9-8-13-16,-6 0 3 16,-7-2-19-16,-7 2-6 15,-2-5-25-15,-2-1 59 16,0-4-28-16,0-8 2 15,6-12 20-15,9-14-22 16,14-28 0-16,17-38-4 16,16-45-11-16,0-20 30 15,-12 2-2-15,-27 18 1 0,-23 46-13 16,-18 29 27-16,-9 24-28 16,0 4-13-16,-5-12 7 15,-16-10 12-15,-6-9 10 16,-2 3-5-16,-2 4-5 15,2 0-6-15,4 3 0 16,0-1-3-16,6 2-12 16,-1 2 30-16,1 0-6 15,4 2-2-15,-1 3-6 16,1 5 10-16,-1 4-11 16,1 2-7-16,-3 5 7 15,-2 6 1-15,-2 4 17 16,-5 5-18-16,2 4 0 0,-2 4 12 15,0 2-12-15,2 2 0 16,-2 2 2-16,0 4-1 16,0 4 33-16,-2 2-34 15,2 1 0-15,2 4 12 16,2 0-12-16,0 3 0 16,3 2 19-16,2 0-18 15,2 1-1-15,3 0-2 16,2 3 2-16,0-2-21 15,2 2 21-15,0 0 0 16,2 2 11-16,1 2 4 16,1 0-30-16,-1 0 12 15,1 0-13-15,0 0 14 16,3 0 2-16,0 0 0 16,0 0 5-16,2 0 2 0,0 0-14 15,0 0-34 1,0 0-48-16,0 0 87 0,0 0-111 15,6 0-78-15,23 24-15 16,-2 1-128-16,0 0-404 0</inkml:trace>
  <inkml:trace contextRef="#ctx0" brushRef="#br0" timeOffset="4451.18">14981 6240 396 0,'0'0'283'0,"0"0"-42"0,0 0-19 15,0 0 14-15,0 0 41 0,0 0-24 0,0 0-102 0,11-18-27 16,-11 18 7-16,0-2-51 0,0 2 54 15,-8 0-97-15,-8 0-6 16,-7 4-28-16,-4 22 24 16,-4 18-27-16,-15 36 13 15,-14 45-13 1,-3 39 44-16,3 23-44 0,13 1 0 16,21-9 31-16,10-13-16 15,9-6 0-15,5-1 10 16,2-1-25-16,0-5 43 0,0-5-43 15,0-8 0 1,0-9-12-16,0-7 33 0,0-5-17 16,0-23 2-1,-2-14 9-15,0-18-3 0,-3-6-12 16,5 10-10-16,0 4-1 16,0 9 22-16,3-9-10 15,14-6 14-15,5-6 0 16,3-8 4-16,2-4-19 15,-1-7-23-15,-1-9-6 16,2-6 58-16,2-6-22 16,2-6-7-16,9-6 22 15,5-4-22-15,5-4-2 16,10 0-8-16,8-16-14 16,1-6 48-16,0-6-15 0,-3-1-9 15,-8-2 6-15,-6-3 4 16,-12-5-10-1,-5-5-24-15,-3-10 11 0,-6-14 26 16,8-26 7-16,1-33-19 16,6-29-1-16,-5-12 9 15,-7 7-9-15,-14 17 0 16,-9 21 11-16,-3 5-10 16,-3 20 17-16,0 16-18 15,0 15 0-15,0 9-9 16,0-12 9-16,0-8 0 15,0-12 12-15,0 3-10 16,0 5 5-16,0 4-7 0,0 4 0 16,0 4-10-16,0 2 10 15,-9 1 0-15,-2 5 42 16,-7 6-42-16,0 4 0 16,-4 6-2-16,-3 4 2 15,-2 1 2-15,-2 4-2 16,3 1 0-16,-3 1 47 15,5 1-31-15,-3 2-16 16,2 0-4-16,0 4-32 16,2 2 36-16,-2 2 9 15,0 6 10-15,0 0 9 16,1 4-27-16,4 1-2 16,2 2-8-16,5 3-2 15,1 2 11-15,4-1 8 0,1 3-8 16,3 1 14-16,2 1-8 15,0 0-8-15,-1-1 2 16,0 3-16-16,3 0 16 16,-2 0 7-16,0 0 11 15,0 0 1-15,2 0-18 16,-2 0-2-16,0 0-6 16,2 0 7-16,0 0 1 15,0 0-1-15,0 0-10 16,0 0 9-16,0 0-65 15,0 0 27-15,0 0-119 16,0 27-213-16,10 1-99 16,-2-2-440-16</inkml:trace>
  <inkml:trace contextRef="#ctx0" brushRef="#br0" timeOffset="8644.57">9875 11793 763 0,'0'0'225'0,"0"0"-173"0,0 0-50 0,0 0 28 0,0 0 11 0,0 0 1 0,0 0 14 0,0-60-49 15,0 57 111-15,0 2 5 0,0-3-50 16,0 0 50-16,0 1-48 16,0-1 18-1,0 1 23-15,0-1-85 16,0-3 11-16,0 1 11 0,0 1-28 15,0-4 78-15,0 0-85 16,0 0 30-16,0 0 4 16,-2 0-36-16,-4 0 32 15,0 0 2-15,1 1-50 16,-1 0 83-16,-3 2-68 16,0 2 12-16,0 0-27 15,0 2-9-15,-2 0 9 16,2-2 3-16,-2 2 13 15,-3 2-6-15,-1-2-10 16,-5 2 1-16,2 0-1 0,-2 0-16 16,2 0 16-1,3 6 0-15,-3 6 0 0,0 4 1 16,-2 6-1 0,-3 5 0-16,1 6-25 0,0 3 40 15,0 4-15-15,4 3 0 16,0 3 2-16,2-2 15 15,3-2-17-15,2 0-1 16,4-2-24-16,1-2 48 16,1 1-23-16,5 1 6 15,0 0 8-15,0 0-8 16,0-2-6-16,0-2-14 0,5-2-8 16,6-2 44-1,4-4-17-15,4 0 1 0,-2 0 7 16,3-2-13-16,0-2 0 15,2-2-15-15,3 0 5 16,2-4 20-16,2-3 7 16,-2-3-16-16,0-4 16 15,-4-4-13-15,0-4-4 16,-3 0-9-16,-2 0 3 16,2-14 12-16,0-8 25 15,0-6-5-15,4-9-8 16,3-3 34-16,0-3-52 15,2-4-6-15,-2 1-5 16,-1 4 22-16,-1 0 11 16,-3 4-21-16,-1 1-1 0,-6 5 30 15,-1-1-30-15,-6 2 0 16,-3 1 19-16,-1 0-17 16,-4 0 42-16,0 0-44 15,0 2 0-15,0-2 22 16,-4 0-22-16,-5 2 0 15,-3 0 12-15,1 2-10 16,1 1 3-16,-4 2-5 16,3 2 0-16,-1 1-16 15,1 4 17-15,3 0-1 16,1 4 40-16,2 0-40 16,-2 2 7-16,3 2-7 15,-2 0 0-15,-1 4 11 16,0 0-6-16,-2 2-4 0,0 0 35 15,3 2-36-15,2-2 0 16,-2 2-8-16,4-2-40 16,2 2 48-16,0 0 0 15,0 0-5-15,0 0-29 16,8 4-78-16,7 16 0 16,14 34-193-16,-4-3-245 15,-6 3-105-15</inkml:trace>
  <inkml:trace contextRef="#ctx0" brushRef="#br0" timeOffset="9941.52">9524 13106 416 0,'0'0'120'16,"0"0"-110"-16,0 0-10 0,0 0 0 0,0 0 10 0,0 0-9 0,0 0-1 0,0-90 13 0,-2 78 30 0,0 2 66 15,-2 0 80-15,-1 0-69 16,3-2 50-16,0 0-87 16,2-1 0-16,0-2 28 15,0-2-29-15,0-2 15 0,0-3-2 16,-2-5 19-16,0-1 59 16,-1 0-82-16,-2-2-14 15,1 0-18-15,0 0-58 16,-3 4 95-16,-2 4-60 15,0 4 11-15,0 4 24 16,-4 0-71-16,-5 4 0 16,-2 2 0-16,-5 4 18 15,-1 2 30-15,-1 2-47 16,0 0 25-16,-4 14-26 16,-4 10-25-16,-1 10 25 15,-5 6 0-15,4 4 1 16,-1 6 10-16,0 0-11 0,4 3 23 15,3-1-23 1,5 0-22-16,3 0 19 0,5 2-3 16,3-2 12-16,3 2 5 15,2 2-5-15,3-1-6 16,5-1 0-16,2-2-26 16,0-4 26-16,0 0 2 15,11-2 14-15,1-2 6 16,0-1-22-16,4-3 0 15,2 2-13-15,2-2 15 16,0 0-2-16,2-6 8 16,-1-2 3-16,0 0 4 0,2-6-15 15,1 2 0-15,1 3-21 16,2 1 43-16,-1-1-22 16,3 1 6-1,0-1-5-15,0-5 18 0,0-6-19 16,-4-4-9-16,-1-8-4 15,-1-2 26-15,-2-6-13 16,6 0 14-16,5-4-5 16,3-16 44-16,8-12-53 15,5-8 0-15,4-11 32 16,0-3-32-16,-2-4 38 16,-3 2-23-16,-11 6-3 15,-9 8 5-15,-10 8-17 0,-7 6 0 16,-8 2 12-1,-2-2-11-15,0 0 45 0,0-5-33 16,0-3 14-16,-5-2-24 16,-2-4-3-16,1-2-1 15,-3 0 1-15,-2 2 0 16,-3 6 36-16,-1 5-36 16,-1 8 1-16,-1 0 29 15,-1 7-30-15,1 5-6 16,0 1-3-16,1 2 18 15,-1 1 10-15,1 4-19 16,1-1 0-16,1 4 3 16,1 0-3-16,2 0-3 15,-1 0-16-15,4 0 38 16,-1 0-38-16,2 1 1 0,4 3-44 16,1 2 53-16,2 1-74 15,0-2-58-15,23 5 33 16,14-2-103-16,19-6 10 15,58-2-131-15,-9-20-249 16,-3-3-157-16</inkml:trace>
  <inkml:trace contextRef="#ctx0" brushRef="#br0" timeOffset="10781.03">14257 11999 613 0,'0'0'568'0,"0"0"-418"15,0 0-10-15,0 0 30 0,0 0-11 0,0 0 8 0,0 0-65 0,2-4-33 0,2 4-8 16,1 0-55-16,4-2-6 0,9 0 4 16,8-8 6-1,14-8 57-15,16-10-55 0,13-12 19 16,9-6-27-16,7-9-4 15,-5 4-19-15,-8 1-8 16,-12 5-5-16,-14 11 30 16,-17 10 4-16,-10 10 7 15,-11 6-9-15,-8 8-24 16,0 0 15-16,0 0-4 16,-4 14-52-16,-2 8 5 15,2 22-150-15,4-3-86 16,0-5-337-16</inkml:trace>
  <inkml:trace contextRef="#ctx0" brushRef="#br0" timeOffset="12401.83">14758 12919 360 0,'0'0'781'0,"0"0"-435"0,0 0-193 0,0 0 72 0,0 0-41 0,0 0-72 0,0 0-35 16,-15-15-77-16,46 1 0 16,13-8 50-16,14-10-29 0,13-11 5 15,14-7-25-15,4-4-1 16,-2-2 17-16,-5 6-17 16,-10 6-20-1,-16 9 10-15,-16 11 20 0,-11 8-7 16,-12 9-3-16,-5 0 0 15,-8 5 9-15,-4 2-9 16,0 0 0-16,0 0 46 16,0 0-21-16,0 0 53 15,0 0-78-15,-2 0 0 16,-4 0 7-16,-2 0-6 16,2 5-1-16,1 0 39 0,-1-1-33 15,2 2-8 1,-4-2 2-16,2 3 0 0,-3 0-16 15,3 0 16-15,1-3 0 16,3 0 35-16,-1-1-15 16,3-3-20-16,-2 3-21 15,2-3 11-15,0 0-7 16,0 0 18-16,0 0-1 16,-2 1 36-16,2-1-30 15,-2 3-6-15,-3-2-11 16,3 3-21-16,0-1 32 15,0 0 19-15,0 0-18 16,-1 1 26-16,1 0-27 16,0-2 2-16,0 0-2 15,-1 2-9-15,3-2 9 0,-2-1 9 16,2 2 19-16,-3-2 6 16,3-1-25-16,-2 3 5 15,0-3-14-15,0 2 0 16,2 0 7-16,-2-2 9 15,2 2-7-15,0-2-1 16,0 2-7-16,0 0 4 16,-2 2-5-16,2-3 0 15,-2 4 2-15,-1-1 23 16,-1-2-24-16,2 0-1 16,0 0 11-16,-1 0 4 15,3 0-15-15,-3 0 0 16,3 0 17-16,0 0-11 0,0-2-6 15,0 0-7-15,-2 2 7 16,2-2 0-16,0 0 0 16,-2 0 0-1,2 2 22-15,-2 0-22 0,0-2-1 16,0 2-11-16,2-2 12 16,0 0 4-16,0 0-4 15,0 0 0-15,0 0 23 16,-2 0-23-16,2 0-17 15,0 2 11-15,0-2 6 16,0 0 2-16,0 0-1 16,0 0-1-16,0 0 11 0,0 0-11 15,-3 2-8-15,1 0-1 16,0 2 9-16,0 0 6 16,0-2-4-16,0 0 5 15,2-2-7-15,-4 2 0 16,4-2-10-16,0 2-2 15,-2-2 12-15,2 0 7 16,-2 0-6-16,2 2 24 16,-2 0-25-16,0-2-13 15,2 2-2-15,-2 0 15 16,2-2 0-16,0 0 6 16,0 2 8-16,0-2-1 15,0 0-13-15,0 0-28 0,-2 0 28 16,2 0 0-16,0 0 2 15,0 0-1-15,0 0 0 16,0 0 21-16,-3 0-22 16,3 0-19-16,-2 0 18 15,-2 2 1-15,2 0 0 16,-4 0 0-16,4 0 0 16,0 0 0-16,2-2 0 15,0 0-14-15,0 0 14 16,0 0-7-16,0 0 19 15,-2 0-12-15,2 0 0 16,0 0-8-16,-2 2-11 16,2 0-3-16,-5 0 2 15,-1 2-32-15,-3 2-63 16,-5 4 49-16,-3 2-120 0,-3 0-54 16,2 2 10-16,-11 4-116 15,7-2-225-15,2-4-239 0</inkml:trace>
  <inkml:trace contextRef="#ctx0" brushRef="#br0" timeOffset="16669.5">9239 16397 515 0,'0'0'241'0,"0"0"-85"0,0 0-14 0,0 0-34 0,0 0 39 15,0 0-56-15,0 0-55 0,-4 0 62 0,4 0-32 0,0 0 19 16,0 0-2-16,0 0-38 16,0 0 14-16,0 0 10 15,0 0-49 1,0 0 50-16,0 0-70 0,0 0 6 15,9 4-6-15,-1 0 20 16,4 0-20-16,-1 2 2 16,3-2-1-16,1-4 33 15,3 4-34-15,-1 0 0 16,2-2 38-16,0 0-37 16,3 4 19-16,5-2-4 15,2 0 3-15,7-4-4 0,2 0-15 16,4 0-9-16,3 0 9 15,2 0 1-15,-3 0 9 16,-1 0-9-16,-3 0 8 16,-7 0-3-16,-4 0-6 15,0 0-19-15,-4 0 3 16,-1 0 32-16,2 0-12 16,1 0-3-16,0 0 18 15,4 0-19-15,-2 0-5 16,-2 0-8-16,0 0-2 15,0 0 30-15,-3 0-11 16,0 0-3-16,1 0-1 16,-2 0 11-16,-2 0-11 15,-3 0-22-15,1 0 16 16,-2 0 12-16,-1 4 2 16,-1-2-8-16,-1 2 1 0,-1-4 10 15,3 4-11-15,-3-4 0 16,2 0 2-16,3 0-1 15,5 0 31-15,-1 0-31 16,4 0 0-16,1 0 18 16,0 0-19-16,-2 0 0 15,0 0 11-15,-4 0-10 16,-1 4-2-16,-1-4 1 16,0 4 0-16,-1-4 5 15,3 0-5-15,0 0 0 16,6 0 7-16,0 0-7 0,2 0 8 15,0 0-8 1,0 0 0-16,0 0-5 0,-4 0 11 16,1 0-6-1,1 0 28-15,-3 0-28 0,3 0 0 16,2 0-6-16,0 0 6 16,5 0 18-16,3-4-18 15,1 0 16-15,5-6 11 16,-3 6-10-16,-3 0-12 15,-6 4-5-15,-6 0-28 16,-7 0 28-16,-5 0 19 16,1 0-13-16,-5 0 9 0,4 0-14 15,1 0 3-15,5 0-4 16,4 0 0-16,1 0 19 16,5 0 9-16,3 0-13 15,1 0-2-15,0 0 2 16,-1 0-15-16,-3 0-6 15,-3 0-4-15,1 0 10 16,-3 0 9-16,3 0-8 16,2 0-1-16,0 0 14 15,4-4 12-15,6 0-26 16,-1 0 0-16,3-2 32 16,-1 2-11-16,3 0-9 15,-7 4-12-15,-1 0 0 0,-4-4 5 16,-2 4-5-1,3 0 0-15,-1-2 30 0,0-2-30 16,4 0-7-16,4-4 7 16,1 2 0-16,2-6 30 15,3 2-30-15,-3 1 0 16,0 1 40 0,-3 3-40-16,-4 0-6 0,-2 1 5 15,-1 0 1-15,1 3 3 16,-2-3-3-16,-2 4 1 15,0-5 20-15,-2 1-13 16,-8 4-8-16,-2 0 0 16,-5-4 0-16,0 4 15 15,-3-1-5-15,2 1 2 16,0 0 33-16,2 0-45 16,3 0-9-16,2 0 9 15,4-5 0-15,-1 5 23 0,2 0-16 16,0-4 1-16,2 4-8 15,1 0-12-15,1 0 12 16,-3 0 0-16,-1 0 1 16,-3 0 2-16,-7 0 7 15,-1 0 13-15,-4 0-23 16,-3 0-20-16,-1 0 20 16,0 0-1-16,-2 0 9 15,1 0 39-15,-3 0-36 16,3 0 23-16,-3-4-23 15,0 4-5-15,2 0-6 0,-2 0 0 16,0 0 19 0,2 0 5-16,-2 0-24 0,0 0 0 15,0 0-1-15,0 0 4 16,0 0-3-16,0 0 5 16,0 0-4-16,0 0 7 15,0 0-8-15,0 0 0 16,0 0-2-16,0 0-4 15,0 0 6-15,0 0 2 16,0 0 4-16,0 0 17 16,0 0-23-16,0 0-9 15,0 0-11-15,0 0 33 0,0 0-13 16,0 0 0 0,0 0 1-16,0 0 17 0,0 0-18 15,0 0-16-15,0 0-9 16,0 0 49-16,0 0-24 15,0 0 1-15,0 0 18 16,0 0-19-16,0 0-3 16,0 0-11-16,0 0-8 15,0 0 44-15,0 0-17 16,0 0-5-16,0 0 9 16,0 0-9-16,0 0-2 15,0 0-12-15,0 0 5 16,0 0 18-16,0 0 1 15,0 0-10-15,0 0 0 16,0 0 12-16,0 0-12 0,0 0-16 16,0 0 15-16,0 0 2 15,0 0 19-15,0 0-20 16,0 0 0-16,0 0 2 16,0 0-2-16,0 0 0 15,0 0-8-15,0 0 16 16,0 0 5-16,0-4-13 15,0 4 0-15,0 0 3 16,0 0-3-16,0 0 0 16,0 0 15-16,0 0-13 15,0 0 2-15,0 0-4 16,0 0 0-16,0 0-12 16,0 0 12-16,0 0 0 15,0 0 20-15,0 0-20 16,0 0 2-16,0 0-2 0,0 0-2 15,0 0-8-15,0 0 10 16,0 0 0-16,0 0 12 16,0 0 6-16,0 0-26 15,0 0 8-15,0 0-25 16,0 0 25-16,0 0 6 16,0 0 4-16,0 0 11 15,0 0-21-15,0 0 0 16,0 0-2-16,0 0-14 15,0 0 15-15,0 0 2 16,0 0 6-16,0 0 3 16,0 0-2-16,0 0-8 0,0 0-8 15,0 0 2-15,0 0 6 16,0 0 1-16,0 0 5 16,0 0-6-16,0 0 8 15,0 0-11-15,0 0 3 16,0 0-9-16,0 0 9 15,0 0 7-15,0 0-7 16,0 0 0-16,0 0 8 16,0 0-17-16,0 0 9 15,0 0 0-15,0 0 4 16,0 0 5-16,0 0-9 0,0 0-5 16,0 0 5-1,0 0-6-15,0 0 6 0,0 0 0 16,0 0 21-16,0 0-21 15,0 0-6-15,0 0-3 16,0 0 6-16,0 0 3 16,0 0 0-16,0 0 1 15,0 0 24-15,0 0-25 16,0 0-13-16,0 0 4 16,0 0 9-16,0 0 3 15,0 0-3-15,0 0 0 16,0 0 15-16,0 0-15 15,0 0-11-15,0 0 10 16,0 0 1-16,0 0 6 16,0 0-6-16,0 0 0 15,0 0 3-15,0 0-3 0,0 0-1 16,0 0-9-16,0 0 10 16,0 0 3-16,0 0-2 15,0 0 12-15,0 0-13 16,0 0-18-16,0 0 13 15,0 0 4-15,0 0 0 16,0 0 1-16,0 0 6 16,0 0 17-16,0 0-23 15,0 0-2-15,0-1-19 16,2-2 20-16,0 1 2 16,1 2 0-16,-3 0 1 15,0-4-2-15,0 4 0 0,0 0-24 16,0 0 24-16,0 0-6 15,0 0 12-15,0 0 4 16,0 0-10 0,0 0 0-16,0 0 0 0,0 0-19 15,0 0 19-15,0 0 0 16,0 0 8-16,0 0-1 16,0 0-7-16,0 0 0 15,0 0-1-15,0 0-17 16,0 0 18-16,0 0 6 15,0 0-5-15,0 0 10 16,0 0-11-16,0 0-6 16,0 0-22-16,0 0 28 15,0 0-8-15,0 0-8 0,0 0 4 16,0 0-3-16,0 0-67 16,0 0-38-16,0 0 53 15,0 0-177-15,0-12-50 16,-3 6-387-16,-5-8-291 0</inkml:trace>
  <inkml:trace contextRef="#ctx0" brushRef="#br0" timeOffset="22501.96">18776 17151 5 0,'0'0'1153'0,"0"0"-796"0,0 0-249 0,0 0-12 0,0 0 72 0,0 0-51 0,0 0-7 0,0 0-35 16,0-13-21-16,0 13 43 16,0-1-46-16,-8 1 8 15,2-4 57-15,-5 0-65 16,-1-1 13-16,-3 0-11 16,-5-3-4-16,-2-1 8 0,-2 4-57 15,-5-4 0 1,-3 0-3-16,-1-4 12 0,0-1 15 15,1 6-3-15,-1-6-6 16,2 6 43-16,0 2-58 16,0-6 0-16,2 6 22 15,0 2-21-15,0 0 31 16,2 0-27-16,-2 4-4 16,2 0 6-16,-4 0-7 15,-1 0-2-15,-1 0-13 16,0 0 30-16,2 4-10 15,-3 0-5-15,5 2 0 16,-2-2-2-16,0 4 2 0,2 2 0 16,-2-6 12-1,4 4-12-15,2 2 3 0,2-6-3 16,8 4 0-16,1-2-21 16,4 2 21-16,-1 1 0 15,-3-4 28-15,1 8-26 16,-1-4-4-16,-3 5-5 15,1-1 3-15,-1 1-8 16,-4 4 12-16,4 4 0 16,1 0 28-16,-1 6-18 15,5 6-10-15,1-2-10 16,7-2-21-16,2 2 31 16,2 0 9-16,0-2 1 15,0-2 11-15,2-2-21 0,6 1 0 16,1 1-1-16,5 2-36 15,-1-2 37-15,3 2 0 16,-1-2 14-16,1 2 2 16,1-2-6-16,2-2-20 15,-2 4 7-15,3-6-30 16,1 2 33-16,0 0 1 16,2-3 17-16,1-5-6 15,1 5-11-15,2-2-2 16,-3-1-1-16,0 2 1 15,-1 0 1-15,0-4 0 16,0 4 0-16,0-4 0 16,2-4 0-16,-1-2 0 15,5-2 0-15,5-6 0 16,-1 4 6-16,2-2-6 0,3-2 0 16,0 0-1-16,0 0 1 15,-2 0 5-15,2-4-5 16,-3 0 0-16,0 0 16 15,4 0-16-15,1-8-7 16,-2-6 5-16,-1 2 2 16,0-6 6-16,-4 4-6 15,0 0 0-15,-4 0 17 16,-5 2-17-16,-3-2-8 16,-1 2 7-16,-3 2 1 15,1-4 9-15,0-2-9 16,-2 2 0-16,2-4 24 15,1 0-24-15,0 0-5 0,2 0 4 16,0-5-1 0,3 5 2-16,-1-4 20 0,1 0 8 15,-2 0-28-15,-4 0 2 16,-3 4-8-16,-1 4 6 16,-5 0 0-16,-5-2 25 15,1 2-23-15,-3-4 26 16,0-4-19-16,0 0-9 15,1-6 0-15,-3 6 0 16,2-5 10-16,-2 5 17 16,0 0-13-16,0 3-10 0,0-2-4 15,0 3-7-15,0 4 7 16,0-4 0-16,0 0 17 16,-5 0 5-16,3 4-22 15,-2-2 0-15,2-2-12 16,-3 8 14-16,1-2-2 15,0-2 0-15,-3 4 10 16,-3 2 5-16,2-2-15 16,-3 2 0-16,-1 0-12 15,-1-2 40-15,2 6-28 16,-2-6 6-16,2 6-6 16,-3-4 18-16,3 2-18 15,3-2 0-15,-2 4-31 16,1 0 55-16,3-2-24 0,-4 6 7 15,4-4 1-15,-3 4-4 16,3-4-4-16,-4 4-13 16,1-4 2-16,3 4 22 15,2-5-8-15,-1 5-2 16,1 0-1-16,1-1 17 16,1 1-17-16,0-4-20 15,-1 4 11-15,1 0 18 16,0-4 0-16,0 4-9 15,-2 0 1-15,-1 0 10 16,-1 0-11-16,-2 0-21 16,4 0 19-16,0 0 4 15,-1 0 11-15,1 0-13 0,0 0 0 16,2 0 2-16,-4 0-2 16,4 0-5-16,0 0-16 15,2 0 42-15,0 0-15 16,0 0-6-16,0 0 0 15,0-5-18-15,0 5 17 16,0 0 1-16,0 0 10 16,0 0-4-16,0 0-9 15,0 0 3-15,0 0 0 16,0-4-25-16,0 4 25 16,0 0 0-16,0 0 22 15,0 0-21-15,0 0-1 0,0 0-11 16,0 0 11-16,0 0-34 15,0 0 34 1,0 0 0-16,0 0 24 0,0 0-18 16,0 0-6-16,0 0-12 15,0 0-18-15,0 0 20 16,0 0 17-16,0 0-7 16,0 0 8-16,0 0 5 15,0 0-26-15,0 0 13 16,0 0-35-16,0 0 35 15,0 0 21-15,0 0-19 16,0 0 11-16,0 0-12 16,0 0-1-16,0 0-6 15,0 0-7-15,0 0 4 16,0 0 18-16,0 0-6 0,0 0-3 16,0 0 13-16,0 0-22 15,0 0 9-15,0 0 0 16,0 0-27-16,0 0 27 15,0 0-33-15,0 0-21 16,0 0-37-16,10 0-6 16,7-1-69-16,10 1-98 15,4 0 32-15,15 0-134 16,-7 10-174-16,-6 4-64 0</inkml:trace>
  <inkml:trace contextRef="#ctx0" brushRef="#br0" timeOffset="23181.2">19385 17486 152 0,'0'0'586'0,"0"0"-297"0,0 0-108 0,0 0 58 0,0 0-44 0,0 0-30 0,0 0-26 0,-6-13-56 16,6 13 7-16,0-1 14 15,0 1-25-15,0 0 51 16,0-5-84-16,0 1 5 0,0 0 17 16,2-10-59-1,16 0 42-15,5-8-27 0,10-4-10 16,7-6 3-16,10-2-17 16,4 2 0-16,2 0-15 15,0 6 36-15,-9 8-21 16,-9 4 12-16,-11 2-3 15,-10 6-9-15,-5-2 0 16,-10 4-8-16,0 4-17 16,-2 0 50-16,0 0-23 15,0 0 4-15,0 0 10 16,0 0-5-16,0 0-11 16,0 0-38-16,0 0 11 0,0 0-1 15,0 0-64-15,0 4-91 16,-6 10-70-1,-2 0-243-15,0 2-388 0</inkml:trace>
  <inkml:trace contextRef="#ctx0" brushRef="#br0" timeOffset="23570.44">19586 17806 557 0,'0'0'640'0,"0"0"-353"0,0 0-108 0,0 0-34 0,0 0 4 0,0 0 12 0,0 0-111 0,-4-12-17 0,6 8 5 16,13-6-14-16,8-2-12 15,8-8-12-15,2-6-27 16,5 4 6-16,3 0-13 15,1-4-109-15,-9 8-366 0,-8 4-706 0</inkml:trace>
  <inkml:trace contextRef="#ctx0" brushRef="#br0" timeOffset="26978.38">18599 10700 576 0,'0'0'394'0,"0"0"-165"0,0 0-26 0,0 0-65 0,0 0 35 0,0 0-30 0,0 0-99 0,-4-2 30 0,6 2-39 15,16 0-2-15,8 0 85 16,13 0-81-16,10 0 10 16,17 4-3-16,30-4-7 15,40 2 46-15,38 0-26 16,10 0 8-16,-3 2-16 16,-18 0-48-16,-18-4-2 15,2 0-10-15,2 0-9 16,-1 0 20-16,-13 0 19 15,-23-4 2-15,-27 4-14 0,-23 0-7 16,-11 0-13-16,7 0-5 16,2 0 15-16,7 8 3 15,-5-2 1-15,0 0 20 16,5-4-21-16,1-2-6 16,5 0-2-16,4 0 8 15,8 0 0-15,4 0 20 16,9 0-20-16,5-6 33 15,4-2-2-15,3 2-31 16,0-2 0-16,0-2 0 16,1-2 6-16,-2 0 8 15,-6 0-14-15,-12 2 0 16,-17 4 0-16,-16-1 21 0,-16 6-21 16,-11 1 6-16,-6-3 6 15,-6 2 52-15,4-2-46 16,2 2-11-16,6-3 37 15,4-1-32-15,7-3 12 16,8 1-11-16,6-4 5 16,4 0 7-16,4-2-25 15,3-1 0-15,0 5 20 16,-5-2-7-16,-4 4 1 16,-6 0 4-16,-10 3-5 15,-11 0 2-15,-9 2-15 16,-9 1-6-16,-3 1 6 15,-8 0 14-15,0 0 30 16,-2 0-6-16,0 0 1 0,0 0-2 16,0 0-37-16,0 0 0 15,2 0-10-15,-2 0 20 16,0-3 8-16,0 3-18 16,0 0 6-16,0 0 2 15,0 0-8-15,0 0-14 16,0 0 5-16,0 0 18 15,0 0 6-15,0 0-15 16,0 0-33-16,-10 0 27 16,-9 0-142-16,-26 6-97 15,3 9-227-15,-4-4-493 0</inkml:trace>
  <inkml:trace contextRef="#ctx0" brushRef="#br0" timeOffset="39865.35">18753 13319 504 0,'0'0'547'0,"0"0"-294"0,0 0-102 0,0 0 107 0,0 0-33 0,0 0-57 0,0 0-42 0,-78 0-55 0,78 0 37 16,0 0-89-16,0 0 5 15,24 6 55-15,14 6-48 16,16 2-3-16,37-2-28 16,54-10 20-16,63-2 57 15,32-20-31-15,12-14 18 16,-8-1-4-16,-22 3-60 15,-8 2 0-15,-3 2-1 16,-8-2 2-16,-20 4-13 16,-36 8 26-16,-43 10-14 0,-39 6 0 15,-25 2-54-15,-4 0 34 16,-9 0 4-16,-8 0 16 16,-9 0 16-16,-8 2-7 15,-2-2 33-15,0 0-19 16,0 0-11-16,0 0-12 15,0 2 0-15,0-2 1 16,0 0-19-16,0 0-17 16,-5 0-41-16,2 0-91 15,1-12-193-15,2-6-311 16,0-10-718-16</inkml:trace>
  <inkml:trace contextRef="#ctx0" brushRef="#br0" timeOffset="42115">31874 11051 95 0,'0'0'1265'0,"0"0"-932"0,0 0-202 0,0 0 96 0,0 0-27 0,0 0-47 0,0 0-42 0,2-48-100 16,-2 44-10 0,0-2 77-16,0-1-59 0,-10 1 37 15,-4-2-10-15,-4 0 12 16,-4 2-9-16,-7 1-49 15,-11-2 0-15,-7 5 25 16,-7 2-24-16,-5 0 28 16,-1 0-23-16,-1 0-5 15,1 0 25-15,4 13-26 16,3 1 0-16,1 5 14 16,1 10-13-16,0 3 20 15,1 6-21-15,4 4 0 0,4 2-4 16,6-2 4-1,8 1 0-15,5-3 8 0,3-1-7 16,3 1-2-16,3 0-1 16,3 3 2-16,4 1-7 15,0 2 7-15,7 2 0 16,0 2 6-16,0 0 4 16,2 1-20-16,21-1 10 15,8-2-27-15,9-4 27 16,11-4 13-16,9-4-5 15,17-8 1-15,23-4 0 0,31-8-15 16,23-12 6 0,-11-4-20-16,-28 0 20 0,-35-10 2 15,-20-6 10 1,11-8 0-16,12-6-12 0,4-10 0 16,-7-4-15-16,-12-8 5 15,-18-4 4-15,-9-5 12 16,-15-3 7-16,-8-2 1 15,-9 2-13-15,-7 4-2 16,-2 7 0-16,0 7 1 16,-15 10 4-16,-1 6 7 15,-4 6-4-15,2 4-7 16,1 4 6-16,1 4 2 0,-3 2-8 16,4 4-2-1,-1 2 2-15,-1 2 12 16,-1 2-12-16,-2 0-9 15,-4 0 9-15,3 12-12 0,2 2 12 16,3 4 0-16,7 3-55 16,9 2 55-16,0 8-111 15,13 19-159-15,14-6-244 16,2-4-249-16</inkml:trace>
  <inkml:trace contextRef="#ctx0" brushRef="#br0" timeOffset="43184.46">33518 11983 552 0,'0'0'371'0,"0"0"-235"0,0 0-55 0,0 0 156 0,0 0 19 0,0 0-66 16,0 0-38-16,8-70-38 0,-8 64 6 15,0 0 4-15,-10 0-32 16,-3 0 67-16,-3 0-80 15,-8 0-3-15,-10 2-42 16,-6 2-32-16,-6 0-2 16,-6 2 3-16,-1 0 8 15,-3 2 15-15,-7 16-14 16,-3 10 9-16,-1 6-12 16,5 6 12-16,4 4-17 15,11 4-2-15,9 6 5 16,9 5 6-16,9 3-13 15,8 4 0-15,8 0-7 16,4 1 11-16,4-5-4 16,19-2 6-16,6-2-5 15,2-4 19-15,3-2-20 0,-1-4-11 16,-2-2-7-16,0-1 17 16,-2-8-7-16,2-2-2 15,5-7 10-15,3-4-7 16,7-6-5-16,8-4-14 15,10-4 4-15,25-10 32 16,38 0-10-16,23-20 9 16,-21-16 0-16,-40-2 0 15,-47 2-9-15,-35 5-12 16,-7 9 2-16,0-2 20 16,0-2 7-16,0-6-5 15,0-2 19-15,0-2 51 16,0-2-73-16,0-2-3 15,0-4 55-15,0 0-60 16,0 0 56-16,0 2-36 0,0 2 3 16,0 1 7-16,0 3-31 15,0 2 0-15,0 0-15 16,0 4 30-16,0 4-6 16,0 2-9-16,0 4 0 15,0 0 1-15,0 3-1 16,0 2 0-16,0 0-2 15,0 5 14-15,0 2-7 16,0 4-5-16,0 2 0 16,0 1 10-16,0 1-10 15,-5 0 0-15,-8 0 23 16,-3 0-7-16,5 0 2 0,0 0-18 16,5 0 0-16,-4 0 6 15,4 0-6-15,2 1 0 16,-1-1 22-16,3 2-15 15,0 0-13-15,2-2 6 16,0 0-21-16,0 2 21 16,0-2 14-16,0 0-14 15,0 0 6-15,0 0 4 16,0 0-17-16,0 0 7 16,0 0-65-16,0 0 64 15,-2 3-39-15,-4 1-38 16,2 4-44-16,-2 6-77 15,-15 1-185-15,4-1-405 0,-3-3-605 16</inkml:trace>
  <inkml:trace contextRef="#ctx0" brushRef="#br0" timeOffset="45314.77">18793 17405 958 0,'0'0'616'0,"0"0"-543"0,0 0-46 0,0 0-17 0,158 58 97 0,-84-27 9 0,10-3-59 0,28 8-1 0,24 4 15 0,22 0-35 15,9-8-31-15,-7-16-5 16,-4-16-7-16,-4-4 1 16,13-28 12-16,11-20 9 15,14-16 0-15,6-7-1 0,1-1-6 16,-12 8-8-1,-13 6 0-15,-22 4 82 0,-19 4-49 16,-24 10-15-16,-25 3-17 16,-19 11 7-16,-5-2-8 15,8-4-15-15,13-12-3 16,6-6 18-16,-1-4 0 16,-2-5 6-16,-1-5-6 15,-1 2 1-15,-4-6 42 16,-7 6-43-16,-7 4 12 15,-8 8 15-15,-12 1-9 16,-5 7-18-16,-3 2 0 16,-3-4 0-16,0 2 26 15,2 2-26-15,4-6 0 16,3-3 64-16,4 3-63 16,5-4 16-16,9-2-17 0,11-2 8 15,10-2 11-15,7-1 1 16,5 3-3-16,5 4 43 15,0 4-59-15,-2 6 5 16,-3-2-6-16,-2 2 1 16,-2 4 9-16,-5 0-8 15,1 0 22-15,-3-1 25 16,0 1-27-16,5 0-22 16,-1-6 0-16,8 0 12 15,-3 0 3-15,2-4-6 16,-6 6 13-16,-2 4-14 0,-8-1-8 15,-6 11-12-15,-9 4 6 16,-6 6 6-16,-7 4 28 16,-7 6-28-16,-4 4 36 15,-1 4-18-15,3 0-17 16,3 2-1-16,3 0 0 16,-1 0 25-16,1 0-4 15,-2-4-8-15,1 2-11 16,-4 0-2-16,-5-2-17 15,-3 2 17-15,-4 2 0 16,0 0 9-16,-3 0-1 16,-2 0-8-16,-4 0 0 15,-3 0-8-15,-3 0-4 0,-1 2 12 16,-5 2 0-16,4 4 9 16,1 2-1-16,2 8-8 15,7 8 0-15,5 2-21 16,4 2 31-16,4 1-10 15,0-3 2-15,1-6 11 16,-7-8-10-16,-7-2-3 16,-9-2-34-16,-7-2 25 15,-4 2-30-15,0-2 38 16,0 2 1-16,0-2 0 16,0-2-15-16,0-2-54 15,0 0-28-15,0-4 51 16,0 0-86-16,7 0 16 15,0 0-66-15,4 0-100 16,-5 0-256-16,3-8-127 0</inkml:trace>
  <inkml:trace contextRef="#ctx0" brushRef="#br0" timeOffset="45633.06">26067 15057 993 0,'0'0'575'0,"0"0"-505"0,0 0 24 0,0 0 100 0,0 0-22 0,0 0 9 16,0 0-113-16,19 38-19 15,-9-24 62-15,4 0-57 0,4-1-10 16,4-4-44-16,5-4 0 15,6-4-14-15,7-1-8 16,3 0-64-16,-3 0 84 16,-5 0-114-16,-8 0-51 15,-8-6-142-15,-6-6-42 16,-7 2-1-16,-2-12 19 16,-1 4 17-16,0 0-67 0</inkml:trace>
  <inkml:trace contextRef="#ctx0" brushRef="#br0" timeOffset="45814.19">26466 14967 84 0,'0'0'504'0,"0"0"-220"16,0 0 4-16,0 0 21 16,0 0-66-16,0 0-11 15,0 0-76-15,50-14-40 0,-46 36 68 16,0 6-89-16,1 8-18 16,0 2-22-16,-3 4-36 15,0-2-16-15,0-8-3 16,-2-1-104-16,0-3-50 15,0-8-313-15,0-6-298 0</inkml:trace>
  <inkml:trace contextRef="#ctx0" brushRef="#br0" timeOffset="48210.74">31093 11668 582 0,'0'0'317'0,"0"0"-155"0,0 0-7 0,0 0 61 0,0 0-24 0,0 0-27 0,0 0 38 0,0-44-83 16,-8 44-46-16,-11 0 63 15,-12 18-89-15,-10 12 35 16,-10 9-21-16,-5 4 13 0,-2 10 2 15,-2 3-77-15,0 2 0 16,0 2 18-16,-1 2-18 16,3 5 19-16,3 1-7 15,2 4 5-15,1 6-17 16,4 4-3-16,3 6 0 16,3 3 3-16,1-1 0 15,3 2 21-15,1-4-21 16,-1-1 0-16,2-3-3 15,0-2 3-15,3-4-9 16,4 1 9-16,0-5 2 16,5-4 5-16,-3-2-7 0,2-3 0 15,1-4-10-15,-5 0 10 16,0-7-14-16,-3 0 14 16,-1 0 6-16,0-2-6 15,-3 2-4-15,-1-1 4 16,3 1-15-16,1-8 15 15,4 2 0-15,0-2 28 16,2-2-26-16,-2 4-4 16,-4-4-4-16,-3 2-24 15,-7 3 30-15,-3 3 15 16,-6 2-14-16,1 4 23 16,-2 2-22-16,4-4-2 15,2-2-6-15,6-5-27 0,4-3 33 16,3 0 7-1,-1 4-5-15,-3 2 26 0,0 6-27 16,-2 2-1-16,0 0 0 16,-1 1-31-16,1-5 31 15,5 0 15-15,2-2 10 16,6 4 8-16,4-4-21 16,6 8 9-16,-1 1-21 15,0 9-8-15,-2 2 8 16,0 4 1-16,-2 5 22 15,2-1-10-15,-3 6-11 16,6-4 13-16,-3 6-15 16,1-5-2-16,2 1 2 15,-3-2 11-15,-3-4-11 16,-6 0 1-16,-6-3 5 0,-5-5-6 16,-2-6 0-16,-3-4 0 15,3 0 27-15,-3-7-20 16,0-5 4-16,-2-2-11 15,-3-8 13-15,-11-8-5 16,-5-2-8-16,-8-6 6 16,-6-2 33-16,-7 0-38 15,-2-4 4-15,-5-6-5 16,3-2 8-16,2-2 28 16,4-8-36-16,5 0 0 15,2 0 19-15,4-16-19 16,2 2-8-16,4-4 7 15,-1 0-1-15,6-4 0 16,5 0 4-16,7-2 8 0,7-6 2 16,6-2-12-1,7-2-15-15,6-2 9 0,5-1 6 16,7-3 4-16,3 0 2 16,8-6 5-16,2 2-11 15,0-4-24-15,10-6 23 16,7 4 1-16,-1-3 0 15,1 5-6-15,-1 6 12 16,-1 8 4-16,-3 10-10 16,-1 2-15-16,0 8 15 15,-2 2-6-15,-2 2 6 0,1 2 0 16,-1-2 14-16,0 2-14 16,0 0 0-16,-1 2-31 15,-1-2 31-15,-3 4 0 16,-2-2 6-16,2 6 12 15,-2-4-6-15,0 4-12 16,0-4 0-16,0 0-15 16,0-2 15-16,0-2 0 15,0-2 2-15,0 2 9 16,0 0-11-16,0 2 0 16,0 2-10-16,0 4-3 15,-7 0 13-15,-5 0 6 16,-7 0-5-16,0 6 2 15,-6 14-3-15,0 4-9 16,-1 2-17-16,3 0 27 0,1-2-1 16,4-2 18-16,7 0 0 15,2-4-18-15,5-6-2 16,1-6-16-16,3 2-4 16,0-4 37-16,0-4-15 15,0 0 12-15,0 0-2 16,0 0 8-16,0 0-18 15,0 0-25-15,0-4 5 16,0-10 28-16,5 2-8 16,11-10 0-16,1 4 12 15,1-6-12-15,1 2 0 16,0 0-24-16,-3 4 12 16,-1-2 24-16,-1 6-2 15,-3 0-9-15,0 4-1 16,0 2 9-16,0-2-9 0,0 6-24 15,3-4 12-15,-3 4 24 16,3 4-1-16,-1 0-11 16,3 0 0-16,-1 0 8 15,3 12-8-15,-1 6 0 16,4 0 0-16,3 0 6 16,3 0 10-16,2 0-16 15,2-6 0-15,-2-2 2 16,-7-2-2-16,-6-2-38 15,-3 2 38-15,-1-4-121 16,5 0-31-16,37-4-183 0,-3 0-310 16,6-12-487-16</inkml:trace>
  <inkml:trace contextRef="#ctx0" brushRef="#br0" timeOffset="48740.31">32839 13138 370 0,'0'0'202'0,"0"0"-107"0,0 0-11 0,0 0-47 0,0 0-37 0,0 0-76 0,0 0-243 0</inkml:trace>
  <inkml:trace contextRef="#ctx0" brushRef="#br0" timeOffset="50141.95">33119 12964 484 0,'0'0'591'0,"0"0"-347"16,0 0-96-16,0 0 15 15,0 0 47-15,0 0-17 16,66-109-34-16,-60 100-21 16,-4 2-55-16,-2 4 62 15,0 0-24-15,0 3-61 16,0 0 43-16,0 0-54 15,0 0 8-15,0 0-36 16,-2 17-20-16,-7 12-1 0,-9 14 0 16,-2 17 13-1,-9 12 8-15,-17 32-13 0,-31 35-8 16,-29 27 0-16,-14 11-18 16,-1-9 18-16,9-12-8 15,19-13 23-15,1-1 5 16,3 0-20-16,5-3 0 15,-1-5-2-15,5 0-23 16,7-5 25-16,4-9 0 16,0-4 7-16,-3-9 5 15,10-17-12-15,1-14-1 16,13-18-17-16,-6 0 8 16,-15 9 10-16,-11 5 15 15,-16 12-15-15,-2-8 17 16,-3 0-17-16,3 1-20 0,3-7 4 15,1-6 20 1,5 2-4-16,5-8 0 0,3 0 1 16,3-3 0-16,5-7-1 15,2-12-18-15,6-8-6 16,3-12 25-16,4-6-2 16,0-6 2-16,2-4 6 15,0 0-4-15,-2 0-3 16,0 0-17-16,-2 0-1 15,3 0 36-15,-1 0-11 16,4 8-6-16,2 2 16 16,6-2-17-16,-1 2-5 15,5-2-11-15,2 2-10 16,-1-2 52-16,-1 2-26 16,0-2 6-16,-3 0 4 0,1-2-10 15,1 2 0-15,3-4-3 16,5 2-9-16,4 2 24 15,4-4 9-15,0-4-21 16,2 0 0-16,-2 0 0 16,2 0 0-16,-7 0-3 15,3-14-4-15,-2 2 14 16,2-6 2-16,2 0-9 16,3 0 0-16,-3 4 2 15,0-6-2-15,0 6 0 16,3-4 10-16,-3 4-9 0,5 0 1 15,-1 2-2-15,2 2 0 16,2-2-3-16,3 2 3 16,6 2 0-16,1 4 19 15,2 2-19-15,2-2 0 16,1 0-6-16,2 4 6 16,-3-4-3-16,3 0 3 15,-2 2 0-15,2-1 7 16,-3 2-6-16,-2-3-1 15,1-4-12-15,-3 2-1 16,0 2 12-16,0 0 2 16,2-1-1-16,-1 5 16 15,1 0-14-15,-5 0-4 16,2 13 1-16,-7 11-13 0,2 6 14 16,-1 2 15-16,5 0-9 15,1-2-3-15,0 0 14 16,6-6-26-16,-1-2 9 15,3-10-20-15,2-6 20 16,-2-2 12-16,2 0-6 16,-2-4-6-16,0 0 1 15,-2 0 2-15,-2 0-3 16,2 0-11-16,2 0 11 16,0-4 12-16,2-10-12 15,0-2-4-15,0-4 4 16,0-6 0-16,0-4 0 15,4 2-3-15,6 2 2 0,0-2 2 16,-1 6 3 0,3 4-4-16,-2 6-1 0,1 2 0 15,3-3 1-15,1 8 0 16,6 1 32-16,3-5-24 16,3 5-16-16,2 3 0 15,-3-3-1-15,1 4 9 16,-4 0 0-16,-7 0 6 15,-3 0 11-15,-5 0-17 16,-3 13-7-16,0 5-20 16,-5 5 5-16,2-1 5 15,2 0 4-15,7-4-71 16,12-4 12-16,39-10-261 16,-4-4-242-16,2 0-428 0</inkml:trace>
  <inkml:trace contextRef="#ctx0" brushRef="#br0" timeOffset="51542.31">31232 16114 1194 0,'0'0'596'0,"0"0"-567"0,0 0-23 0,0 0 148 0,121 68-37 0,-61-58-43 0,15-2-52 0,26-8 0 0,28 0-13 16,27-24-9 0,7-2-10-16,-7-8 2 0,-11 6 16 15,-41 2 26-15,-13 2 7 16,-26 8 20-16,-11-2 17 16,-5-9-78-16,-5 0 1 15,-8-8-12-15,-22-1 22 16,-12-6-2-16,-2-2-9 15,-7-8 12-15,-11-2 70 16,1 0-33-16,5-4 4 16,6-5 59-16,3 5-61 15,3 4 7-15,0-2-29 16,0 4-28-16,0 4 42 0,0 8-43 16,-2-1 0-1,-14 11 27-15,-5 2-4 0,-6 6-1 16,-2 0-22-16,0 4 0 15,-9 0 12-15,2 4-12 16,-2 0 0-16,0 2 12 16,-2 0-12-16,-5 2 9 15,-5 4-9-15,-10 6 0 16,-12 0 4-16,-8 0-4 16,-9 0 0-16,-7 10 13 15,-7 0-11-15,3 2-2 16,0-4-7-16,8 2-16 15,10 0 23-15,9 0 0 16,10 0 9-16,12 0-1 16,7 0 9-16,1 2-30 0,3 6 13 15,-4 0-31 1,-4 2 31-16,-1 6 16 0,-2 5-5 16,2-4 15-16,3 8-25 15,5-7-1-15,8 2-3 16,11-4-22-16,6 2 25 15,7-2 0-15,5 6 18 16,0-6-3-16,0 6-15 16,0 0 0-16,0 2-3 15,-3 7-21-15,1-1 24 16,2 2 2-16,4-2 15 16,0 0-5-16,4 0-11 15,17 0-1-15,6 4-2 16,5-4 2-16,3 0 14 0,-1 1-7 15,0-1 11-15,-1-8-18 16,-2-2 1 0,3-4 8-16,-1-4-9 0,7-2 0 15,5-4 22-15,5-6-21 16,11 0-2-16,3-2-7 16,8 0 8-16,-5 2 12 15,-3-6-12-15,-8 4 0 16,-12-4 25-16,-8-2-25 15,-9-2-9-15,-5 0 3 16,-9 0 6-16,-1 0 8 0,-6 0-8 16,-3 0 0-1,-1 0 29-15,-2 0-29 0,0 0-8 16,0 0 7-16,0 0 1 16,0 0-15-16,0 0 15 15,0-2-85-15,0-10-121 16,0 0-548-16,0 2-490 15</inkml:trace>
  <inkml:trace contextRef="#ctx0" brushRef="#br0" timeOffset="51677.97">31762 16222 1770 0,'0'0'514'0,"0"0"-451"0,0 0-15 0,0 0-13 0,0 0-35 0,0 0-72 0,0 0-401 0</inkml:trace>
  <inkml:trace contextRef="#ctx0" brushRef="#br0" timeOffset="56224.03">31961 15276 234 0,'0'0'68'0,"0"0"-68"0,0 0-18 0,0 0-204 0</inkml:trace>
  <inkml:trace contextRef="#ctx0" brushRef="#br0" timeOffset="57473.4">31201 16972 77 0,'0'0'46'0,"0"0"-22"16,0 0 17-16,0 0 38 15,0 0 16-15,0 0-59 16,0 0-24-16,23 0 21 16,-15 0-26-16,3 0 3 15,-1 0 9-15,3 0-7 16,3 0-4-16,-1 0-8 16,5 0-13-16,3 0 13 15,3 0 13-15,1 0 0 16,2 0-1-16,4 0-11 15,3 0-1-15,2 0-6 16,-5 0-59-16,-1 0 54 16,-8 0-41-16,-13 0-44 0,-9 0-129 15</inkml:trace>
  <inkml:trace contextRef="#ctx0" brushRef="#br0" timeOffset="57870.71">31621 16976 68 0,'0'0'149'0,"0"0"-4"0,0 0-64 0,0 0-33 0,0 0-15 0,0 0-3 0,-96-8 6 0,96 4-36 0,0-2-23 16,0 2 6-16,8 0-24 16,3 0 7-16,3 0-25 15,-1 4-15-15,-1-2 35 16,-1 2-37-16,-3 0-18 0,1 0 59 16,-2 0 35-1,-4 0 0-15,-3 0 28 0,0 0 11 16,0 0 13-16,0 0-15 15,0 0 5-15,0 0 20 16,0 0-33-16,0 0 0 16,0-4 18-16,0 4-12 15,0 0 21-15,0 0-43 16,0 0-13-16,0 0 7 16,0 0-7-16,-7 0-30 15,-3 0 10-15,2 0 18 16,-1 4 2-16,0 2 0 15,0 2 9-15,2 2-9 16,3 2 0-16,-3-2-7 0,0 2-34 16,1 2-16-1,-5 0 2-15,1-2-50 0,4-6-97 16</inkml:trace>
  <inkml:trace contextRef="#ctx0" brushRef="#br0" timeOffset="58644.34">30972 17102 434 0,'0'0'172'0,"0"0"-100"0,0 0-5 0,0 0 90 0,0 0-8 0,0 0-41 16,0 0 40-16,0-14-32 0,0 14 50 15,0 0-10 1,0-4-6-16,0 4 17 0,0 0-77 16,0 0-16-16,0 0 68 15,0 0-80-15,0 0 32 16,0 0-51-16,0 0-31 16,5 0 18-16,10 0-30 15,11 0 0-15,12-5 14 16,9 0-14-16,9-3 7 15,5 4-7-15,3-6 0 16,-4 2-22-16,-9 4 18 16,-13 2-50-16,-14 2-2 0,-12 0-47 15,-10-4 22 1,-2 4-24-16,0 0-53 0,0-4-99 16,0-4-138-1,-6 2-9-15,1-2-99 0</inkml:trace>
  <inkml:trace contextRef="#ctx0" brushRef="#br0" timeOffset="58951.21">31618 16695 697 0,'0'0'209'0,"0"0"-99"0,0 0-62 16,0 0 104-16,0 0 22 16,0 0-84-16,0 0-34 15,9-44 22-15,-7 44 2 16,5 0 88-16,-3 22-2 16,3 9 11-16,-2 14-32 15,-1 8-63-15,-2 7-10 16,0 2-72-16,3 0-22 15,-1-4-18-15,3-4-47 16,2 4-142-16,-2-13-317 16,-3-11-538-16</inkml:trace>
  <inkml:trace contextRef="#ctx0" brushRef="#br0" timeOffset="60339.26">31469 17870 849 0,'0'0'531'0,"0"0"-384"0,0 0-99 0,0 0 77 0,0 0 91 0,0 0-94 0,0 0-40 0,-47 27-41 15,36 1-1-15,-3 6 68 16,3 6-74-16,3 0 8 0,8 4 29 16,0-5-47-1,8-10-5-15,23-3-19 0,12-16 0 16,8-10-18-1,7 0 2-15,0-22-42 16,-6-10 25-16,-10-4 5 16,-13-4 19-16,-14 0 9 0,-15 0 0 15,0 4 24-15,-24 0-23 16,-13 1 12-16,-2 13 41 16,-1 4-10-16,0 8 19 15,6 6-54-15,8 4 5 16,5 0 12-16,11 14-26 15,4 4 0-15,6 4-33 16,6 0-111-16,29 1-69 16,-2-5-323-16,-6-4-279 0</inkml:trace>
  <inkml:trace contextRef="#ctx0" brushRef="#br0" timeOffset="60808.83">32231 18125 1388 0,'0'0'351'0,"0"0"-132"0,0 0-201 0,0 0 83 0,0 0 51 0,0 0-19 0,7 151-26 16,-7-87-54-16,0 2-44 0,0 0 36 15,0-12-45-15,0-4-67 16,0-13-117-16,0-15-171 15,0-19-460-15</inkml:trace>
  <inkml:trace contextRef="#ctx0" brushRef="#br0" timeOffset="62281.58">32113 15861 871 0,'0'0'377'0,"0"0"-209"0,0 0 5 0,0 0-28 0,0 0 20 0,0 0-68 0,0 0-38 0,-4 0-20 0,4 18-38 16,8 8 13-16,7 5 44 15,6 6-46-15,6 12 33 16,2 3-39-16,2 8 8 0,4 10 71 16,3 10-30-1,0 1-25-15,0 9 31 0,-4-2-60 16,-3 2 35-16,-4-5-36 16,-4-9 0-16,-4-4-8 15,-3-10 8-15,-10-8 0 16,-4-2 30-16,-2-2-16 15,0 3 35-15,-14-7-49 16,-3-2 0-16,-3-4 47 16,2 0-39-16,5-4-7 15,0 0 42-15,3-6-41 0,6 2 13 16,-7 0-15 0,4 3-6-16,0-3 6 0,-2 0 0 15,1-2 15 1,1-2 10-16,-2-2-19 0,2-4-6 15,1-4-7-15,-3 0-8 16,2 0 14-16,-2 4 2 16,-2 0 13-16,-1 0 5 15,2 4-18-15,-5-2-1 16,-2 2 0-16,-1 1-13 16,-1-5 13-16,-6-4 1 15,0 4 16-15,-4-4-4 16,-2 0-6-16,-2-4-7 15,-3 4-9-15,3-4 5 16,0 2-6-16,4-6 20 0,2-2-6 16,10 2-1-16,3-6 3 15,7 0 0-15,5-4-6 16,2 0-10-16,0 0 10 16,0 0 12-16,0 0-12 15,0 0 0-15,0 0 0 16,0 0 6-16,0 0-6 15,0 0-5-15,0 0 5 16,0-12 0-16,4-2-3 16,3 0-10-16,-1 0-24 15,2-2 29-15,-4-2-59 16,0-4-89-16,-4 0 19 16,0-14-99-16,0 4-249 0,0 1-324 15</inkml:trace>
  <inkml:trace contextRef="#ctx0" brushRef="#br0" timeOffset="62669.52">31930 17740 1046 0,'0'0'253'0,"0"0"-187"0,0 0 38 0,0 0 132 0,0 0-39 0,0 0-84 0,0 0-21 15,-54 28-75-15,32-6 53 16,-7 8-5-16,0 2 9 16,-5 13 52-16,-1 3-47 15,4 2 6-15,2 0-30 16,9-2-55-16,15-8 0 16,5-8 0-16,27-6 1 15,45-18-21-15,41-8 4 0,32-34-133 16,-20-2-187-1,-25-4-675-15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56:32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18085 13112 116 0,'0'0'213'0,"0"0"-121"0,0 0-73 0,0 0 43 0,0 0-62 0,-80 46 8 0,80-44-3 0,0 0-5 15,0 4-18-15,0-2-61 16,0 2-319-16</inkml:trace>
  <inkml:trace contextRef="#ctx0" brushRef="#br0" timeOffset="360.28">16289 14373 620 0,'0'0'329'16,"0"0"-244"-16,0 0-84 16,0 0 31-16,0 0-31 15,0 0 0-15,0 0-1 16,0-8-48-16,0 8 42 15,0 0-49-15,0 0-30 16,2 3 32-16,-2 11-79 16,0-1-16-16,0 6-158 0</inkml:trace>
  <inkml:trace contextRef="#ctx0" brushRef="#br0" timeOffset="1758.26">11670 15258 745 0,'0'0'560'0,"0"0"-301"0,0 0-128 0,0 0-28 0,0 0 116 0,0 0-31 0,0 0-27 0,125-90-62 0,-27 29-82 16,49-25 2-16,42-26-19 15,7 1 15-15,-35 25-2 16,-50 26-13-16,-51 32-32 15,-17 8-68-15,-3 4-70 16,-7 2-1-16,-8 4 13 16,-21 8 12-16,-4 2 145 15,-14 0-112-15,-12 18-61 0,-19 16-93 16,6-4-93-16,5-2-215 0</inkml:trace>
  <inkml:trace contextRef="#ctx0" brushRef="#br0" timeOffset="3824.25">11650 12238 1264 0,'0'0'402'0,"0"0"-341"0,0 0 31 0,0 0 84 0,0 0-47 0,0 0-12 16,0 0-107-16,24-14 14 16,16 10-24-16,16-2-13 0,9-2 13 15,13-7 20-15,9-3 0 16,7-4 28-16,6-3-48 16,4-4 27-1,-1 3-27-15,-5 2-15 0,-9 5 8 16,-7 4 7-16,-8 5 0 15,-9 4 0-15,-5 2 0 16,-2 4 0-16,2 0-1 16,0 0-14-16,7 0 15 15,4 0 0-15,8 0 10 16,2 0 6-16,9-2-16 16,3-6 0-16,1 0-11 0,-1 0 14 15,-4-2-3-15,-4 2 0 16,-9 0 1-16,-9 0 14 15,-7 2-15-15,-5 2 0 16,-3-2-25-16,0 2 53 16,0-4-22-16,0 2 23 15,-1-2-12-15,3 0 29 16,-1 0-46-16,-2 0 0 16,-1 0 16-16,-12 4-4 15,-9 0 1-15,-19 2-13 16,-10 2 0-16,-8 0-26 15,-61 0-176-15,3 8-145 16,-2-4-301-16</inkml:trace>
  <inkml:trace contextRef="#ctx0" brushRef="#br0" timeOffset="4788.14">13243 9723 593 0,'0'0'634'0,"0"0"-421"0,0 0-69 0,0 0-22 0,0 0 65 0,0 0-11 0,0 0-76 16,-44-50-89-16,44 50-11 16,17 0-5-16,19-2 5 15,20 0 9-15,35-4 26 16,50-8 11-16,63-4 8 15,33-4 36-15,8 4-90 16,-11 0 16-16,-32 6 23 16,-10 4-27-16,-12-2-11 15,-12 4-1-15,-14-2 12 16,-35 2-27-16,-27 2 15 0,-27 2-26 16,-17 0 26-1,4 0 23-15,-6 0-23 0,-3-1 0 16,-18 3 1-16,-14 0 20 15,-7 0-21-15,-4 0 0 16,0 0 60-16,0 0-16 16,0 0-23-16,0 0-21 15,0 0 9-15,0 0-42 16,0 0 0-16,-6 15-163 16,-8 6 63-16,-8 12-178 15,0-3-359-15,3-6-424 0</inkml:trace>
  <inkml:trace contextRef="#ctx0" brushRef="#br0" timeOffset="7071.33">26380 7281 1104 0,'0'0'374'16,"0"0"-265"-16,0 0 23 0,0 0 48 0,0 0 50 0,0 0-128 0,0 0-26 0,-51-54 21 16,32 54-80-16,-7 0 1 15,-12 0 45-15,-11 18-62 16,-13 6 26-16,-8 6-15 15,-3 2-1-15,2 6 70 16,1 4-69-16,6 4-1 16,6 7 42-16,5 9-35 0,4 8-7 15,0 20-11 1,2 24 0-16,7 23 6 0,7 5-5 16,17-7-1-16,16-13 37 15,0-12-37-15,18 2 16 16,15 1-16-16,7-5 0 15,2-16 65-15,-3-17-64 16,-4-17 0 0,3-2 33-16,11 10-34 0,11 10 0 15,9 8-3-15,2-3-21 16,3-9 24-16,0-6 0 16,6-10 11-16,4-6 0 15,10-6 3-15,4-8-20 16,5-6 6-16,1-4-31 0,1-5 31 15,0-7 16-15,15-9-9 16,18-5 16-16,21 0-16 16,-15-8-7-16,-30-7-1 15,-29-2-36-15,-23-1 36 16,11-1 2-16,10-8 19 16,6-5-7-16,-7-4-7 15,-6-4-12-15,-7-6-1 16,-7-6-41-16,-8-4 48 15,-8-7 0-15,-7-3 1 16,-6-2 15-16,-1-2-15 16,-6 0-1-16,0 1 0 15,1 0-10-15,0 0 10 16,-2-1 7-16,2-2 20 0,-5 2-15 16,0 1-12-16,-4 5 44 15,1 2-44-15,-2 4 0 16,-1 0 43-16,-3 1-37 15,-1 3-5-15,0-2-1 16,-3 2 1-16,-3 0 9 16,-4 2-10-16,-2 4 0 15,0 4 14-15,-4 6-14 16,-15 2-14-16,-6 3-1 16,-4 1 11-16,0 2-8 15,0 2 12-15,2 0 0 16,-2 2 13-16,0-2-13 0,-2 2-1 15,-5-2-17-15,-3 2 13 16,-2 0-2-16,-5 0 7 16,-4 2 0-16,0-1 7 15,-9 1-7-15,4 4 0 16,1 0-13-16,0 2 10 16,1 4 2-16,0-2 1 15,-5 4 0-15,2 0 6 16,-2 2-6-16,3 2-9 15,-3 0 3-15,-3 4-16 16,1 0 22-16,0 0 13 16,2 2 8-16,2-2-21 15,0 2-6-15,4 2 5 0,-2 0-16 16,4 0 17 0,6 0 6-16,-3 0-4 0,3 0 5 15,-6 4-7 1,0 4-3-16,0 0-15 0,-1 2 18 15,0 2 0-15,4-2 3 16,1 2-1-16,3-2 14 16,3 0-16-16,7 0-4 15,1 0 4-15,3 4 0 16,3 3 6-16,1-2 1 16,0 3-6-16,6 0-1 15,0-1 0-15,0-2-4 0,-1 0 4 16,-5-4 0-1,2 2 1-15,2-5 11 0,5 0-12 16,5-6 0-16,4-1-1 16,5 2-1-16,2-3 2 15,0 0 0-15,0 0 0 16,0 0 12-16,0 0-12 16,0 0 0-16,0 0-25 15,0 0 18-15,5 0 6 16,10 0 1-16,9 2-81 15,39 10-77-15,-5-2-226 16,0 0-368-16</inkml:trace>
  <inkml:trace contextRef="#ctx0" brushRef="#br0" timeOffset="8705.26">29358 7373 523 0,'0'0'358'0,"0"0"-189"0,0 0-27 0,0 0 52 0,0 0-50 0,0 0-3 0,0 0-50 0,-112-44-25 15,80 38 49-15,-4 2-40 16,-4 0 51-16,0 2-62 16,-5 2 2-16,1-2 33 15,-8 2-63-15,-3 0-23 16,-3 0 42-16,-2 2-53 16,-2 8 24-16,2 2-26 15,0 4 2-15,-1 4 14 16,1 4-14-16,-2 4 7 15,-1 4 32-15,-1 5-32 16,-1 3 9-16,-2 3-18 0,2 2 0 16,1 3 11-16,-1 4 6 15,5 2-15-15,0 4 31 16,6 0-20-16,3 5 6 16,4 1-19-16,5 0 0 15,5 2 24-15,5 2-23 16,5 5 11-16,5 3 16 15,9 6-13-15,3 4-15 16,10 6-1-16,0 2-19 16,19 3 20-16,7-3 11 15,8 0 3-15,6-4 1 16,3-3-9-16,3-7-1 16,1-4-5-16,-1-6-27 15,4-4 27-15,0-3 22 16,2-5-8-16,4-2 1 0,0-4-9 15,2-2-6-15,6 0-6 16,3-4-15-16,8-1 21 16,10-3 6-16,7-6 40 15,8-2-1-15,20-2-35 16,-8-8 35-16,-1-4-45 16,-2-6 0-16,-13-8 20 15,6-2-19-15,-3-2 7 16,-6-2-8-16,-4 0 6 15,-4 0 27-15,-7-4-33 16,-5-6 0-16,-6-2 26 16,-3-4-25-16,-1-4-1 15,4-4 0-15,4-8 1 0,7-6 17 16,5-4-18 0,6-6 0-16,-2-5 34 0,0 2-34 15,-3-4-12-15,1-1 12 16,-7 0 0-16,-2 0 1 15,-10-5-1-15,-6-3 8 16,-8-4 61-16,-8-2-69 16,-5-2 0-16,-10-2-1 15,-8 1 2-15,-5 3 40 16,-5 0-17-16,-6 0-14 0,-3-2 35 16,-2-2-45-1,0-1-10-15,0 5-8 0,-5 4 18 16,-5 2 3-1,-4 4 6-15,3 1-9 0,-2 7 0 16,1 4-6-16,-3 4 5 16,1 4-1-16,-1 2-4 15,-3 0 5-15,-2 0 2 16,-2 0 10-16,-3 0-11 16,-4-3-18-16,-2 1 9 15,-2 2 9-15,-5-2-25 16,-3 2 24-16,-1 2 2 15,0 2 12-15,-3 2-13 16,-1 1-36-16,-6 6 36 16,-4 0-6-16,-2 6 6 0,-6 2 1 15,-1 1 0-15,1 4-1 16,-1 0 0-16,5 0-10 16,2 0 10-16,-2 2 0 15,0 2 0-15,-3 2 9 16,-6 4-2-16,1 2-7 15,-4 0 0-15,5 2-4 16,9 8 4-16,7 0 0 16,14 2 9-16,8-2 0 15,8-1-9-15,7-4 0 16,6-1-14-16,3 1 3 16,3-4 10-16,2 2 1 15,0-3 0-15,0 0-35 0,0 1-16 16,0 3-67-1,0 9 14-15,-18 19-143 0,-1 0-313 16,-15 0-593-16</inkml:trace>
  <inkml:trace contextRef="#ctx0" brushRef="#br0" timeOffset="9867.32">26289 8187 342 0,'0'0'826'0,"0"0"-554"0,0 0-173 0,0 0 95 0,0 0 93 0,0 0-160 0,0 0-50 0,-14 4-28 16,10 26 28-16,-3 9 37 15,-1 11-111-15,-2 5 25 16,-1 4 33-16,3-3-36 16,0-4 5-16,4-10-7 15,-1-8-22-15,5-11-2 16,0-9 0-16,-2-6-21 15,2-8 22-15,0 0 0 16,0 0 0-16,0-15 0 16,0-9-49-16,0-8 47 15,0-8-21-15,0-4-4 16,0-2 27-16,5 0 22 16,3 1-21-16,2 6 2 15,-2 2 5-15,3 8-13 0,-3 4 5 16,0 9 0-16,-3 6 27 15,1 4-20-15,-2 4 22 16,4 0-19-16,3 2 5 16,2 0 4-16,5 0-19 15,2 0 1-15,2 0 20 16,-2 2-20-16,3 10 11 16,-2 6-12-16,4 6 1 15,0 7 12-15,-3 1-13 16,-2 1 0-16,-2 2 4 15,-3-3-4-15,-3-4-22 16,-6-6-63-16,1-4-71 16,-5-6-14-16,-2-2-149 0,0-2-205 15,0-4-80-15</inkml:trace>
  <inkml:trace contextRef="#ctx0" brushRef="#br0" timeOffset="10085.78">26217 8598 1166 0,'0'0'627'0,"0"0"-479"0,0 0-26 0,0 0-21 0,0 0 43 0,0 0-109 0,205-34 38 0,-38-10-5 16,25-4-68-16,-5 4-16 15,-20 8-230-15,-57 16-476 16,-24 4-514 0</inkml:trace>
  <inkml:trace contextRef="#ctx0" brushRef="#br0" timeOffset="10949.87">29271 8227 542 0,'0'0'161'0,"0"0"-48"16,0 0 86-16,0 0 86 15,0 0-16-15,0 0-80 16,0 0 28-16,-2-22-28 0,2 22-17 15,0 0-30-15,0 16-134 16,0 10-8-16,2 10 96 16,4 5-73-16,-2 3 11 15,0 0-10-15,-2-6-12 16,1-4-3-16,-1-8-9 16,-2-8-51-16,0-6 40 15,0-8-29-15,0-2 13 16,0-2-23-16,-5 0 31 15,-7 0 10-15,-2-10-43 16,-1-6 31-16,-2-6 19 16,2-4 4-16,4-6 32 15,0-4-27-15,6 0 21 16,3 0 20-16,2 4-48 0,0 6 0 16,2 3-12-1,11 5 27-15,6 5 8 0,-2 4-22 16,8 1 0-16,-1 4 9 15,3 2-10-15,2 0 0 16,-4 2 3-16,-4 0 4 16,-4 0 34-16,-4 0-25 15,-7 0-16-15,-1 12 42 16,-5 2-42-16,0 4 0 16,0 3 23-16,0-2-21 15,0 2 16-15,2-6-18 0,7-1 0 16,2 0-10-16,5-1 10 15,1 3-22-15,6 2 8 16,1 4 28-16,-3 4-23 16,-8 2 9-16,-9 4 0 15,-4-2 16-15,-2 0-14 16,-18-6 15-16,-6-2 70 16,-3-2-32-16,0-6 30 15,-3-3-85-15,3-6 1 16,-2-1-23-16,-2 1-38 15,-29-5-222-15,8 0-416 16,-4-9-828-16</inkml:trace>
  <inkml:trace contextRef="#ctx0" brushRef="#br0" timeOffset="11765.22">28145 8243 863 0,'0'0'344'0,"0"0"-256"0,0 0 102 0,0 0 195 0,0 0-131 0,0 0-91 0,0 0-26 16,20-34-18-16,-9 14 3 16,2-10-115-16,3-10 23 0,1-8 59 15,1-10-71-15,-3-10-9 16,-1-7-9-16,-5-5 2 15,-3 0-1-15,0-4-1 16,-6 4 11-16,0-1 25 16,0 3-36-16,0 4-9 15,0 4 9-15,0 9 0 16,2 10 53-16,-2 8-41 16,2 11-12-16,-2 6 39 15,0 4-38-15,0 2-2 16,0 0 1-16,0 2-3 0,0-2 3 15,0-2 1-15,0 0 14 16,-2-6-3 0,0-2-6-16,2-5-12 0,0-2 6 15,0 1 0-15,0 0 17 16,0 3-16-16,0 5 24 16,4 6-23-16,0 8-2 15,-1 4-1-15,-1 4 0 16,-2 2 2-16,0 4 2 15,0 0-2-15,2 0 13 16,-2 0 1-16,0 0-15 16,0 0-22-16,0 0 12 15,0 0-65-15,0 0 49 0,0 0-163 16,0 0-274 0,-4 0-217-16,-7 0-466 0</inkml:trace>
  <inkml:trace contextRef="#ctx0" brushRef="#br0" timeOffset="12515.55">28519 6035 889 0,'0'0'333'0,"0"0"-190"0,0 0 100 0,0 0 19 0,0 0-54 0,0 0-29 15,0 0-96-15,11-18-15 16,-4 22-19-16,-1 21-36 16,5 7 59-16,3 10 6 15,-3 4-43-15,2 0 18 16,-1-6-53-16,-4-4-9 15,1-10-13-15,-5-8 34 16,-1-5-13-16,0-6 1 16,-3-5 0-16,0-2-15 15,0 0-6-15,0 0 12 16,0 0-8-16,0-8 34 0,0-8-4 16,0-4-11-1,-3-6 13-15,-2-4-15 0,3-4-2 16,2-2-16-16,0-2-10 15,0 4 56-15,0 0-28 16,0 3 1-16,4 4 18 16,6 0 2-16,3 1-21 15,3 2 0-15,-1 0-7 16,-1 6 17-16,-3 2 27 16,-3 6-13-16,-3 4 1 15,0 2 14-15,-1 2-39 16,-2 0-3-16,1 2 3 15,-1 0 1-15,2 0 16 0,5 0-17 16,0 0 0 0,6 14 0-16,4 4 0 0,0 5-5 15,4 2-4-15,-1 5 18 16,3 1 8-16,-4-1-17 16,0 2 7-16,-8-3 5 15,-1 2-12-15,-8-3-12 16,-2 0-4-16,0-6 32 15,-2-2-10-15,2-6-6 16,-2-2-43-16,2-4 41 16,1-2-84-16,-1-2-20 15,0-2 6-15,-2 0-79 16,0-2 29-16,0 0-132 0,0 0-96 16,0 0-296-16</inkml:trace>
  <inkml:trace contextRef="#ctx0" brushRef="#br0" timeOffset="12765.75">28702 6192 1227 0,'0'0'363'0,"0"0"-251"0,0 0 103 0,0 0-17 0,0 0-129 0,0 0 3 0,0 0-45 0,58 0 14 16,-21-2-2-16,5-2-39 15,8-4-55-15,25-4-225 16,-12 2-243-16,-10 2-349 0</inkml:trace>
  <inkml:trace contextRef="#ctx0" brushRef="#br0" timeOffset="13191.11">29341 6162 990 0,'0'0'527'16,"0"0"-447"-16,0 0 114 16,0 0 15-16,0 0-46 15,0 0-85-15,0 0-22 16,0-2 30-16,-2-10-25 0,-5-4-42 15,-2-4 68-15,3-2-59 16,-3 0-1-16,1-3-27 16,4 2 6-16,4-2-6 15,0 0 0-15,0-2-3 16,0 1 1-16,8 0 2 16,5 4-13-16,-3 4 11 15,4 4 2-15,1 2 3 16,-1 6-3-16,1 2 0 15,4 2 30-15,0 2-21 16,4 0-9-16,1 8 0 0,5 14 15 16,0 6 42-1,0 6-57-15,0 4 9 0,-5 0 22 16,-6-3-30-16,-2-4-2 16,-9-4 1-16,-5-5-73 15,-2-2-12 1,0-6-106-16,-4-2-118 0,-10-4-289 15,3-6-414-15</inkml:trace>
  <inkml:trace contextRef="#ctx0" brushRef="#br0" timeOffset="13896.95">29838 5811 1064 0,'0'0'550'0,"0"0"-369"0,0 0-52 0,0 0 123 0,0 0-77 0,0 0-86 0,0 0-34 0,13-8-44 16,-7 18-11-16,6 10 35 16,1 4-21-16,3 4 33 15,-1 4-37-15,1 0 12 16,-3-2-22-16,-1-6-3 15,-3-3-52-15,-5-7-34 16,-2-5-56-16,-2-4 74 16,0-3-36-16,-6-2 43 0,-10 0 33 15,3 0-26 1,-3-7 56-16,5-8 0 0,0-3 2 16,1-7 50-16,2-3 2 15,-1 1 27-15,1-6-8 16,-2 3-51-16,3 2 25 15,1 2 9-15,2 4-23 16,4 4 68-16,0 2-100 16,0 4 9-16,6 0-9 15,11 0-8-15,10 2 8 16,2 2 0-16,7 4 12 16,2 1 7-16,2 3-19 15,2 0 0-15,-5 7-13 16,-6 9 22-16,-10 2-9 15,-9 2 10-15,-10 2-9 16,-2 0 30-16,0 0-31 0,-4-4 0 16,-3-6-3-16,2-2 29 15,3-2-26-15,2-2 0 16,0 2 0-16,2 0-6 16,12 0-33-16,1 0 12 15,1 4 5-15,-3 0 35 16,-2 6-13-16,-1 2 1 15,-6 4 18-15,-4 1 82 16,0-2-90-16,-9 0 8 16,-13-3 118-16,-5-2-108 0,0-2 5 15,2-4-19 1,2 2-15-16,2-2-25 0,-12 8-260 16,6-2-386-16,0-4-416 15</inkml:trace>
  <inkml:trace contextRef="#ctx0" brushRef="#br0" timeOffset="15650.2">26324 10744 751 0,'0'0'854'0,"0"0"-611"0,0 0-175 0,0 0-40 0,0 0 80 0,0 0-83 0,0 0-17 0,103 12 27 16,48 12-13-16,81-2 74 15,51-6 14-15,25-8-10 0,8-8 12 16,-15 0-112-16,11 0 12 15,8-4-15 1,-6-6 19-16,-7-2-16 0,-12-6 9 16,-25-2-1-16,-21-4-7 15,-26 0-1-15,-27 2-36 16,-29 2 22-16,-44 6 24 16,-38 4-10-16,-39 2 0 15,-21 4 6-15,-7 0 21 16,-5 1-27-16,-5 0 0 15,-8 1 122-15,0 2-86 16,-2-2 36-16,-15 2-47 0,-1 0-13 16,0 0 2-16,2 0-14 15,6 0-54 1,0 0 25-16,1 0-120 16,-20 18-47-16,5 0-156 0,-10 0-440 0</inkml:trace>
  <inkml:trace contextRef="#ctx0" brushRef="#br0" timeOffset="16714.56">27802 12033 1117 0,'0'0'396'0,"0"0"-252"0,0 0-33 0,0 0 8 16,0 0-42-16,-72 118 92 0,61-27-97 0,2-1-16 15,7 6-22-15,2-2-1 0,0-21 33 16,7-5-66-16,3-16 0 15,2-18 27-15,-5-18-27 16,-3-14-20-16,0-2 19 16,1-26-8-16,1-18-3 15,4-12-36-15,-4-10 4 16,-2-6 29-16,-4-3-35 16,0-5 1-16,0 0 34 15,-4-1 15-15,2 5 3 16,2 2-3-16,0 8 1 0,0 12 55 15,15 12-50-15,8 12 0 16,1 14-6-16,7 8-3 16,5 8 3-16,2 0 24 15,2 16-3-15,2 14 53 16,-2 14-65-16,-3 14 44 16,-4 12-20-16,-7 9-23 15,-1 5 67-15,-5-4-44 16,-3-4-3-16,-3-10-30 15,-5-11-14-15,-7-12-146 16,-2-8-62-16,-4-13-299 16,-14-8-227-16</inkml:trace>
  <inkml:trace contextRef="#ctx0" brushRef="#br0" timeOffset="16934.27">27578 12406 1476 0,'0'0'537'0,"0"0"-457"0,0 0-79 0,0 0 156 0,172-26 3 0,-81 14-103 0,5-2-51 15,-4 0-6-15,8-4-208 16,-29 2-149-16,-18 2-417 0</inkml:trace>
  <inkml:trace contextRef="#ctx0" brushRef="#br0" timeOffset="17260.41">28496 12061 1083 0,'0'0'598'15,"0"0"-442"-15,0 0-55 16,0 0 56-16,0 0 51 15,0 0-65-15,0 0-74 16,67 126 22-16,-49-67-91 16,0 1 12-16,0-4-27 15,0-6 42-15,-3-9-27 16,1-14 7-16,-3-10-5 16,3-16-2-16,3-1-31 15,6-19-32-15,6-21 48 16,5-9 21-16,0-7-6 15,-2-4 2-15,-8-2-1 0,-8 1-1 16,-7-1-24-16,-4 8-4 16,-5 8 3-16,-2 10 44 15,0 16-38-15,0 20-48 16,0 0-181-16,5 10-498 0</inkml:trace>
  <inkml:trace contextRef="#ctx0" brushRef="#br0" timeOffset="17831.02">29271 11881 567 0,'0'0'1305'16,"0"0"-1116"-16,0 0-89 15,0 0-42-15,0 0 94 16,35 104-94-16,-9-50-46 15,0 3 31-15,-1-6-43 16,-4-2-1-16,-8-13-11 16,-7-10 24-16,-6-8-24 15,0-10-6-15,-6-6-24 16,-14-2 41-16,-7-2-39 16,-2-16 28-16,-4-6-12 15,2-8 48-15,0-5-20 0,4-7-4 16,11-7 0-1,13-6-14-15,3-5 14 0,23-2-33 16,21 4 9-16,10 10-38 16,4 9 25-16,6 15-30 15,-1 11 50-15,-1 8-2 16,-6 7 32-16,-8 0-13 16,-11 12 68-16,-16 13-41 15,-15 4 7-15,-6 7 13 16,0 3-22-16,-12-3 64 15,1-4-70-15,5-6 1 16,6-4 12-16,0-6-31 16,8-2-1-16,15 0-62 0,3 2 19 15,1 4 34 1,-7 4 18-16,-9 5 13 0,-11 7 71 16,-11 2 37-16,-33 2 25 15,-18 0-133-15,-10-2 6 16,-4-6 11-16,8-4-39 15,-2 2-48-15,19-10-287 16,12-8-755-16</inkml:trace>
  <inkml:trace contextRef="#ctx0" brushRef="#br0" timeOffset="19026.14">28459 14177 1058 0,'0'0'392'0,"0"0"-144"0,0 0-64 0,0 0-37 0,0 0 5 0,0 0-6 16,0 0-54-16,-45 144-6 0,43-74-57 0,2 3-20 15,0-3 37-15,0-12-46 16,0-10 0-16,0-14-5 16,0-14 26-16,0-12-21 15,0-8 6-15,0 0 7 16,-5-12-4-16,1-16-9 15,4-12-34-15,0-6 19 16,0-8 5-16,0-4 10 16,0-2 10-16,4-5-2 15,-2 5-2-15,1-2-6 16,2 8-3-16,-1 12-18 16,2 10 42-16,3 14-8 15,3 9 11-15,3 9-3 0,7 0 3 16,7 21-24-16,5 11 0 15,-1 8 37-15,0 4-25 16,-1 4 18-16,-8 2-23 16,-5-2 7-16,-9-2-14 15,-5-1 0-15,-5-9-105 16,0-8 62-16,0-2-159 16,-9-6-72-16,-3-6-264 15,4-4-209-15</inkml:trace>
  <inkml:trace contextRef="#ctx0" brushRef="#br0" timeOffset="19226.27">28392 14536 1318 0,'0'0'539'0,"0"0"-368"0,0 0-141 0,0 0 54 0,0 0 96 0,127-74-134 0,-67 57-46 16,29 8-79-16,-18 3-284 16,-11 2-519-16</inkml:trace>
  <inkml:trace contextRef="#ctx0" brushRef="#br0" timeOffset="19574.43">29127 14477 1617 0,'0'0'398'16,"0"0"-327"-16,0 0 66 15,0 0 78-15,0 0-132 16,0 0-77-16,0 0-6 16,-51-132-52-16,55 92 51 15,2-8-38-15,4-2 13 16,1-4 10-16,7 2 1 0,4 2-4 15,12 6-6 1,8 3 10-16,4 14 15 0,4 10 10 16,1 17-9-1,-4 0 48-15,-2 35-22 0,-12 16 40 16,-6 20-67-16,-10 9 18 16,-5 2 4-16,-6-4 27 15,1-11-34-15,-5-13-15 16,-2-17-75-16,0-10-98 15,0-19-182-15,0-8-354 16,0 0-368-16</inkml:trace>
  <inkml:trace contextRef="#ctx0" brushRef="#br0" timeOffset="20208.37">29815 13950 1303 0,'0'0'495'0,"0"0"-422"16,0 0 1-16,0 0 134 15,0 0-25-15,56 107-150 16,-43-62-3-16,-3 6 10 16,-4 1-24-16,1-4-15 15,-1-2 11-15,-1-12-3 16,-2-10-9-16,-3-8-15 15,0-12-62-15,0-4 56 0,0 0 21 16,-3-4-53 0,-13-14-15-16,-2-8 44 0,-1-6 14 15,-4-4 10-15,3-8 0 16,-2-6 10-16,4-4 2 16,5-2-12-16,8 1 0 15,5-1 0-15,7 8 31 16,20 10-31-16,11 12 0 15,6 6 10-15,3 12-2 16,4 2-9-16,-2 6 1 16,-2 0-3-16,-9 0 3 15,-7 16 17-15,-13 2-16 16,-7 4 50-16,-6 4-50 16,-5-2 38-16,0-2-39 15,0 0 19-15,0-4 2 0,0-2-21 16,0-2 0-16,0 3 9 15,0-2-9-15,2 6-9 16,0 3 9-16,4 3 0 16,1 6 67-16,2 1-35 15,2-2 20-15,0-4 97 16,1-4-148-16,-1-6 25 16,-5-2-26-16,-4-4-27 15,-2 0 21-15,-2 2-37 16,-22 2-142-16,-14 2-30 15,-38 18-116-15,5-8-166 16,-1 3-405-16</inkml:trace>
  <inkml:trace contextRef="#ctx0" brushRef="#br0" timeOffset="20594.58">27862 15444 1205 0,'0'0'279'0,"0"0"-217"0,0 0-21 0,0 0 102 0,0 0 53 0,0 0-129 15,0 0-16-15,91-74 52 16,1 64-59-16,47-6 35 15,73-12 20-15,48-8 8 16,39-12 50-16,17-2-76 16,-3-3-13-16,-5 3 36 15,-26 2-88-15,-43 10 0 16,-72 12-11-16,-67 8-5 16,-51 10-52-16,-32 2-99 15,-17 2 16-15,0 0 127 16,-41 4-47-16,-44 0 24 15,-38 18-120-15,0 10-62 16,-28 24 27-16,38-6-115 16,32-8-469-16</inkml:trace>
  <inkml:trace contextRef="#ctx0" brushRef="#br0" timeOffset="21189.04">28660 15797 608 0,'0'0'342'16,"0"0"-116"-16,0 0-3 0,0 0-52 0,0 0-42 0,0 0 85 0,0 0-41 0,0 116 22 15,0-49-82-15,0 9 38 16,4 2-24-16,7-8-127 16,3-8 15-16,-1-16 4 15,-3-10-9-15,-2-15-20 16,-6-7 10-16,-2-14-2 15,0 0-29-15,-2-8 31 16,-14-19-21-16,3-9 11 16,-1-6 20-16,5-10-20 15,7-12 7-15,2-2 3 16,0-6-30-16,15 1 20 16,10 1-4-16,0 10-1 0,4 8 30 15,-3 12-13 1,1 12-2-16,-5 14 0 0,0 10 28 15,3 4-27-15,2 0 6 16,4 22 66-16,3 10-42 16,-1 12 27-16,0 2-58 15,-4 8-10-15,-8 7 2 16,-8-3 9-16,-7 0-1 16,-6-8 0-16,0-14-74 15,-4-6-65-15,-11-8-136 0,-22-12-206 16,4-6-37-1,-1-4-135-15</inkml:trace>
  <inkml:trace contextRef="#ctx0" brushRef="#br0" timeOffset="21360.54">28575 16178 1528 0,'0'0'483'0,"0"0"-451"0,0 0-25 0,162-46 234 0,-77 24-69 0,13-4-83 0,0 4-56 16,-22 8-33-16,4-4-201 16,-27 10-367-16,-22-2-399 0</inkml:trace>
  <inkml:trace contextRef="#ctx0" brushRef="#br0" timeOffset="21990.96">29697 15779 846 0,'0'0'175'0,"0"0"-87"16,0 0 46-16,0 0 45 16,0 0 36-16,0 0-81 15,0 0-4-15,0-20 31 16,4 20-58-16,4 8 73 16,3 14-47-16,-1 14-44 0,4 8 33 15,2 10-111-15,0 9 53 16,1-1-60-16,5-4 15 15,1-12-15-15,2-8 10 16,-4-16 1-16,2-12-11 16,-3-10-3-16,-3 0-21 15,2-28-5-15,-2-10 2 16,1-8 27-16,-5-8 11 16,-1-2 4-16,-4-4 1 15,-3 1-16-15,-5 3-7 16,0 2 1-16,0 14 6 0,0 4 1 15,0 14 10 1,0 12 16-16,0 6-27 16,0 4-29-16,0 0-109 0,0 26-150 15,0-2-213-15,6-2-256 16</inkml:trace>
  <inkml:trace contextRef="#ctx0" brushRef="#br0" timeOffset="22573.12">30297 15695 1607 0,'0'0'625'0,"0"0"-516"0,0 0-101 0,0 0 142 0,0 0 18 0,4 102-92 16,5-52-38-16,-3 3-27 0,4-3-11 15,-6-6 0-15,1-16 0 16,-3-6-11-16,0-12 11 15,-2-6-41-15,0-4 24 16,0 0-40-16,0-14 56 16,0-17-10-16,-2-2 11 15,-11-10-1-15,-5-7 1 16,-3-2 0-16,6-6-9 16,7 2 12-16,5 0-3 15,3 10 0-15,9 2 10 16,18 12-4-16,6 9-6 15,5 7-12-15,6 6-4 16,5 2 23-16,3 6-7 16,-8 2 14-16,-6 0-1 15,-14 0 7-15,-10 14-20 0,-14 4 0 16,0 4 46-16,-5 2-45 16,-10 2 47-16,2-3-21 15,1-5-15-15,8-2-8 16,4-2-4-16,0 0-28 15,9 4 4-15,13 0 48 16,7 10-24-16,2 6 0 16,1 10 13-16,-6 6-8 15,-8 3-5-15,-13-3-8 16,-5-2-11-16,-18-10 38 16,-20-4 2-16,-7-12-13 15,1-12 4-15,8-6-12 16,7-4-32-16,15 0-136 0,14-44-118 15,0 4-415-15,14-6-159 0</inkml:trace>
  <inkml:trace contextRef="#ctx0" brushRef="#br0" timeOffset="22806.36">30809 15324 142 0,'0'0'1632'0,"0"0"-1370"0,0 0-159 0,0 0 0 0,0 0 115 0,0 0-92 0,0 0-57 16,122-4 8-16,-93 44-72 0,-2 18-4 15,-2 26 65-15,-2 29-12 16,-8-1 4-16,-7-10-58 16,-5-18 1-1,-3-17-11-15,-7 5-44 0,-35 10-187 16,4-22-273-16,-2-20-426 0</inkml:trace>
  <inkml:trace contextRef="#ctx0" brushRef="#br0" timeOffset="23308.41">28381 15442 168 0,'0'0'1057'0,"0"0"-741"0,0 0-239 0,0 0 99 0,-18 178 108 0,16-45-46 0,2 9-60 0,4-15-74 0,16-39-68 15,-2-34-3-15,2-10-33 16,3-2-2-16,0 2-59 16,0-4 61-16,-7-9-206 15,-16-13-71-15,0-10-262 16,0-8-254-16</inkml:trace>
  <inkml:trace contextRef="#ctx0" brushRef="#br0" timeOffset="23725.3">27917 13910 734 0,'0'0'496'0,"0"0"-297"16,0 0 2-16,0 0 44 15,0 0-6-15,0 0 9 16,0 0-171-16,0-20-25 16,0 48-46-16,0 25 4 15,16 33 78-15,17 34-37 16,17 24-17-16,-2-10-3 15,-5-27-31-15,-12-33-18 0,-11-24-59 16,9 21-189-16,-5-13-109 16,-1-8-588-16</inkml:trace>
  <inkml:trace contextRef="#ctx0" brushRef="#br0" timeOffset="24058.57">30190 13637 1145 0,'0'0'369'16,"0"0"-217"-16,0 0-38 16,0 0 144-16,0 0-16 15,0 0-142-15,0 0 29 16,72 93-66-16,-41-31-50 16,2 12 23-16,-6 14-36 15,-6 2-13-15,-11 29-97 16,-8-25-230-16,-2-24-601 0</inkml:trace>
  <inkml:trace contextRef="#ctx0" brushRef="#br0" timeOffset="26909.46">31056 13547 15 0,'0'0'43'0,"0"0"-24"16,0 0 2-16,0 0 21 0,0 0-32 0,0 0 31 0,0 0 18 0,2-16-32 15,-2 14-27-15,0 0 0 16,0-2 0-16,0 2-3 0,0 0 9 16,0 0-6-1,0 0 19-15,0 0-19 0,0 0 0 16,0 0-6-1,0 0-21-15,0 2 27 0,0 0 11 16,0 0-11-16,0 0 0 16,0 0 11-16,0 0-22 15,0-2 1-15,0 2-32 16,0 0 32-16,0 0-13 16,0 0-45-16,0 0-19 0</inkml:trace>
  <inkml:trace contextRef="#ctx0" brushRef="#br0" timeOffset="28357.75">31056 13499 74 0,'0'0'53'0,"0"0"-52"0,0 0-1 0,0 0 36 0,0 0-26 0,0 0-9 0,0 0 9 0,0-2 0 16,-2 2 29-16,2 0-33 16,0 0-5-16,0 0 16 15,-2 0-17-15,2 0 8 16,0 0-7-16,0 0 6 15,0 0-7-15,0 0-3 0,0 0-7 16,0 0 0-16,0 0 10 16,0 0-1-16,0 0-20 15,0 0 20-15,0 0 0 16,0 0-24-16,0 0-10 16,0 0 29-16,0 0 12 15,0 0-6-15,0 0 3 16,0 0 7-16,0 0-1 15,0 0-9-15,0 0 0 16,0 0 4-16,0 0-1 16,0 0 3-16,0 0-5 15,0 0 9-15,0 0-9 16,0 0-1-16,0 0-13 0,0 0 13 16,0 0 0-16,0 0 1 15,0 0 0-15,0 0 8 16,0 0-9-16,0 0 0 15,0 0-12-15,0 0 12 16,0 0 0-16,0 0 7 16,0 0-7-16,0 0 0 15,0 0 2-15,0 0-2 16,0 0-4-16,0 0 2 16,0 0 4-16,0 0 4 15,0 0-6-15,0 0-2 16,0 0-8-16,0 0-7 0,0 0-13 15,-2 0 21 1,2 0-7-16,0 0 9 0,-2 0-16 16,-1 0-19-1,1 0 12-15</inkml:trace>
  <inkml:trace contextRef="#ctx0" brushRef="#br0" timeOffset="33447.11">22826 3731 967 0,'0'0'373'0,"0"0"-208"0,0 0-133 0,0 0 89 0,0 0 0 0,0 0-48 0,0 0 11 0,-56-18-11 15,39 22-4 1,-6 14 6-16,-6 9-50 0,-2 11 42 16,-7 12-13-16,-1 10-42 15,0 12 70-15,3 6-62 16,7 8 13-16,12 1 40 16,8 3-73-16,9 0 0 15,5-4-1-15,26-3 11 16,9-7 17-16,10-6-27 15,11-10 26-15,6-7-16 16,6-8-4-16,8-6-6 16,1-11 0-16,3-10 11 0,0-12 12 15,2-6-22 1,2-10 17-16,1-21-4 0,0-6 11 16,-3-10-25-16,-7-5 15 15,-7-4-2-15,-6-4 37 16,-7-4-30-16,-8 1 9 15,-10-2-5-15,-9 0-5 16,-6-1-8-16,-11 0 12 16,-5 2-9-16,-11 0 23 15,0 3-37-15,0 3 0 16,-9 6-9-16,-7 8 5 16,-1 2 4-16,-4 8 35 15,1 4-34-15,-4 2 28 16,-3 3-29-16,3 3 0 15,-3 4-26-15,0 3 32 0,0-2-6 16,1 5 7-16,-1 1-6 16,1 1 19-16,-3 3-20 15,2 1-7-15,-2 6-20 16,2 0 54-16,-4 0-27 16,2 0 9-16,-3 0-9 15,1 0 11-15,0 5-11 16,0-1-11-16,-2 1-22 15,-1 1 60-15,1 2-27 16,0 1 2-16,1-4 13 16,-1 2-15-16,4-1 0 15,0-1-9-15,0 3-29 16,4-2 61-16,-2 2-23 16,3-1 7-16,0 0 10 0,-1 4-16 15,3-1-1-15,2 0-27 16,2 2 20-16,-2-2 14 15,2 2-2-15,0-2 1 16,1 0 9-16,1 0-14 16,1-4-1-16,1 0-25 15,3-4 13-15,-1 2 24 16,1-2 1-16,3 2-12 16,-2-2 0-16,6 0 10 15,0 0-11-15,-1-2-13 16,5 2 4-16,-2-2 18 15,2 0 7-15,0 0-16 16,0 0 0-16,0 0-7 0,-2 0 7 16,2 0 0-16,0 0-9 15,0 0 25-15,0 0-14 16,0 0-2-16,0 0 0 16,0 0-21-16,0 2 15 15,0-2-93-15,17 2-1 16,8 0-133-16,24-2-96 15,-2 0-303-15,-4 0-192 0</inkml:trace>
  <inkml:trace contextRef="#ctx0" brushRef="#br0" timeOffset="34546.55">23260 3712 398 0,'0'0'564'0,"0"0"-399"0,0 0-139 0,0 0 21 0,0 0 161 0,0 0-53 0,0 0 21 0,0-21-51 16,0 19 1-16,0 1 38 16,-4-6-38-16,-5 1-9 15,-5 4-12-15,1-2-44 16,-3 2 1-16,1 2-62 15,-7 0 0-15,-3 0 3 16,-3 0 3-16,-11 0 11 0,0 4 4 16,-3 6-14-16,-4 4-1 15,2 3-6-15,1 1 0 16,4 5 27-16,1 2-20 16,0 4-5-16,0 4 17 15,0 1-13-15,2 4-6 16,1 2 0-16,4 0-10 15,6 0 10-15,7 2 0 16,7 2 18-16,5 1-3 16,6 1-6-16,0 0 6 15,0 2-15-15,0-2-21 0,0 0 21 16,0 2 21 0,0-2-20-16,4 3 2 0,0-3 10 15,3 0-14 1,0 0 1-16,6 0-6 0,2 0 6 15,6-2 1-15,3-1 5 16,7-6-6-16,7 0 1 16,7-5 5-16,8-2-6 15,7-6 0-15,10-6 30 16,3-4-30-16,5-10-4 16,0-4 2-16,-3 0 4 15,2-4 8-15,-4-14-10 0,3-6 21 16,-5-2 25-1,-4-4-35-15,-7-2-11 0,-2 0-5 16,-6-3 5-16,-6-1 27 16,-1-4-27-16,-5-2 11 15,-5 0 53-15,-1-6-62 16,-5 0-2-16,-5-4 0 16,-3-1 1-16,-6 1 19 15,-3 0 0-15,-8 4-19 16,-4 2 44-16,0 4-39 15,0 2-6-15,0 4 0 16,-14 0 1-16,1-1 9 16,-3 3 2-16,-1 2-6 15,-4 0 33-15,-1 0-39 16,0 4-10-16,-5 0 4 0,0 4 6 16,1 0 1-1,-3 2 10-15,2 2 1 0,-2 2 27 16,2 1-39-16,-4 3-9 15,-1 5-9-15,-3 0 18 16,-3 5 3-16,-4 3 4 16,-3 1-7-16,-1 0 0 15,-3 0-4-15,-1 8-14 16,4 2 18-16,2 0 0 16,3 2 5-16,3 2-5 15,5-2 22-15,4 0-22 16,6 0-31-16,6-4 31 15,3 2 0-15,3-2 1 16,3 0 2-16,-2 0 6 16,4 0-9-16,1-2 0 0,1 0-30 15,4-4 29 1,0 0 0-16,0 2-47 0,2 4 39 16,15 2-54-16,6 4-36 15,8 22-98-15,-4-4-363 16,-7 0-227-16</inkml:trace>
  <inkml:trace contextRef="#ctx0" brushRef="#br0" timeOffset="35180.72">23019 4329 909 0,'0'0'591'0,"0"0"-432"0,0 0-6 0,0 0 32 0,0 0 16 0,0 0-68 0,0 0-65 0,-2 20 39 0,-2 4-89 16,2 2-17-16,0 0 26 16,2-3-12-16,0-5-15 0,0-9 9 15,-2 0-8-15,2-8-1 16,0 2-21-16,-3-3-37 16,3 0 48-16,-2 0 19 15,2-11-18-15,-2-5-2 16,2-4 11-16,0-2 0 15,0-2-9-15,0-2-3 16,0 2-7-16,0 4 38 16,0 4 6-16,0 2-7 15,4 6 4-15,1 0 18 16,-1 4-40-16,2 2 0 16,0 0-4-16,-2 2 16 15,0 0 22-15,3 0-33 16,-3 0 12-16,3 0 0 0,0 8-13 15,2 8 0-15,-3 6-10 16,4 2 22-16,-4 4 4 16,1-2-4-16,-1 0-11 15,-1-6-1-15,2-4-32 16,-3-6-101-16,-2-2 33 16,3-2-85-16,-5-3-63 15,0-3-93-15,0 0-46 16,0 0-219-16</inkml:trace>
  <inkml:trace contextRef="#ctx0" brushRef="#br0" timeOffset="35397.05">22940 4467 719 0,'0'0'541'0,"0"0"-386"0,0 0-110 0,0 0 82 0,0 0 65 0,0 0-79 0,0 0-2 0,98-48-109 16,-80 40 14-16,-3 0-32 15,3 0-5-15,0 0-137 16,8-4-90-16,-1 0-141 16,-5 4-301-16</inkml:trace>
  <inkml:trace contextRef="#ctx0" brushRef="#br0" timeOffset="36030.1">23289 4239 1139 0,'0'0'392'0,"0"0"-244"16,0 0-3-16,0 0 58 16,0 0-127-16,0 0-65 15,0 0 34-15,12 24 48 16,-8-6 24-16,3 2-37 15,-1 2-68-15,3 0 9 16,1-4-21-16,-4 0-43 16,-2-6 15-16,1-4 0 15,-5-2-26-15,0-4 17 16,0 0 33-16,0-2-14 0,-3 0 3 16,-7 0 5-1,-2-8 10-15,1-6 1 0,0-2 19 16,0-2-2-16,0 0-8 15,4 0 35-15,3 2-45 16,2 2 0-16,2 0 20 16,0 2 9-16,0 0-29 15,13 0-1-15,3 0 1 16,-1 0 6-16,3 4-6 16,-1 1-8-16,2 4 8 15,-2 3 11-15,1 0-11 16,-5 0-1-16,-1 0 1 15,-3 0 5-15,-3 0-5 16,-2 0 0-16,-4 0 28 16,2 0-19-16,-2 3-9 0,0 2 0 15,4-1-2-15,0 2 2 16,0 0 0-16,5 2 1 16,-3 2 1-16,6 4-1 15,-3 0-1-15,-3 4 0 16,1-4 1-16,-5 0 5 15,-2-2 2-15,0-2 9 16,0 0 99-16,-13 2-79 16,-2-4-28-16,-1 0-9 15,1-2 10-15,5-2-1 0,1 0-9 16,7-2-9 0,0-2-32-16,2 0-181 0,0 0-142 15,0 0-375-15</inkml:trace>
  <inkml:trace contextRef="#ctx0" brushRef="#br0" timeOffset="36211.11">23719 4407 1793 0,'0'0'536'0,"0"0"-466"0,0 0 10 0,0 0 47 0,0 0-127 0,0 0-149 0,0 0-425 0,-4 2-710 16</inkml:trace>
  <inkml:trace contextRef="#ctx0" brushRef="#br0" timeOffset="40058.61">24546 5224 116 0,'0'0'54'0,"0"0"-48"0,0 0 36 0,0 0-12 0,0 0 18 0,0 0 4 0,0 0-35 0,87-26 24 16,-76 23-30-16,-1-1-1 15,-2 2 15-15,3 0-17 16,-2 2-8 0,0 0 0-16,0 0 9 0,-1 0-6 15,0 0 3-15,1 0 10 16,-1 0-16-16,3 0-6 16,-1 0 5-16,-2 0-15 15,1 0 10-15,0 0 6 16,-2 0 0-16,-1 0 13 15,-1 0-13-15,-1 0-17 16,-2 0 5-16,-2 0-66 16,0 0 78-16,0 0 63 15,0 6-42-15,0 3-1 0,0 5-14 16,0 1-4-16,-11 6-2 16,-11 6 35-16,-7 8-27 15,-9 7 22 1,-6 4-30-16,-12 6-22 0,-4 0 1 15,-7-2 21-15,3 3 66 16,-3-3-14-16,-1 4-52 16,0 4 44-16,-1 4-43 15,0 8 5-15,-16 22-2 16,-17 27-4-16,-32 33-2 16,-14 17-4-16,-6 3-45 15,6-5 9-15,45-53-128 16,19-20-121-16</inkml:trace>
  <inkml:trace contextRef="#ctx0" brushRef="#br0" timeOffset="41190.07">17974 11293 386 0,'0'0'146'0,"0"0"-78"0,0 0-68 0,0 0-33 0,129 14-28 0,-112-11-8 0,-3-3-6 16,-5 0 55-1,1 0 20-15,0 0 10 0,-1 0 11 16,1 0-6-16,4-3 11 16,4-3 8-16,0 1 1 15,4 1 57-15,7-1-56 16,5 3 2-16,6 0-21 16,7 0-7-16,1-1-10 15,4 0-7-15,-2-1-55 16,0 4 61-16,1 0-76 0,-13 0-18 15,-9 0-116-15</inkml:trace>
  <inkml:trace contextRef="#ctx0" brushRef="#br0" timeOffset="41294.14">18803 11271 16 0,'0'0'231'0,"0"0"-191"0,0 0-39 16,0 0 16-16,0 0 93 16,0 0-110-16,0 0-45 15,33 30-202-15</inkml:trace>
  <inkml:trace contextRef="#ctx0" brushRef="#br0" timeOffset="41496.57">16875 11963 502 0,'0'0'12'16,"0"0"-12"-16,0 0-90 0,0 0 90 16,0 0-21-16,0 0 21 15,0 0-124-15,9-8-103 0</inkml:trace>
  <inkml:trace contextRef="#ctx0" brushRef="#br0" timeOffset="41586.3">16875 11963 12 0,'89'4'0'0</inkml:trace>
  <inkml:trace contextRef="#ctx0" brushRef="#br0" timeOffset="44072.11">15908 12641 932 0,'0'0'285'0,"0"0"-208"0,0 0-6 0,0 0 69 0,0 0 83 0,0 0-53 0,0 0-97 0,3-16 38 15,1 16-41-15,0 0 14 16,0 0 43-16,1 0-81 16,1 4-5-16,4 0-9 15,5 2-26-15,10 0 93 16,6 4-56-16,11-2 4 15,14 0 34-15,13-2-80 16,27-6 13-16,2 0-14 16,4 0 19-16,3 0 0 0,-16-2-17 15,6-2 19-15,-7 2-21 16,-6-2-27-16,-6 0 27 16,-4-6-1-16,-1-4 8 15,-3-2 4-15,2-4 1 16,-3-2-5-16,-3 2-7 15,-3 2-16-15,-13 6 16 16,-11 2-2-16,-14 6 11 16,-11 1 3-16,-10 2-6 15,-2 1-6-15,0 0 8 16,0 0 5-16,0 0-13 16,0 0 0-16,0 0 15 15,-4 0 21-15,-1 0-36 16,5 0 0-16,-3 0-14 0,3 0 31 15,0 0-17-15,0 0 9 16,-2 0-9-16,-2 0 22 16,-3 0-22-16,-1 4 0 15,-4 2-15-15,-1-2 30 16,-1 1-15-16,3 0 0 16,1-1 6-16,2-2 17 15,4 0-23-15,2-2-2 16,0 1-25-16,2-1 45 0,-3 0-18 15,1 0 8 1,-2 3-7-16,0 1 14 0,-6 2-15 16,1-1-12-16,-1 2-22 15,-2-1 64 1,5-2-30-16,3-2 12 0,0 0 4 16,4-2-2-16,-2 0-14 15,2 2 0-15,0-2-23 16,-3 0 49-16,3 0-20 15,-2 2 13-15,-2-2 3 16,-1 2-14-16,0 0-8 16,3 0-24-16,-2 0 16 15,2 0 16-15,0-2 4 16,-1 0-12-16,3 0 2 16,-2 0 14-16,2 0-16 0,0 2-25 15,-2-2-5-15,0 2 60 16,0 0-26-16,-6 0 2 15,0 2-4-15,-1 2-4 16,-5 0 2-16,3 0-19 16,1-2-11-16,-2 0 58 15,3-2-56-15,3-2 16 16,-1 0-25-16,2 0 37 16,-4 0-136-16,-1 0-57 15,-2 0-15-15,1 0-73 16,-2 4-42-16,-1 2-26 15,-1 10-30-15,1-2 54 16,1-2-255-16</inkml:trace>
  <inkml:trace contextRef="#ctx0" brushRef="#br0" timeOffset="44922.06">16862 12683 10 0,'0'0'212'0,"0"0"-89"0,0 0-75 0,0 0-28 0,0 0-11 0,0 0-8 0,0 0 73 16,-32 34-16-16,30-32-25 15,0 0-13-15,-1 2-4 16,1 0 3-16,-2 4-19 16,-3 0-35-16,3 0 35 15,0-2 17-15,-1-2-7 16,2-4-10-16,3 2 0 16,0-2 10-16,0 0-10 15,0 0 0-15,0 0 4 16,0 0-4-16,0 0-17 15,0 2-9-15,0-2 7 16,0 2-3-16,0 0-51 16,0-2-24-16,0 2 95 15,0-2-46-15,0 0-21 16,0 0-39-16,0 0 33 0,0 0 53 16,0 0-34-16</inkml:trace>
  <inkml:trace contextRef="#ctx0" brushRef="#br0" timeOffset="44967.32">16862 12683 10 0</inkml:trace>
  <inkml:trace contextRef="#ctx0" brushRef="#br0" timeOffset="45042.95">16862 12683 10 0,'-58'86'45'0,"58"-86"-3"0,2-2-36 0,2 0-5 0,-1 0-2 16,-1 0-30-16,0 2-41 15</inkml:trace>
  <inkml:trace contextRef="#ctx0" brushRef="#br0" timeOffset="45271.06">16855 12741 43 0,'0'0'72'0,"0"0"-8"16,0 0-28-16,0 0-13 16,0 0-10-16,0 0-23 15,0 0 10-15,55-56 0 0,-38 44-5 16,-7 0 5 0,1 4-104-16</inkml:trace>
  <inkml:trace contextRef="#ctx0" brushRef="#br0" timeOffset="45371.07">17020 12571 62 0,'0'0'84'0,"0"0"-16"16,0 0-22-16,0 0-39 16,0 0-7-16,0 0-29 15,125-110-37-15,-106 95-41 0</inkml:trace>
  <inkml:trace contextRef="#ctx0" brushRef="#br0" timeOffset="48005.51">16104 12198 324 0,'0'0'222'0,"0"0"-114"0,0 0-43 0,0 0 62 0,0 0 32 0,0 0-8 0,0 0-8 0,-2-11-39 15,2 11 24-15,0 0-46 16,0 0-26-16,-2 0 71 16,0 0-20-16,-6 0-14 15,0 7-23-15,-8 11-38 16,-4 8 30-16,-7 8-62 15,-2 6 15-15,-2 4 51 16,0 3-13-16,-3 3 5 16,3 4-30-16,2 1-4 15,2 6 32-15,8-5-56 0,3 0 26 16,7-4 24-16,3-2-29 16,0 3-15-16,4 1-6 15,0 2 0-15,2-2 31 16,0 0-31-16,0-2 0 15,12-4 15-15,7-3-14 16,4-7-1-16,6-4 0 16,2-6 1-16,2-4 6 15,5-6 23-15,3-2-30 16,5-8 86-16,8-6-85 16,6-2 23-16,5-2-24 15,3-16 1-15,1-2 25 16,1-2-26-16,-1-3 0 15,0 2 38-15,0-4-38 16,0 4-11-16,0 1-1 0,2 1 12 16,3 6 12-16,4 1 9 15,2 1 8-15,2 5 20 16,5 2-34-16,2 2-23 16,3 2 8-16,1 2 0 15,3 0 18-15,2 0-12 16,1 0 14-16,-4 0-20 15,-5 0-2-15,-6 0 2 16,-4 0 0-16,-7 0 0 16,-5 2 12-16,-1 6-11 0,-1 0 17 15,1 0-8-15,0 0-10 16,2-2-15-16,-2 2 15 16,-2-1 0-16,1 0 4 15,3-3 10-15,2 0-14 16,3-1 0-16,-7 0 0 15,-5 4 0-15,-6 2 0 16,-12 1 1-16,-5 3-1 16,-8 0 6-16,-3 0 13 15,-1-3-19-15,4-2-6 16,3-2 6-16,11-4 0 16,6-2 8-16,12 0 45 15,3 0-45-15,3 0 25 0,-4-2-33 16,-9 2-11-1,-8 0 11-15,-7 0 0 0,-10 0 6 16,-4 0 14-16,-8 0-20 16,-3 0 0-16,-3 0 3 15,-3 0 13-15,-1 2-16 16,-5 9 33-16,0 14-32 16,-2 15 49-16,1 12-50 15,-3 14 0-15,0 6-1 16,0 7 16-16,0 3-15 15,0 4 9-15,0 4-1 16,-3 5-4-16,-3-5-4 16,2-2 0-16,-3-6-12 15,0-4 12-15,0-10 0 16,1-7 0-16,1-7 1 0,-1-12 4 16,1-6-5-16,0-6-26 15,3-12 1-15,-2-2 46 16,2-4-21-16,0-4 1 15,-1 0 11-15,3-8-6 16,-2 2-6-16,2 0-16 16,0 0-13-16,0 2 56 15,0 4-27-15,-2-2 1 16,0 2 17-16,-2 2-18 16,0 6-3-16,0-7-12 15,2 2-5-15,0-3 38 16,0-4-18-16,2 1 0 15,0-1 21-15,0-3-21 16,0 6-3-16,0-1-19 0,0 2 2 16,0 0 34-16,0 2-14 15,0-2 6 1,0 2-5-16,0-2 13 0,0 2-14 16,0-2-18-16,0 2 3 15,0 4 30-15,0 2-3 16,0 6-12-16,0 2 0 15,0 2 0-15,0-6-6 16,0 0-6-16,-3-6-6 16,3 2 36-16,-4-2-21 15,0 2 3-15,0 0 0 16,-4-2-9-16,4 0 9 16,-1-2-21-16,3 1 13 15,0-3 16-15,0 4-16 0,0-2 8 16,2 2 0-16,-2 0-12 15,2-2 12-15,0-1-3 16,-2 2-19-16,2-1 44 16,-3-2-35-16,-2 0 13 15,1-2-3-15,-1 0-17 16,3-2 20-16,0-2-1 16,0 0-17-16,2-4 28 15,0 0-20-15,0 0-25 16,0 0-20-16,0 0 43 15,0 0-90-15,4-10 10 16,7 2 23-16,-1-2-110 0,-4 4-39 16,1 4-23-16,-5 2 1 15,-2-4-49-15,0 4-65 16,0-6 31-16,0 2-20 16</inkml:trace>
  <inkml:trace contextRef="#ctx0" brushRef="#br0" timeOffset="48392.1">19649 15182 937 0,'0'0'353'0,"0"0"-220"0,0 0-54 0,0 0 95 0,0 0 9 0,0 0-69 16,0 0 6-16,102 62-30 15,-77-43-15-15,-1 2 81 0,1-1-58 16,-3 0-19-1,0-2-32-15,-1-4-12 0,-4-2-35 16,3 2-2 0,-1-6-20-16,0 2-17 0,-3-6-26 15,-1 2-102 1,-3-2-47-16,3-4-106 0,-3 0-172 16,-4-8-27-16</inkml:trace>
  <inkml:trace contextRef="#ctx0" brushRef="#br0" timeOffset="48725.21">20493 15093 139 0,'0'0'978'15,"0"0"-814"-15,0 0-97 16,0 0-67-16,0 0 8 0,0 0 49 16,0 0-25-16,-29-10 22 15,29 10 109-15,-2 0 48 16,2 0 59-16,-5 0-51 16,-3 4-54-16,-5 14 34 15,-10 6-91-15,-6 10-11 16,-6 8-52-16,-8 5-27 15,-4 5 16-15,-2 0-34 16,-20 6-79-16,11-14-109 16,10-18-833-16</inkml:trace>
  <inkml:trace contextRef="#ctx0" brushRef="#br0" timeOffset="51315.36">19027 17097 763 0,'0'0'659'0,"0"0"-427"0,0 0-163 0,0 0-49 0,0 0 175 0,0 0-38 0,0 0-84 0,71 0 53 0,-37 0-76 15,3 0-7 1,4 0 5-16,3 0 5 0,10 0 24 16,4 0-26-1,7 0-50-15,6 0 105 0,7-4-97 16,2-5 9-16,9-1-18 16,23 2 6-16,21 4 22 15,25 4-9-15,5 0-17 16,-27 0 67-16,-34 0-69 15,-30 0 1-15,-3 0-1 16,8 0 0-16,15 0-2 16,11 0 2-16,-5-4 0 15,-3 2 6-15,-5-6-6 16,-3 0 0-16,-6 2-2 16,0-2-2-16,2-2 4 15,-1-2 1-15,5 6 7 0,2-2 26 16,0 0-34-16,-4 6-8 15,-3-2-1-15,-6 0 9 16,-3 0 6-16,-3-4-6 16,-5 2 0-16,-5 2 12 15,-5 4-12-15,-4-4-12 16,1 4 11-16,-6-4-5 16,4 2 6-16,3-2 15 15,0 0 12-15,3 0-3 16,2-4-24-16,-4 6-1 15,-6-6-9-15,-3 8-4 0,-3-4 14 16,-4 4 17 0,0 0 11-16,0 0-19 0,-2 0 2 15,-1 0-11 1,1 0 0-16,2 4 7 0,0 4 17 16,4-2-9-16,1-2 12 15,-1 0-23-15,2 0-4 16,5 0-4-16,1-4-5 15,5 0 18-15,1 0 12 16,-1 0-21-16,-1 0 17 16,-3 0-17-16,-2 0-13 15,1 0 13-15,-2 0 0 16,6 0 8-16,0 0 28 16,3-4-36-16,3-4 13 0,2 4-13 15,4-2 12-15,-6 2-12 16,-7 0 12-16,-6 4-12 15,-7 0 12 1,-9 0-12-16,-4 0 0 0,-7 0-7 16,-3 0 8-16,-3 0-1 15,-5 0 0-15,-3 0 9 16,-1 0 17-16,-3 0-26 16,0 0 0-16,0 0-3 15,-2 0 19-15,3 0-10 16,-3 0 3-16,0 0-7 15,0 0 35-15,0 0-37 16,0 0 0-16,2 0-15 16,-2 0 38-16,3 0-20 0,-1 0-2 15,2 0 8 1,-2 0 0-16,-2 0-9 0,2 0-5 16,-2 0-32-16,0-4 25 15,0-10-41-15,-2-8-47 16,-51-26-114-16,2 2-412 15,-9 1-750-15</inkml:trace>
  <inkml:trace contextRef="#ctx0" brushRef="#br0" timeOffset="53003.04">3825 13810 1187 0,'0'0'524'0,"0"0"-375"0,0 0 41 0,0 0 28 0,0 0-24 0,0 0-30 0,0 0-109 0,0 0-55 0,29 118 141 0,-13-20-94 0,-1 39-10 15,-1 39-6-15,-5 19-29 16,-5-11 65-16,-4-15-67 15,4-31 17 1,1-16 8-16,-1-7-13 0,-1-21-12 16,-1-14 0-16,-2-18 1 15,2-8 14-15,1 9-15 16,1 1 0-16,0 2 20 16,0-10-20-16,-1-10-12 15,-3-14 3-15,2-6 9 16,-2-8 4-16,0-5-4 15,0-4 0-15,0 0 9 0,0 5-9 16,0-5-12 0,0 8 11-16,0-3 1 0,0 4-5 15,0-4 5 1,0 0 0-16,0 6-10 0,7-6 10 16,8 4-6-16,8 0-6 15,6 0-9-15,9-4 21 16,3-2 9-16,11 2 0 15,6-6-6-15,7-6-3 16,8-2-15-16,30 0-10 16,41-28 25-16,55-24 0 15,26-6 0-15,5 4 14 0,-20 8 4 16,-27 15-18 0,-4-5-21-16,-9 4 21 0,3-8 0 15,-3-4 4-15,-15 4 2 16,-30 4 12-1,-31 4-18-15,-30 10-16 0,-6 0 14 16,9 0 1-16,4-10-2 16,5 1 3-16,-11 4 0 15,-9 2 21-15,-17 7-21 16,-10 8-13-16,-10 2 13 16,-11 4-1-16,-3 4 10 15,-3 0 21-15,-2 0-30 16,0 0 12-16,0 0-3 15,0 0-9-15,0 0-9 16,0 0 9-16,0 0-12 16,-5-2-7-16,-11-6-46 0,-30-20-83 15,-1 2-307-15,-10-8-523 16</inkml:trace>
  <inkml:trace contextRef="#ctx0" brushRef="#br0" timeOffset="53947.2">4576 14989 899 0,'0'0'308'0,"0"0"-181"0,0 0 91 0,0 0 33 0,0 0 15 0,0 0-85 0,0 0-25 16,0 0 16-16,0 0-93 16,0 0-39-16,0 0 51 15,0 0-56-15,0 0 22 16,0 6-56-16,0 10 12 15,0 4 14-15,0 4-27 16,0 0 0-16,11-2-1 16,0-10 17-16,3-2-25 0,1-6 9 15,1-4-25-15,-1 0 9 16,-3-14-8-16,-3-6 24 16,-7-2 4-16,-2 0-3 15,0 4 4-15,-9 2-5 16,-7 8 0-16,1-2 43 15,1 6-42-15,5 2 6 16,1 2 43-16,3 0-49 16,2 0 13-16,3 0-14 15,0 0-9-15,0 4-1 16,0 4 10-16,6-4 0 16,0-2-2-16,0 0 2 15,-1 0-13-15,-3-2-56 0,0 0-34 16,0 0-15-1,0 0-222-15,4-10-445 0</inkml:trace>
  <inkml:trace contextRef="#ctx0" brushRef="#br0" timeOffset="54664.98">6800 13836 899 0,'0'0'701'0,"0"0"-485"0,0 0-71 0,0 0 25 0,0 0-37 0,0 0 64 0,0 0-129 0,-5-10-13 0,5 10-4 16,-2 0 13-16,-1 0 14 16,1 10-78-16,-2 6 17 15,-1 0 39-15,5 0-56 16,0-4 0-16,0-4-12 15,7-4 9-15,13-4-24 16,5 0 12-16,0-4-31 16,1-14 32-16,-2 0 14 15,-6 0-15-15,-7 2 14 16,-11 6 1-16,0-2 13 0,-2 6 42 16,-15 0-20-16,-8 4 90 15,-2 2-69-15,0 0 15 16,3 0-36-16,4 4-14 15,4 2 39-15,8 2-42 16,3 0-17-16,3-6 20 16,2 2-21-16,0-2-33 15,0 0 4-15,0 2-50 16,4-2 55-16,3 0-81 16,-1 6-73-16,1-2-329 15,-7 2-604-15</inkml:trace>
  <inkml:trace contextRef="#ctx0" brushRef="#br0" timeOffset="56429.06">4627 15065 844 0,'0'0'608'0,"0"0"-409"0,0 0-98 0,0 0 96 0,0 0 7 16,0 0-109-16,0 0-11 0,22-16 0 15,-6 2-5-15,4 0 47 0,5-8-126 16,4-4 1-16,8-2 64 15,8-6-49-15,8-2 27 16,5-5-11-16,7 4-6 16,5-2-12-16,-4 1-14 15,3 4-17-15,-2 2 1 16,-3 2 32-16,-1 0-4 16,-3 2-11-16,-2 2 17 15,-7 2-10-15,-2-2-8 16,-6 2 0-16,-3 2 21 15,-3 1-14-15,-3 3 21 16,-5 3-17-16,-5 2-2 0,1 1 13 16,-5 2-22-1,0 0 0-15,2 2 3 0,-1-4 6 16,3-2 26-16,2 0-28 16,1-4 19-16,7-2 5 15,1 0-31-15,1-2 0 16,-2-2-15-16,-1 2 34 15,-4 6-11-15,-5 2-1 16,-4 2-1-16,1 2 15 16,-6 2-21-16,-1 2 0 15,-1 2 18-15,0 0-9 16,5-2 8-16,0-2-17 16,4 0 0-16,3-2 0 0,-1 0 0 15,3-2 0 1,-2 2 9-16,-4 2 0 15,0-1-6-15,-1 4-3 0,-7 1 0 16,0-1 9-16,-3 1-9 16,-4 3 0-16,-2-3 21 15,3 1-14-15,-3-1-4 16,2 2-3-16,0-2-6 16,0 3 6-16,-1-2 1 15,-1 3 9-15,-4 0 41 16,0 0-40-16,0 0 41 15,0 0-52-15,0 0 1 16,0 0 40-16,0 0-26 16,0-1 11-16,0 1 11 15,0 0-16-15,0 0-15 0,0 0-6 16,0 0 0-16,0 0-3 16,0 0 12-16,0 0-9 15,0 0 27-15,0 0-25 16,0 0 16-16,0 0-18 15,0 0-18-15,0 0 18 16,0 0 18-16,0 0-6 16,0 0 6-16,0 0-18 15,0 0 0-15,0 0 0 16,0 0-17-16,0 0 7 16,0 0 20-16,0 0-4 15,0 0 12-15,0 0-9 0,0 0-9 16,0 0-15-16,0 0 6 15,0 0 9-15,0 0 0 16,0 0 1-16,0 0 5 16,0 0-4-16,2-4-4 15,0 1-5-15,2-1-16 16,-2 2 23-16,2 2 15 16,-2 0-13-16,2-4-2 15,-1 3 1-15,-1 1-4 16,0-3 3-16,0 1 0 15,0 0 3-15,0 0-2 16,2 0 5-16,-4 2-6 16,2 0 0-16,-2 0-12 15,0 0 12-15,0 0 0 0,0 0-1 16,2 0 2-16,-2 0-1 16,0 0 0-16,0 0 0 15,0 0-4-15,0 0 4 16,0 0 0-16,0 0 7 15,0 0-7-15,0 0-14 16,0 0-4-16,0 0 8 16,0 0-20-16,0 0 16 15,0 0-20-15,0 0 7 16,0 0 10-16,0 0-32 16,0 0-14-16,0 0-31 15,0 0 61-15,0 0-93 16,-18 4-88-16,-1 8-158 15,0-6-494-15</inkml:trace>
  <inkml:trace contextRef="#ctx0" brushRef="#br0" timeOffset="57798.43">5478 14141 916 0,'0'0'396'0,"0"0"-154"0,0 0-67 0,0 0 42 0,0 0 3 0,0 0-93 0,0 0-37 15,67 24 100-15,-11 16-48 16,11 14-30-16,6 10-105 16,3 4 10-16,2 0 20 15,0-1 2-15,-5-11-23 16,-11-12 4-16,-12-16-20 16,-17-10-23-16,-12-14-95 15,-15-4-96-15,-6-14-8 0,0-12-331 16,-8 0-328-16</inkml:trace>
  <inkml:trace contextRef="#ctx0" brushRef="#br0" timeOffset="58001.65">6114 13846 1431 0,'0'0'710'0,"0"0"-478"16,0 0-65-16,0 0 44 15,0 0-14-15,0 0-56 16,-37 193-80-16,2-15-53 0,-5 24 47 16,7-3-49-1,12-28-6-15,-3-45-99 0,6-38-282 16,-6-36-1288-16</inkml:trace>
  <inkml:trace contextRef="#ctx0" brushRef="#br0" timeOffset="59916.37">8119 12759 175 0,'0'0'873'0,"0"0"-594"0,0 0-131 0,0 0 82 0,0 0 14 0,0 0 22 0,11-14-93 15,-3 40-70-15,4 12 48 16,1 17-109-16,0 29-42 16,1 40 81-16,-5 36-80 15,-3 9 96-15,-1-11-57 16,-3-40-34-16,-2-43 30 16,3-19-36-16,-3-10 0 0,0 4 21 15,0-4-20-15,0 2 3 16,2-7-4-16,0-9 0 15,2-2 5-15,1-4-5 16,-1-4 0-16,0-4-6 16,4-6 12-16,-4-2-6 15,0-6 0-15,1 2-21 16,3-4 12-16,4 0 4 16,10-2 5-16,7 0 28 15,16 0-22-15,11-2-8 16,12-14 2-16,13-8-13 15,28-10-7-15,26-4 28 16,19-4-8-16,-9 6 27 0,-29 7-26 16,-33 13-1-1,-16 4-5-15,8-2 1 0,12 2-4 16,6-4 14-16,-3 2-6 16,-10 2 24-16,-13 0-18 15,-11 4-6-15,-16 2-1 16,-11 0 1-16,-12 4 1 15,-5-2 11-15,-8 2 9 16,-2 2 33-16,-2 0-54 16,0 0 29-16,0 0-29 0,0 0-14 15,0 0 13 1,0 0 2-16,0 0-2 0,0-4-5 16,-13-4-86-1,-34-14-47-15,3 0-350 0,-14 0-290 0</inkml:trace>
  <inkml:trace contextRef="#ctx0" brushRef="#br0" timeOffset="60597.4">8522 13405 468 0,'0'0'310'0,"0"0"-27"0,0 0 23 0,0 0-10 0,0 0-37 0,0 0-100 16,0 0 64-16,-6 2-94 15,6 0-28-15,0 2-55 16,0 4-34-16,0 2 60 16,0 2-50-16,0 2-9 15,0-4 17-15,2-2-30 16,2-4-6-16,3-2 5 15,-1-2-17-15,1 0 10 16,-2 0 16-16,-3-8-2 16,-2-2 16-16,0 0-14 15,0 2-9-15,0 2 1 0,-2 2 0 16,-6 2 51-16,4 0-2 16,0 2 3-1,2 0 4-15,2 0-56 0,0 0-9 16,0 0 1-16,0 0-39 15,0 0 32-15,0 0-84 16,6 0-77-16,3 0-159 16,-4 0-531-16</inkml:trace>
  <inkml:trace contextRef="#ctx0" brushRef="#br0" timeOffset="61148.5">8631 13189 970 0,'0'0'493'0,"0"0"-359"0,0 0 32 0,0 0 33 0,0 0-20 0,0 0-59 0,0 0-48 0,0-5 80 0,-5 5-56 16,-3 0-29-16,-6 9-6 16,3 2-53-16,3-1 29 15,3 2-10-15,0-4-26 16,5 1 30-16,0-4-31 15,0 0 0-15,0-1-12 16,0-3-7-16,5 2 19 16,4-2-1-16,4-1 11 15,-1 0-26-15,3 0 4 16,-1 0 11-16,-4 0-20 16,-3 0 36-16,-5 0-15 15,-2 0 13-15,0 0-4 16,0 0 82-16,0 0-80 0,0 0-11 15,-9 0 70-15,3 0-70 16,-1 0 37-16,0 0-35 16,3 3 17-16,1-2-19 15,1-1-7-15,2 3-46 16,0-3 40-16,0 6-144 16,5-1-168-16,3-1-382 0</inkml:trace>
  <inkml:trace contextRef="#ctx0" brushRef="#br0" timeOffset="67685.59">21648 17187 157 0,'0'0'344'16,"0"0"-196"-16,0 0 14 0,0 0 17 0,0 0-14 0,0 0 49 0,0 0-42 0,0-32-47 0,0 32 28 0,0 0-65 15,0 0 7-15,0 0 30 16,0 0-72-16,0 0 34 16,0 0-11-16,0 0-30 0,0 10 35 15,0 20-54 1,6 16 40-16,3 8 31 0,-2 16-84 15,0 6 29-15,-5 0-16 16,-2 5-9-16,0-1 22 16,0-10-40-16,0-10 0 15,-9-2-27-15,2-9 55 16,0-9-28-16,3-8 8 16,2-6 2-16,0-12-8 15,2-2-2-15,0-6-18 16,0-2 1-16,0-4 34 15,0 0-11-15,0 0-6 0,0 0 17 16,0 0-17 0,0 0-5-16,0-10-32 0,0-4 9 15,0-6 28-15,0 0-14 16,0-2-32-16,-3-4-40 16,1 0-16-16,-2-2-105 15,4-3-99-15,0-19-32 16,0 6-262-16,0 4-32 0</inkml:trace>
  <inkml:trace contextRef="#ctx0" brushRef="#br0" timeOffset="68252.55">21616 17143 377 0,'0'0'249'0,"0"0"-58"0,0 0-11 0,0 0-19 0,0 0 24 0,0 0 4 16,0 0-59-16,-42-19-69 15,37 19 62-15,-1 0-41 16,-5 5-2-16,-3 17-42 15,-1 4 8-15,-1 6 32 16,-2 4-53-16,2 0-2 16,1 0 54-16,6-10-60 0,2 0 3 15,5-12-20 1,2-6 1-16,0-2-17 0,0-6 16 16,0 0 0-16,12 0 12 15,1-10-11-15,2-12 5 16,-1 0-6-1,-1-6-3-15,3-2-16 0,-5-2 19 16,3 2 0-16,-4 2-3 16,1 2 15-16,-1 8-9 15,-2 0-3-15,3 5 0 16,-1 8 27-16,-2 1-5 16,3 4 9-16,3 0 25 15,-1 0-32-15,1 9 27 16,-1 9-51-16,-2 5 6 15,-2-1 29-15,0-4-24 0,-3-6-7 16,-1 2 7-16,2-10-11 16,-3 0-93-16,3-2-123 15,6-2-155-15,-1-2-172 16,-2-10-337-16</inkml:trace>
  <inkml:trace contextRef="#ctx0" brushRef="#br0" timeOffset="69371.53">21511 14789 347 0,'0'0'213'0,"0"0"-138"0,0 0 67 0,0 0 23 0,0 0 34 0,0 0-14 0,0 0-67 0,0-97 52 0,0 77-45 0,0-2-30 16,0-2 89-16,0 8-64 15,0-2-36-15,-6 8-16 16,-5 2-44-16,-5-2 75 16,-6 4-77-16,-5 2 15 15,-6 4 24-15,-10 0-59 16,-8 4-3-16,-9 14 1 15,-4 8-21-15,-6 8 21 0,1 6 20 16,4 10-14-16,1 4 47 16,4 13-42-16,2 3-22 15,4 10 10-15,6 2 1 16,5 2 12-16,7-3 3 16,9-1 7-16,10-2-3 15,8 0-19-15,9-1-6 16,0-5 6-16,15-2 0 15,14-2 26-15,5-10-26 16,6-6 16-16,5-6-16 16,11-10-12-16,8-5 8 15,9-13 2-15,8-18 4 16,3 0 3-16,3-18-4 16,-2-18 23-16,-5-17-24 0,-6-7-12 15,-8-10 12-15,-6-6 0 16,-8-4 0-16,-10-1 7 15,-13-5-5-15,-11 6-2 16,-13 4 28-16,-5 6-28 16,-9 11-10-16,-16 5 8 15,-4 12 4-15,0 12 20 16,0 8-20-16,0 10 13 16,4 6-15-16,1 6 0 15,4 0 0-15,2 0 0 16,7 6 0-16,3 4-9 15,4 2 15-15,4 2-6 0,0 4 0 16,6 2-121 0,13-2-52-16,24 6-89 0,-3-10-285 15,-5-2-225-15</inkml:trace>
  <inkml:trace contextRef="#ctx0" brushRef="#br0" timeOffset="70119.06">22389 14834 504 0,'0'0'212'0,"0"0"-126"0,0 0-54 0,0 0 56 0,0 0-20 0,0 0-26 0,0 0-30 0,-4-5 5 15,4 1 86-15,0-1-12 16,0-3 12-16,0 3 68 15,0-8-6-15,0 8 6 16,-2-5-9-16,-10 1-34 16,-5 5 1-16,-6 4-87 15,-4 0-18-15,-4 6 64 16,-2 23-65-16,2 9 49 16,4 10-28-16,10-6-6 15,12 2-27-15,5-6-11 16,9-6-14-16,18-10-6 0,8-4 40 15,5-6-34-15,3-2 14 16,1-6 0-16,0 6-6 16,-5 0-6-16,-10 6-9 15,-14 2 21-15,-13 6 0 16,-2 1-1-16,-19 3-20 16,-18-6 21-16,-5 2 12 15,-5-4-12-15,5-2 0 16,4-8 33-16,9-6-32 15,9-4 29-15,14 0-30 16,6-10-44-16,0-16-70 0,18-10-101 16,11-4-110-1,21-27-34-15,-4 9-327 0,-7 8 21 16</inkml:trace>
  <inkml:trace contextRef="#ctx0" brushRef="#br0" timeOffset="71482.58">22608 14923 497 0,'0'0'495'0,"0"0"-262"0,0 0-29 0,0 0 48 0,0 0-36 0,0 0-48 0,0 0-10 15,49 98-63-15,-45-72-32 16,-1-6-63-16,1 2 8 0,-4-4 9 16,2-2-17-1,-2-7 6-15,0-4 3 0,0-1 3 16,0-4-24-16,0 0 11 15,0 0-24-15,-4 0 8 16,-7 0 11-16,-3-4 6 16,3-8-6-16,3-2 12 15,0-4-12-15,6-2-28 16,2-2 11-16,0-2-11 16,4 4 29-16,14 2 5 15,3 0 25-15,3 4-24 16,5 6-1-16,0 8-4 15,4 0 4-15,-2 0 35 16,-4 10 5-16,-4 6-17 16,-10 0 18-16,-6 0-30 0,-5-2 0 15,-2-6-11-15,0 2-8 16,-4-2 8-16,-10-2 0 16,1-2 17-1,-3 0 10-15,3-4-27 0,1 0 0 16,4 0-40-16,1-10-10 15,7-6 17-15,0-4 30 16,0-2-19-16,4-2 10 16,12 0 9-16,4 6-9 15,2 0-9-15,5 2 5 16,2 10 16-16,5 0 6 16,-1 6 31-16,0 0 4 15,-8 12-41-15,-6 6 25 16,-7 2-25-16,-5 0-31 0,-3-2-4 15,-2-2 2-15,-2-6-118 16,2-2-113-16,0-8-70 16,6 0-44-16,3 0 17 15,7-14 62-15,4-4 299 16,0-4 19-16,1 0 2 16,-6 0 61-16,-3 0 110 15,-8 8 74-15,-4-3-5 16,-2 6-61-16,0 0 76 15,0 6-75-15,0-5-96 16,0 6-16-16,-10 4-8 0,-4 0 46 16,-1 0-118-1,-1 0 21-15,-2 14 52 16,0 8-65-16,5 4 6 0,1 6-23 16,8-4 9-16,4-2 3 15,0-4-12-15,4-6 0 16,15-6-5-16,3-10 5 15,4 0-28-15,3-8-21 16,4-14-37-16,4-4 46 16,-4-2-12-16,-4-4 32 15,-9 6-8-15,-9 4 0 16,-8 8 9-16,-3 1 18 16,0 8 1-16,0 5 64 15,0 0-27-15,-5 0-23 16,0 18 74-16,1 4-75 0,4-3-12 15,0 0-1-15,0-3 0 16,9-10 2-16,6-4-2 16,1-2 0-16,6-2 7 15,3-20-7-15,2-8-12 16,2-4-11-16,-5-2-4 16,-6 1 27-16,-7 3 18 15,-11 6-11-15,0 4 21 16,0 2-28-16,-7 6-6 15,-2 6 6-15,1 8 2 16,-1 0 86-16,2 4-62 16,2 20 0-16,3 6-3 15,2-4-23-15,0-3-10 0,7-5 10 16,11-9 0-16,6-5 10 16,6-4-8-16,5 0-2 15,7-18 0-15,3-12-18 16,-1-2-6-16,-4-6-23 15,-11 0-26-15,-6 0 59 16,-15 0 1-16,-8 4 13 16,0 2 0-16,-4 0-1 15,-13 6 0-15,1 3 1 16,0 9 0-16,7 5 102 16,2 6-50-16,3 3-3 15,2 8-26-15,2 20-23 16,0 8-9-16,0 7 9 15,0 1 0-15,11-2-39 16,5-2 29-16,-1 4-149 0,-9 20-167 16,-4-6-496-16,-2-1 286 15</inkml:trace>
  <inkml:trace contextRef="#ctx0" brushRef="#br0" timeOffset="72810.72">22450 17161 178 0,'0'0'303'0,"0"0"-228"0,0 0-47 0,0 0-9 0,0 0 48 0,0 0 16 0,0 0-21 0,26-28-21 15,-21 15 25-15,-5-1-24 16,0 1 42-16,0 4 19 16,0-1 59-16,-2 2 27 15,-3 4-15-15,3-2-13 16,2 6 6-16,0 0-38 15,0 0-11-15,0 2-40 16,0 24-2-16,7 10 104 0,3 13-109 16,4 9-14-1,-1 14 17-15,1 2-41 0,-1 8 14 16,0 25-47 0,-3-9-3-16,-4 0 3 15,1 0 39-15,-5-17-8 0,2-1 10 16,0-8-35-16,0-14-6 15,-2-10-2-15,0-12-19 16,0-7 14-16,2-13 14 16,-2-2-7-16,3-6 17 15,-1-4-17-15,4-2 0 16,-2-2-42-16,5 0-19 0,3 0 36 16,-1 0 14-1,5-6-37-15,-3-12-28 0,3-8-84 16,-7-19-69-16,-4 1-351 15,-7 4-450-15</inkml:trace>
  <inkml:trace contextRef="#ctx0" brushRef="#br0" timeOffset="73098.38">22371 18147 1401 0,'0'0'287'0,"0"0"-213"0,0 0-53 0,0 0 37 0,0 0 23 0,0 0-31 0,0 0 83 0,92 102-65 16,-63-79-8-16,2-5 14 15,-2 0-23-15,4 0 48 16,6-10-99-16,3-4 6 15,7-4 10-15,0-4-16 16,2-12-72-16,7-22-136 16,-16 3-402-16,-13-1-415 0</inkml:trace>
  <inkml:trace contextRef="#ctx0" brushRef="#br0" timeOffset="73331.32">23025 18031 1698 0,'0'0'383'16,"0"0"-221"-16,0 0-143 15,0 0-5-15,0 0 195 16,-89 138-126-16,59-80-30 16,1-4-18-16,5-1-25 15,6-7 42-15,7-12-52 16,9-10 11-16,2-12-23 15,8-12-225-15,15-14-231 16,-1-12-456-16</inkml:trace>
  <inkml:trace contextRef="#ctx0" brushRef="#br0" timeOffset="74789.19">14899 15093 801 0,'0'0'280'0,"0"0"-168"15,0 0-44-15,0 0-58 0,0 0 90 0,0 0 39 0,0 0-72 16,19-98 31-16,-1 74 20 0,5-2-7 16,6-8 30-16,7 0-112 15,6 0-22-15,5 2 23 16,1-3-30-16,-1 11-5 16,-2 2-150-16,-2 18-89 15,-12 4-99-15,-18 0-258 0</inkml:trace>
  <inkml:trace contextRef="#ctx0" brushRef="#br0" timeOffset="74980.14">15163 15244 838 0,'0'0'404'15,"0"0"-150"-15,0 0-175 16,0 0 42-16,0 0 63 0,127-85-90 15,-90 58-87-15,-4 0-7 16,-2 5-186-16,3-18-75 16,-10 8-260-16,-6 2-191 0</inkml:trace>
  <inkml:trace contextRef="#ctx0" brushRef="#br0" timeOffset="75246.06">15636 14459 1114 0,'0'0'326'15,"0"0"-164"-15,0 0-35 0,0 0 52 16,0 0-82-16,0 0-96 16,0 0 76-16,0-18-65 15,11 43 38-15,5 9 21 16,1 4-49-16,4 6 10 15,1 0-32-15,-2 2-31 16,0-6-1-16,0-4 10 16,-2-1-89-16,-2-7-97 15,1-6-76-15,-3-4 71 16,-5-14-493-16</inkml:trace>
  <inkml:trace contextRef="#ctx0" brushRef="#br0" timeOffset="75534.84">15890 14343 751 0,'0'0'278'0,"0"0"-34"16,0 0-173-16,0 0-10 15,0 0 99-15,0 0-39 16,0 0-12-16,60 39-19 15,-39-7-71-15,0 4 115 16,2 2-93-16,-3-2-32 16,0 0-9-16,0-4 0 0,-5-4-1 15,-1-2-102-15,-5 0-13 16,-5-6-37-16,-4 0-225 16,0 0 7-16,-9-4 59 15,-6-7-200-15</inkml:trace>
  <inkml:trace contextRef="#ctx0" brushRef="#br0" timeOffset="76361.62">15917 14766 136 0,'0'0'281'0,"0"0"-70"16,0 0-28-16,0 0-5 15,0 0-97-15,0 0-31 16,0 0 127-16,-43-86-54 16,55 70-23-16,-1-2-2 15,5 0-25-15,-1-4 17 16,7 0-12-16,3 0-46 0,6-4 69 15,7 2-89-15,2-4-12 16,3 2 0-16,-4 4 0 16,-3 0-6-16,-7 8 6 15,-9 5 0-15,-7 4 0 16,-8 5-7-16,-3 0 6 16,0 0 1-16,-2 0-5 15,0 11 5-15,2 11 56 16,3 7-15-16,2 0 6 15,1 0-47-15,6-5-2 16,-3-8-13-16,2-4 7 16,1-4 8-16,-5-4 1 15,-3 0 8-15,2-4 13 16,-6 2-22-16,0-2-14 0,0 0 5 16,-2 0 9-16,0 0 4 15,0 0 5-15,0 0 9 16,0 0-12-16,0-6-6 15,2-12-20-15,3-6 12 16,1-4 8-16,3-8 4 16,0-6-4-16,-2-3 25 15,-3 0-25-15,-4-2 19 16,0 3-19-16,0 4 27 16,0 8-21-16,-2 8 103 15,-5 6-44-15,3 10-14 16,2-2 4-16,2 8-55 0,0 0-10 15,0 2 9 1,0 0 2-16,0 0-23 0,0 6 32 16,2 10-10-16,7 6 0 15,4 2-6-15,1 2 6 16,3-4 0-16,1-2 0 16,0-2 8-16,0-6-7 15,0-4 7-15,-5-6-8 16,-1-2-52-16,-2 0 52 15,-3 0 0-15,-1-16 0 16,4-4 9-16,-2-6 1 16,1-4-10-16,-2 2 0 15,-2 4-22-15,-3 2 22 0,0 8 0 16,0 4 9 0,3 3 42-16,3 6-51 0,11-2 0 15,5 2 7-15,10-1 8 16,3 0-5-16,1 0-10 15,-3 2 2-15,-8 0-26 16,-4 0-35-16,-10 2-128 16,-9 25-79-16,-4 0-211 15,0-1-73-15</inkml:trace>
  <inkml:trace contextRef="#ctx0" brushRef="#br0" timeOffset="76612.14">16372 15003 580 0,'0'0'271'0,"0"0"-43"0,0 0 20 0,0 0-4 0,0 0 73 0,0 0-139 0,0 0-48 0,-6 62 78 15,52-84-95-15,33-24 24 16,49-32-50-16,52-34-14 15,16-13 4-15,-27 23-77 16,-46 34 2-16,-59 33-36 16,-16 22-51-16,-2-3-187 0,-8 4-288 15,-14 3-597-15</inkml:trace>
  <inkml:trace contextRef="#ctx0" brushRef="#br0" timeOffset="79293.21">14548 16236 629 0,'0'0'306'0,"0"0"-122"16,0 0-107-16,0 0 65 0,0 0 38 0,0 0-57 0,0 0 48 16,-31-28-126-16,31 28-24 15,-2 14-21-15,2 16 25 16,-2 20 4-16,0 13 46 16,0 13-43-16,2 4 35 15,0 0-28-15,8 0-4 16,15 1 7-16,6-9-41 0,8-4 26 15,6-2-12-15,8-4-9 16,5 1 53 0,6-1-58-16,7-4-1 0,3 4 1 15,5-8 7-15,2-4-8 16,3-2 7-16,-2-8-1 16,1-8-12-16,-1-1 3 15,-2-3-16-15,-1-2 12 16,0 0-25-1,2-2 30-15,4-2 2 0,4-4 0 16,5-6 6-16,3-6-6 16,21-6 0-16,20 0-21 15,22-14 35-15,-15-4-14 0,-29 0 9 16,-37 4-8-16,-23 6 16 16,4 0-17-16,2 2-18 15,5-2 0-15,-9 2 30 16,-4-2-12-16,2-4 0 15,2-2 6-15,4-4 6 16,3 0-12-16,5 0-16 16,3-5-11-16,8 1 44 15,1 0-17-15,0 0 14 16,3 0 1-16,-4 4-15 16,-2-2-1-16,-4-2-11 15,-3 6-4-15,-8-2 32 16,-7 4-13-16,-6 0-3 0,-9 6 6 15,-4-2-1 1,-7-2-5-16,-7 2-17 0,1 2 10 16,-4-6 14-1,4 2 1-15,1-2-7 0,3 0 0 16,7-4 13-16,1 4-14 16,7-4-17-16,1 1-5 15,1-1 44-15,1 4-20 16,-3 6-2-16,-4-2 16 15,-7 2-16-15,-6 4-9 16,-5 2 2-16,-3-2-5 16,2 4 24-16,-1-4 7 15,1 0 2-15,4 0-8 16,-6 2 14-16,1-2-27 16,-2 0 0-16,-3 4 19 15,-4 0-1-15,1 0 11 0,-2 0-29 16,-1 0 0-1,1 0 8-15,0 0-8 0,-2 0-4 16,1 0-11-16,-3 0 30 16,0 0-5-16,1 0-10 15,-2 0 0-15,-3 0-10 16,0 0-23-16,0 0-76 16,0 0-1-16,-10 0-186 15,-3 0-285-15,-5 0-218 0</inkml:trace>
  <inkml:trace contextRef="#ctx0" brushRef="#br0" timeOffset="79875.59">19005 16816 570 0,'0'0'94'0,"0"0"-75"0,0 0-9 0,0 0 88 0,0 0 61 0,0 0-67 0,0 0-17 0,-29-14 18 16,29 14 20-16,0 0 7 15,0 0-35-15,-2 0-7 0,2 0 48 16,0 0-58-16,0 0 26 15,0 0 28-15,0 0-29 16,0 0 0-16,0 0-65 16,0 6-13-16,0 6 106 15,4 2-29-15,8 4-49 16,1 0 8-16,5 0-27 16,3 0 18-16,8 0-42 15,7-6 7-15,7 2 2 16,1-6-2-16,5 2 5 15,-2-2 6-15,-4-4-7 0,-8 6-11 16,-6-2-12 0,-9 2-2-16,-6-2 14 15,-8 6 15-15,-2-4-3 0,-4 6 15 16,0-6 0-16,0 3-9 16,0-8-18-16,0 4-11 15,-2 0 11-15,0 0 37 16,-2 0-8-16,-1 8 8 15,-3 7-36-15,-2 2 68 16,-3 6-69-16,-1 2 6 16,-1-6 9-16,1 2-15 15,-1 2-24-15,4-6-173 16,0-12-530-16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10:22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5982 4726 918 0,'0'0'381'0,"0"0"-187"0,0 0-143 0,0 0 9 0,0 0 70 0,0 0-47 0,0-24-6 0,0 22-30 0,0 2-20 0,0 0 49 0,0 0 22 0,0 0-6 16,0-2 1-16,0 2-31 15,0 0 3-15,0 0-8 16,0-2-2-16,-3 0 3 16,-1 0-37-16,0 0-6 0,0 0-5 15,-3 0-9-15,2-4 15 16,-2 0 0-16,1-2 5 15,-1-4-1-15,-2 2-20 16,-2-2 1-16,-2 2 11 16,-1-2-11-16,-3 2 12 15,-4-2-12-15,-1 2 7 16,-3 0-7-16,1 2 0 16,-2-2-1-16,1 2 1 15,4-2-1-15,2 2 10 16,1 0-9-16,5-1 0 0,-1 1 5 15,3 2-6 1,3 1 0-16,-2-2 0 0,1 1 0 16,1 1 9-16,-4 1-9 15,-1-1 1-15,-3 0 5 16,1 1-5-16,-6-5-1 16,0 1 1-16,-2 0 0 15,-1 0 14-15,3 0-14 16,0 0 5-16,2 3 1 15,-1-2-6-15,1 1-1 16,-4 2 0-16,3-2 0 16,-2 4 3-16,-3-2-3 15,1 4-1-15,-1 0 0 16,-2 0 2-16,-2 0-1 16,-2 0 0-16,0 0 1 0,-3 10 5 15,3 0-6-15,0 2 0 16,0 3 0-16,2-1 0 15,3 1 1-15,1-1 6 16,0-2-6-16,5 2 0 16,1 0-1-16,-4 1-8 15,1 3 8-15,-3 4 1 16,-1 2 7-16,1 2-3 16,1 4-4-16,-1-2 4 15,4 0-5-15,2-2-3 16,1 0 2-16,1 0 2 15,0 0-1-15,2 0 7 0,1-1-6 16,4-2-1 0,3 0 0-16,0-1-3 15,5 1 2-15,-3 2 2 0,3 1 4 16,2 6-5-16,0 0-1 16,0 2 0-16,0-2-5 15,0-2 6-15,0-4 3 16,7 0-3-16,0-4 1 15,-1-1-1-15,-1-3 7 16,1 0-13-16,3 0 6 16,-2 0 0-16,2 2 9 15,0-2-9-15,0 2 0 16,2 0 0-16,2 0 1 0,3 2-1 16,-1 0 0-1,3 0 0-15,3 0 5 0,-2 0-5 16,4-2 0-16,-1 2-6 15,0-2 3-15,0-2 2 16,-1 3 1 0,-2-3 0-16,2 0 2 0,-1-2-1 15,-1 2-1-15,0-2 0 16,-1 0-15-16,-1 0 15 16,-1-2 0-16,4-2 2 15,0 0 8-15,0 0-10 16,4 0 0-16,5 0-2 15,2 0-8-15,3 0 10 16,-3-2 0-16,-2-2 0 16,-2 0 3-16,-5-2-2 0,-1 0-2 15,-4-2 1-15,1 0-6 16,-3-2 6-16,1 0 0 16,-1 0 1-16,2-2-1 15,0 0 1-15,3 0-2 16,1 0 1-16,2 0-4 15,4 0 4-15,4-4 1 16,3-8 0-16,-1 0 0 16,4-2 5-16,-6 2-7 15,-4 2 1-15,-6 0-3 16,0 2 2-16,-4 2 2 16,-1 0-1-16,-3 2 0 15,3 0 0-15,-3-2 0 0,3 2 0 16,1-2 0-16,1-2 1 15,3 2-1-15,-2-2 0 16,2 0 0-16,-3 2 0 16,-3 0-1-16,-1 2 1 15,-3 0-4-15,-1-2 4 16,0 2 0-16,3-2 1 16,0-2-1-16,5-2-4 15,3-2 4-15,2-2 0 16,4 0 0-16,0 0 5 15,0-1-5-15,-5 4-1 16,-2 2 0-16,-2 1-16 16,-5 0 17-16,1 2-1 15,-3 1 1-15,1-2 6 0,-2 1-6 16,1-2-1-16,1-2-5 16,-4 0 5-16,1 0 1 15,1-2 0-15,1 0 2 16,-3-2 4-16,1 2-6 15,-2-2-2-15,0 2 2 16,-1-2 0-16,1 2 0 16,0-4 0-16,0 0 1 15,-3-2-1-15,2-2 1 16,-1 2-1-16,-3-3 0 16,0 2 0-16,-2 1 8 15,0-3-8-15,0 3 2 16,0 0-2-16,0 3 0 0,0-2 0 15,0-1 0-15,0 2 1 16,0-2 6-16,0 2-7 16,0 0 0-16,0 2-1 15,0 2 1-15,0 0 0 16,0 0 1-16,0 0-1 16,0 0 9-16,0 0-9 15,0 0 0-15,0-2 2 16,0 2-2-16,-2-2 2 15,0 0 8-15,-3 1-10 16,1 2 12-16,-2 0-12 16,-4 2 0-16,3-1 5 15,1 0-5-15,0-2 1 0,1 2 8 16,1-1-9 0,-1 1 6-16,-2 0-6 0,3 2-7 15,0 0 6-15,-3-2 2 16,3 2 4-16,-4-2 1 15,2 2-4-15,-1 0 2 16,3 2-4-16,-2 0 0 16,-2 2 5-16,2-2-5 15,-1 0 10-15,-1 0-2 16,0 0-8-16,-1 0 6 16,-1 0-6-16,0 0 0 15,1 0 6-15,1 0 3 0,-1 0 6 16,4 0 0-1,-2 2-14-15,5 0 17 0,0 2-18 16,0 0 1-16,0 0 17 16,0 0-12-16,-3 0 7 15,3 0-7-15,-3 0-4 16,1 0 5-16,-1 0-7 16,1 0 1-16,0 0 12 15,1 0-12-15,1-2 7 16,0 2-8-16,2 2 0 15,0 0 3-15,0 0-3 16,0 0 0-16,0 0 10 16,0 0-9-16,0 0-1 15,0 0 0-15,-2 0 0 16,2 0 0-16,-2 0 1 0,2 0 0 16,0 0 6-1,0 0-7-15,0 0 0 0,0 0 0 16,0 0-9-16,0 0 7 15,0 0 2-15,0 0-6 16,0 0 6-16,0 0-38 16,0 0-32-16,0 0-39 15,13 0-73-15,29 0-139 16,-1 0-320-16,-4 0-375 0</inkml:trace>
  <inkml:trace contextRef="#ctx0" brushRef="#br0" timeOffset="1827.25">7426 5700 468 0,'0'0'274'0,"0"0"-88"0,0 0-41 0,0 0 9 0,0 0 23 0,0 0-24 0,0 0-31 15,-56 11-24-15,56-9-28 0,0-2-1 0,0 0 12 16,0 2-16-16,0-2-13 16,0 2-17-16,0 2-5 15,2 0 14-15,7 2-10 16,4 0-3-16,6 2 13 16,0 0-13-16,4 2-10 15,3 0-9-15,6 0-11 16,1 0 17-16,5 0-18 15,5 0 1-15,1 0 10 16,7-2-10-16,9 0 8 16,5-2-3-16,8-2-6 0,6-4 18 15,-2 2-18 1,-3 0 6-16,-5 0 6 0,-11 4-12 16,-5 0 0-16,-8 0-6 15,-3 2 3-15,-4-4 2 16,0 2 1-16,-2-2 0 15,6 0 9-15,5 0-8 16,3 0 0-16,6-4-1 16,2 0-8-16,3 0 8 15,-6 0 1-15,1 0 7 16,-7 0-2-16,-4 0-6 16,-7 0 0-16,-3 0 0 15,-4 0-3-15,-2 0 3 0,5 4 8 16,-1 1 3-1,8-4 18-15,5-1-16 0,6 0 0 16,3 0-13-16,8 0 1 16,-1 0 13-16,1 0-5 15,-3 0-3-15,2 0-3 16,0 0 3-16,3 0-4 16,4 0-2-16,0 0 0 15,3 0 2-15,1 0-2 16,-2-1 1-16,1-2 11 15,-1 1-12-15,0 2 17 16,-5 0-6-16,-1 0-4 16,-7 0 20-16,-9-2-16 0,-9 2-1 15,-7-2-3-15,-3 0-7 16,-6 0 17-16,-1 0-2 16,-8 2-6-16,-3-2 18 15,-6 2-11-15,-2 0-4 16,-1 0-2-16,-3 0-9 15,0 0 14-15,0 0 0 16,0 0-6-16,0-2 13 16,0 2-11-16,0 0 6 15,0 0-12-15,0 0 1 16,0-2-3-16,0 2-3 16,0 0 1-16,2-2 1 15,-2 2-2-15,0-2-17 16,0 2-17-16,0-2-29 0,0 2-23 15,0-2-78-15,-5 2-100 16,-8 0-228-16,-5 0-386 0</inkml:trace>
  <inkml:trace contextRef="#ctx0" brushRef="#br0" timeOffset="3483.79">10519 5378 967 0,'0'0'327'0,"0"0"-233"0,0 0-35 0,0 0 85 16,0 0 9-16,0 0-58 0,0 0-68 0,-10-62-10 0,10 42-8 0,10-2-8 0,3-4 14 15,2-5-14-15,5-1 0 16,3-4-1-16,1-4 1 16,8 0 1-16,1-4-2 15,9-2 1-15,3-1 3 16,8 1-4-16,5 1-2 15,6 2-6-15,6 5 5 0,5 4 3 16,4 4 0-16,5 4 0 16,23-4-1-16,24 4 2 15,46 2-2-15,37 2-4 16,35 8 5-16,23 10 94 16,13 4 144-16,23 0-127 15,10 11-75-15,23 10-35 16,11 7 10-16,2 8-11 15,3 6 1-15,-12 8 3 16,-6 4-3-16,-9 4-1 16,-16 1 0-16,-9 1-6 15,-16-2 6-15,-15 0 0 16,-22-2 1-16,-26-6-7 16,-35-6-12-16,-49-13-32 15,-43-9-30-15,-37-10-44 16,-26-5 8-16,-5-3 28 0,-8 1 53 15,-8-3 35-15,-9-2 105 16,-6 0 70-16,0 0-51 16,0 0-54-16,0-2 1 15,0-3-27-15,0 0-30 16,4-1-14-16,19-1-14 16,12-2 14-16,11-1-1 15,6 2-8-15,6-1 8 16,-4 1 1-16,-9 4 0 15,-11 2 0-15,-13 1-7 16,-7 1 1-16,-5 0 5 16,-5 0-1-16,0 0 2 15,2 0 0-15,2 0 6 0,3 0-6 16,5 0 0-16,4 0 0 16,2 0 2-16,3 0-2 15,4 0 10-15,-2 0-8 16,0 0-1-16,-10 0 8 15,-6 3-9-15,-4 0-2 16,-7 1 1-16,0-3-9 16,0 2 9-16,0 1-85 15,0 10-104-15,-4 0-135 16,-6-2-356-16</inkml:trace>
  <inkml:trace contextRef="#ctx0" brushRef="#br0" timeOffset="3980.78">18599 5027 1056 0,'0'0'518'0,"0"0"-441"0,0 0 59 0,0 0 44 0,0 0-48 0,0 0-45 16,0 0-48-16,-16-20-21 15,16 20 3-15,0 6-3 16,0 8 64-16,0 4-3 16,8 6-30-16,0 4-3 15,5 2-21-15,8 6 2 16,6 0 3-16,4 3-20 16,7-2 10-16,-3-1-7 15,-2-3 2-15,-4-7 19 0,-8-6-23 16,-13-8 7-16,-5-6-5 15,-3-2 17-15,-5 2 33 16,-28 4-19-16,-21 8-32 16,-35 14-12-16,-36 12-62 15,-21 11-113-15,19-12-384 16,33-13-702-16</inkml:trace>
  <inkml:trace contextRef="#ctx0" brushRef="#br0" timeOffset="12890.1">16755 5334 662 0,'0'0'348'0,"0"0"-209"0,0 0-129 0,0 0 1 0,0 0 90 0,0 0-16 0,0 0-34 0,0 0-33 0,0 0 25 16,0 0 49-16,0 0-9 0,0 0-32 15,0 0-32 1,2 2-5-16,18 2 55 0,7 0 36 16,13 2-21-16,9 0-29 15,16 0-30 1,14-2 8-16,29-4 0 0,34 0-22 16,36 0 6-16,5 0 0 15,-29 0 27-15,-42 0-9 16,-48 0-29-16,-8 0-4 15,1 0-2-15,3 0-3 16,8 4 2-16,-11 0 2 16,-1-2 0-16,0 0 6 15,0 0-5-15,6 0-2 16,5 0 13-16,6 0 0 0,10 2 30 16,22 4-4-16,28 2 1 15,30 6 6 1,9 0-22-16,-14-2-5 0,-34-4-19 15,-39-2 1-15,-25-4 7 16,-13 0-8-16,0 2 0 16,-5 0-1-1,-4 2-11-15,-12-2 12 0,-9-4-7 16,-9 2 7-16,1-4 8 16,-3 2-8-16,4 0 2 15,1 0-2-15,5 0 1 0,-3 0 4 16,0 0-5-1,-2 0 0-15,-6-2 4 0,-5 0-3 16,0 0 13 0,-27 0 0-16,-23 0-13 0,-36-4-2 15,-46-8 0-15,-43 0-6 16,-14 4 6-16,10 2-31 16,40 4 22-16,50 0 10 15,27 2 0-15,11 0 0 16,2 0 0-16,7 0 9 15,6 0-6-15,23-2-3 16,13 2-13-16,13-4-59 16,34-2 22-16,40-4 41 15,44-2-9-15,58-4-17 16,32 2 5-16,19 6 17 16,6 4 13-16,-14 4 21 15,1 0-15-15,-3 2 2 0,-3 6-8 16,-9 0-1-16,-10-2-28 15,-15 0-44-15,-23 0 5 16,-43 2 29-16,-38-2 22 16,-35-4 17-16,-23 0 2 15,-7 0 0-15,-8-2 4 16,-10 0-6-16,-6 0 77 16,-26 0-33-16,-27-4-38 15,-36-6 2-15,-39 0-7 16,-32 2 4-16,-19 0-5 15,8 2 0-15,13 0 0 16,17-2-2-16,30 0-12 16,27-2-31-16,25 2 41 0,20 2 4 15,0 0 1 1,6 0-1-16,11 2 6 0,20 2-6 16,4 0-30-16,44-2-17 15,48 0 25-15,55 2 8 16,55 0-48-16,22 2-22 15,-1 0 50-15,-17 0 23 16,-28 2 11-16,-3 6 1 16,-9-2-1-16,-12 0 0 15,-31 0-1-15,-29-4 0 16,-30 2 1-16,-14-4 1 16,-5 0-1-16,-9 2 5 15,-7-2-3-15,-24 0-2 0,-7 0 101 16,-18 0-34-16,-27 0-43 15,-15-6-24-15,-11-2 0 16,-3 0 1-16,-1 2-1 16,4 2-5-16,-1 0 5 15,5 4 1-15,-2 0 0 16,5 0 4-16,3 0-5 16,10 0 0-16,7 0-6 15,10 0-10-15,10 0-85 16,15 0 50-16,9-2 42 15,9-4-61-15,35 0 3 16,43-6 46-16,42-2 10 16,45 0 2-16,15-1-49 15,-6 4-21-15,-21 0 55 0,-43 5 23 16,-30 2 2-16,-33 3-1 16,-21 1 0-16,-4-3 0 15,-6 1 0-15,-10-2 14 16,-15 0 116-16,-2-4-34 15,-31-2-61-15,-16-2-11 16,-13-2-24-16,-12 3 0 16,-8-2 12-16,-1 5-11 15,-4 2 7-15,4 2-8 16,4 2 0-16,10 2 1 16,13 0 12-16,15 0-4 15,15 0-7-15,17 0-2 16,9 2-50-16,12 2-48 0,27-2 25 15,22 0 41-15,18-2-34 16,31 0-57-16,28 0 7 16,23 0 46-16,-12 0 54 15,-28 0 16-15,-40 0 22 16,-20 0 35-16,1 0 2 16,0 0-2-16,-4 0-5 15,-16 0-27-15,-17 0-1 16,-13 0 8-16,-12-4 48 15,-10 2 49-15,-50-2-101 16,-47 4-28-16,-40 0-18 16,-17 0-14-16,6 0 32 15,35 2 0-15,38 4 0 16,23-2 18-16,10 0 7 0,4 0 7 16,3 0-6-16,7 2-25 15,22 0-1-15,16-2-38 16,12-2-59-16,50-2 40 15,44 0 9-15,40 0-36 16,10-8-98-16,-21-2-32 16,-34 2 36-16,-34 2 86 15,-9 0 63-15,0 0 28 16,-8-2 1-16,-11-2-46 16,-35 2 46-16,-18 0 3 15,-46 2 11-15,-40 2 44 0,-47 4 63 16,-53 0 40-1,-28 4-24-15,-10 18-29 16,8 4-7-16,23 1 24 0,7-2 17 16,1 4-55-1,5-10-63-15,36-5-24 0,34-6-149 16,5-3 149-16,1 0 158 16,-20-1-158-16,2-1-63 15,34-3-37-15,31 0 70 16,8 0 30-16,-13-4 0 15,-8-6-21-15,-15-2-28 16,4-1 15-16,-3 1 34 16,-2 1-7-16,-2-2 7 15,-2 1 1-15,4 2 1 16,7 0 11-16,8 2 23 16,12 2-13-16,8 0 9 15,14 2-4-15,9 0-6 0,9 2-10 16,10 2-11-16,9-2 0 15,8 2-1-15,3 0-9 16,3 0-15-16,0 0-25 16,19-2-2-16,14-4 44 15,20-2 4-15,17-6-5 16,27-4 8-16,1 0 0 16,4-2 6-16,-1-2-6 0,-25 4-19 15,-7 0-30 1,-29 2-24-16,-31 8 67 15,-16 2 6-15,-61 6 1 0,-53 0 50 16,-44 2 30-16,-20 12 20 16,-7 4-9-16,3-2 16 15,13 2-30-15,-7-2-45 16,8 2-24-16,14-2 91 16,16 0 13-16,32 0-30 15,28-6-28-15,27-2-39 16,16-2-4-16,4 0 1 15,5-2-12-15,8 0 6 16,11 0-7-16,10-2-28 16,4-2-34-16,0 0-3 15,0 0 4-15,0 0 17 0,0 0 22 16,0 0 22 0,0 0 0-16,-2 0 9 0,-14 0-3 15,-10 2-6-15,-12 4-1 16,-12 0 0-16,-5 5 1 15,-6-2 1-15,-3 1-1 16,1-2 0-16,-1 2 6 16,6-4-5-16,2 2-1 15,5-1 9-15,6-4-9 16,10 1 6-16,10-1-6 16,12-2 0-16,11-1 1 15,2 0-1-15,13 0-8 16,25 0 8-16,38 0 0 0,44-14 8 15,41-12-2 1,-10 0-6-16,-28 5 0 0,-48 6-1 16,-40 7-75-1,-8 0-42-15,-8 2 47 0,-17 0 71 16,-2 0 20-16,-42 4-19 16,-21 2 25-16,-15 0-6 15,-11 0 16-15,-7 14 17 16,0 0-5-16,5 0-12 15,4 2-25-15,12-2-5 16,12-3 47-16,14-2-20 16,18-3-12-16,16-2-13 15,11-4-8-15,4 0-9 16,19 0-31-16,18 0 23 16,17-14 11-16,11-2 4 0,6-2-32 15,1 2 5-15,-12 2 5 16,-14 4 12-16,-17 6-74 15,-17 0 16-15,-12 2 70 16,-8 0 57-16,-27 0-30 16,-14 2-9-16,-6 0-5 15,-6 0 31-15,-1 0-10 16,2 0-6-16,6 8 9 16,12 0-28-16,11-2 32 15,13 0-9-15,13-2-32 16,5-2-13-16,9-2-7 15,24 0 19-15,15 0 0 0,14 0 0 16,9-6-12 0,5-6-18-16,-7-4-40 0,-13 4 10 15,-14 2-12-15,-22 4-47 16,-18 2 31-16,-2 2 84 16,-35 2 5-16,-19 0 11 15,-8 0 0-15,-11 0 41 16,-4 10 11-16,2 2-24 15,1 0-5-15,7-2-1 16,14 0 10-16,15-2-22 16,18-2-7-16,15-2 19 15,5-2-33-15,23-2 0 16,21 0-6-16,18 0 7 0,12 0-2 16,4-14-22-1,-4 0-21-15,-10 0 25 0,-17 4-32 16,-18 2-30-16,-22 2 43 15,-7 2 38-15,-27 2 9 16,-18 0 1-16,-11 2 34 16,-4 0 41-16,5 0-10 15,4 8-7-15,9 4-33 16,11 0-17-16,12 0 14 16,11 2-32-16,8 2-8 15,0 0 7-15,24 2 2 16,14 0 0-16,18-8 12 15,30-6-13-15,50-4 0 0,58-4 0 16,31-14 0-16,11 3 12 16,-4 4 26-16,-29 7-19 15,-14 4-8-15,-24 0-11 16,-42 0-8-16,-34 0-75 16,-32 0 13-1,-12 2 24-15,-5 2-3 0,-4 0 4 16,-7-2 31-16,-15 1 14 15,-8-3 11-15,-6 1 37 16,2-1 4-16,0 0-4 16,12 0-42-16,10 0-5 15,25 0 1-15,41 0 4 16,52 0 13-16,46 0-18 16,12 0-1-16,-13 0 13 0,-44 0-13 15,-48 0-12-15,-28 0-53 16,-15 0-24-16,-4 0 7 15,-10 0 17-15,-13 0 17 16,-23 0 48-16,-9 0 64 16,-35 0 4-16,-14 0-1 15,-10 4-17-15,-1 0 22 16,5-2-16-16,12 2-22 16,15 0-14-16,14 0-20 15,17-2-1-15,4 0-32 16,23-2-54-16,25 0 56 15,20 0 21-15,13 0-23 16,13-2-54-16,22-5 0 16,-9-2 43-16,2 3 31 15,-4 3 4-15,-23 0 8 0,1 1 1 16,-25 0 1-16,-22 2-1 16,-23-2 6-16,-13 0 38 15,-25 0 55-15,-28-2-71 16,-21 3-7-16,-12-2-6 15,-9 3 32-15,7 0-16 16,10 0-24-16,17 0 1 16,22 0-8-16,18 0 0 15,21 0-1-15,5 0-98 16,33 0 32-16,19 0 48 16,17-4 10-16,13-4-58 15,9 0-31-15,2 0 42 16,0 0 39-16,-5 2-11 0,-8-2 19 15,-18 4 9 1,-15 0 10-16,-21 2-4 0,-27-2-6 16,-4 2 110-16,-43 0-18 15,-21 2-57-15,-20 0-11 16,-12 0 44-16,-5 0 0 16,3 0-27-16,9 0-13 15,16 8 0-15,17-4 8 16,20 0-29-16,18 0-7 15,14-4-16-15,4 2-77 16,11-2-19-16,23 0 58 16,14 0 24-16,13 0 23 15,5-6-43-15,6-2 19 0,-3 0 24 16,-4 2 6 0,-12 4 1-16,-11 0 0 0,-13 2 1 15,-20 0 0 1,-9 0 6-16,-22-2 56 0,-34 2-35 15,-20 0-27-15,-17-2 15 16,-26 0 35-16,-25 2 5 16,-26 0-22-16,-1-2-24 15,31 0-10-15,42 0 0 16,48-2 2-16,27 2 29 16,4 0 31-16,9-2-62 15,4 2-5-15,6-2-30 0,12-2-39 16,19 0 26-16,13-4-24 15,4 0 9-15,0 2 7 16,-3 0 27-16,-9 2 29 16,-7 2-6-16,-9 0 6 15,-7 2 6-15,-9 2-5 16,-4 0 36-16,-4 0 48 16,-23 0-45-16,-8 4-21 15,-7 2-19-15,-3 2 15 16,5-2 29-16,2-2-31 15,2 0 0-15,4 0-13 16,3 0 0-16,1-2 0 16,-3 2-43-16,0 0-17 0,0 0 10 15,2-2 24 1,2 2 26-16,7-2 7 0,-1 0-1 16,4 2-6-16,1 2 8 15,1 0 5-15,1 4 7 16,3 2-20-16,-2 0 8 15,-1 2 2-15,1-2-10 16,-7 2 15-16,-5 0-13 16,-8 2-2-16,-11 2 11 15,-8 0-11-15,-4 2 1 16,0-2-1-16,4 0 1 16,9-3 4-16,14-5-5 15,11-2 0-15,12-4-1 16,6-2 1-16,4-1-14 15,27-1 6-15,16 3 8 0,15-3 5 16,14 0-5-16,9 0 0 16,7 0 13-16,-2 0-12 15,-1 0-2-15,-6 0 1 16,-5 0-12-16,-11 0 12 16,-11 0 1-16,-16 0-1 15,-16 0 0-15,-15 0-10 16,-9 0 10-16,-9 0 26 15,-27 0-26-15,-8 0 14 16,-8 1-5-16,6 4 24 16,6-1 8-16,11 0-31 15,13-3 6-15,16 2-16 16,0-3-21-16,29 0-3 0,27 0 15 16,40 0 9-16,41 0 0 15,40 0-19 1,12 0 3-16,-11 0 3 0,-37 0-7 15,-43-3 19-15,-27 2 2 16,-13 1-1-16,0 0 6 16,-4 0 1-16,-6-2-6 15,-19 2-1-15,-17 0 0 16,-12-2 62-16,0-2 5 16,-27-1-35-16,-14 0-32 15,-11 1 7-15,-6-2-7 16,0 2 0-16,-3 0-3 15,3-2 1-15,5 2 2 16,6-3-10-16,10 2 8 0,10-1-21 16,11 2 0-1,7 1 4-15,9 3-7 0,0-1 1 16,9-2-24-16,22-1 24 16,16 1 25-16,13-5 1 15,13-1 7-15,12 1-8 16,7 0 0-16,1 2 7 15,1 1-7-15,-9 2-1 16,-12 1 1-16,-17 2-10 16,-16 0 10-16,-18 0 0 15,-9 0-3-15,-9 0 3 16,-1 0 1-16,-3 0 17 16,0 0 16-16,0 5-9 0,-3 0 16 15,-5 3-21-15,-1 1-20 16,1 0 10-16,4 1-10 15,4 0-10-15,0 1-6 16,29 0-17-16,21 3 14 16,17-1-1-16,15 0 20 15,14 1-2-15,4 3-50 16,-2-3 31-16,-5 2 11 16,-12-4-10-16,-19-2 19 15,-14-4 2-15,-25-4 0 16,-11-2 8-16,-10 0 14 15,-2 0 43-15,0 0-41 16,0-4-15-16,0 0 31 0,0 2-30 16,0 0-11-16,20 0-24 15,16 0 24-15,15-2 0 16,11 2-2-16,12 0-23 16,8 2 25-16,3 0-18 15,-2 0-20-15,-6 0 18 16,-9 0 9-16,-13 4 11 15,-10 2 0-15,-14-2 0 16,-14-2 8-16,-5-2 18 16,-8 0 20-16,-4 0 10 15,0 0-16-15,0 0-5 16,0 0-16-16,2 0-13 0,1 0-6 16,3 0-6-1,8 0-5-15,8 0 10 16,4 0 1-16,8 0 0 0,-3 0-1 15,-4 0 1-15,-5 0 1 16,-11 0-1-16,-11 0 1 16,0-4 11-16,-11 0-12 15,-18-2-20-15,-8 0-24 16,-21 0-52-16,10 2-153 16,6-2-604-16</inkml:trace>
  <inkml:trace contextRef="#ctx0" brushRef="#br0" timeOffset="20102.45">6050 10852 715 0,'0'0'309'0,"0"0"-177"0,0 0-93 0,0 0 15 0,0 0 117 0,0 0-46 0,0 0-74 0,8-8-36 16,-4 8-14-16,3 0 8 16,3 0 38-16,2 0 19 15,-1 0 20-15,1 0 0 0,-1 0-17 16,2 0-8-16,0 0-27 16,5 6 10-16,4 0 5 15,5 2 3-15,4 2 2 16,5 1-29-16,1-4-8 15,4 0-8-15,3-2-7 16,4-3 5-16,0 0-7 16,1-2 0-16,0 0 8 15,-2 0-8-15,-3 0 0 16,-5 0 0-16,-4 0-1 16,-8 0 1-16,-5 0 0 15,-4 0 0-15,-7 0 5 16,-1 0-4-16,-6 0-1 15,0 0 12-15,-2 0-12 0,3 0 7 16,-1 0 4-16,5 0-4 16,2 2 16-16,2-2-10 15,3 2 0-15,-1 0 1 16,4 1-13-16,-2-3 9 16,3 1-8-16,1-1-1 15,-2 0 15-15,4 0-15 16,-1 0 0-16,5 0 13 15,2 0 9-15,0 0 3 16,-3 0-17-16,-1 0-8 16,-3 0 11-16,-1 0-11 15,-2 0-1-15,1 0 6 16,1 0-5-16,-2 0 10 0,2 0-3 16,1 0-7-16,2 0 14 15,3 0-15-15,2 0 1 16,2 0 10-16,2 0-10 15,1 0 12-15,2 0-6 16,-5 0-6-16,-3 0 12 16,-1 0-13-16,-4 0 0 15,-1 0 0-15,-2 0 0 16,0 0 9-16,-2 0 1 16,2 0-1-16,0 0 3 15,3 0-11-15,-2 0-1 16,2 0 11-16,2 0-10 0,-1 0 8 15,3-1 3-15,-3 1-11 16,-2 0 8-16,1-3-9 16,0 3 0-16,-2 0 3 15,2 0-3-15,-1 0 6 16,0 0 1-16,3 0-6 16,-5 0 6-16,5 0-7 15,-4 0 0-15,6 0 3 16,0 0-3-16,0 0 7 15,2 0-2-15,-2 3-4 16,-3-2-1-16,-2 2 0 16,3-2 1-16,-5-1 2 15,3 3-3-15,-2-2 10 0,2-1-4 16,-1 0-4 0,0 2-3-16,0-2 1 0,3 0 0 15,-4 0 0-15,0 0 1 16,0 0 7-16,-1 0-8 15,-1 0 0-15,2 0-1 16,1 0 1-16,-2 0 0 16,2 0 10-16,-1 0-10 15,0 0 0-15,2 0 0 16,-5 0 1-16,1 0-1 16,-3 0 0-16,0 0 0 15,0 0 9-15,-6 2-9 16,4-2 0-16,-3 0 0 15,2 0 1-15,5 0 1 0,3 0-1 16,-2 0 4-16,4 0 7 16,-1 0-11-16,-2 0-1 15,0 0 0-15,-2 0 0 16,2 0-1-16,2 0 1 16,1 0 0-16,-2 0 10 15,0 0-10-15,1 0 0 16,-1 0 0-16,-4 0-4 15,1 0 4-15,-3 0 0 16,4 0 1-16,-4 0 12 16,3 0-12-16,-1 0-2 15,1 0-1-15,3 0 2 16,-4 0 6-16,1 0-5 16,0 0 5-16,-2 0 0 15,-3 0-4-15,0 0-3 0,0 0 1 16,-1 0-8-16,1 0 8 15,0 0 1-15,1 0 1 16,1 0 4-16,3 0 0 16,1 0-6-16,0 0 0 15,4 0-9-15,-1 0 9 16,2 0 1-16,-2 0 1 16,3 0 4-16,0 0 1 15,-6 0-14-15,-1 0 7 16,-5 0 0-16,-1 0-2 15,-5 0 2-15,-1 0 0 16,1 0 7-16,0 0-7 16,-1 0 0-16,3 0-2 0,0 0-2 15,0 0 3-15,2 0 2 16,0 0-1-16,3 0 0 16,-1 0 0-16,3 0 0 15,-1 0 0-15,1 0-3 16,1 0 3-16,2 0 1 15,-3 0 0-15,-1 0-1 16,3 0-1-16,-1 0 1 16,1 0 0-16,-2 0 0 15,2 0 1-15,-1 0-1 16,1 2 1-16,3-2-1 0,0 3 0 16,6-2 0-1,4-1 0-15,5 3 0 0,2-2 8 16,2-1-8-16,2 3 0 15,3-2 0-15,2-1-2 16,0 0 2-16,1 2 0 16,0-2 1-16,-6 0 3 15,-2 0-3-15,-6 0-2 16,-3 3 1-16,-4-3 0 16,-4 0 0-16,4 0 0 15,0 0 0-15,-2 0 4 16,2 0-4-16,0 0-1 15,-2 0 1-15,2 0 0 16,-2 0 0-16,2-3 0 0,-2 3 0 16,-1 0 1-16,0-2-1 15,-1 2-1-15,-3 0 1 16,-1-1 0-16,2 1-1 16,-3 0 2-16,1-3 0 15,6 2 0-15,2-3 1 16,11-1-2-16,7 1 0 15,5-1 1-15,6-2 4 16,0 3-5-16,0 0 2 16,-5 2 1-16,-8 1-3 15,-8-2-1-15,-12 3 1 16,-8 0 0-16,-7 0 4 16,-4 0-3-16,-2 0 7 15,-2 0 8-15,0 0-14 16,2 0 16-16,-2 0-5 0,0 0-13 15,0 0 12-15,0 0-11 16,0 0 0-16,0 0-1 16,0 0 0-16,0 0 0 15,0 0 0-15,0 0 0 16,0 0 0-16,0 0 1 16,0 0-1-16,0 0 0 15,0 0-3-15,0 0 3 16,0 0 1-16,0 0 0 15,0 0-1-15,0-1-5 16,0 1-22-16,0-3-21 0,-8 3-50 16,0 0-62-1,-9 0-128-15,3 0-182 0,1 4-190 16</inkml:trace>
  <inkml:trace contextRef="#ctx0" brushRef="#br0" timeOffset="21410.08">17216 10899 519 0,'0'0'163'0,"0"0"-156"0,0 0-7 0,0 0-1 0,0 0 1 0,0 0 0 0,0 0-31 0,73-37-37 0,-66 37-18 16,0 0 44-16,-3 0 35 16,3 0 7-16,11-2-1 15,-3 0-5-15,8 0-89 0</inkml:trace>
  <inkml:trace contextRef="#ctx0" brushRef="#br0" timeOffset="22781.57">20291 10926 644 0,'0'0'270'0,"0"0"-117"0,0 0-86 0,0 0 91 0,0 0 10 0,0 0-42 0,0 0-54 0,-34-26-46 15,34 26-4-15,0 0 4 16,0 0 0-16,0 0 7 16,5 0-10-16,12 0 31 15,12 0 27-15,10 0-42 16,9 0 8-16,14-1-5 16,8 1-19-16,10-3-1 15,9 1-9-15,2 2-1 0,5 0 14 16,-5 0-8-16,-1 0-8 15,-5 0-2-15,-4 6-8 16,0 2 7-16,4 1-5 16,2-1 7-16,1 2-8 15,1-5 1-15,1 4 8 16,-5-4-8-16,-3-1-1 16,-9 0 14-16,-4 1-15 15,-6-4 0-15,-10-1 17 16,-3 0 2-16,-8 0 15 15,-2 0 3-15,0 0-12 16,0 0 2-16,0-7-22 16,3-1-4-16,3-1 8 0,2 1-8 15,4 2-1 1,2 2 9-16,4 3-2 0,-2 1 40 16,-2 0-36-16,-4 0-9 15,-5 0 4-15,-3 0-5 16,-2 1 0-16,-1 1 11 15,-2-2-11-15,1 2 9 16,0-2-10-16,-3 0 0 16,4 0 12-16,-4 0-3 15,3 0 3-15,4 0 3 16,7 0-8-16,5 0 7 16,8 0-14-16,7 0 1 15,2 0 13-15,6 0-8 16,-4 0 10-16,-2 0 4 0,-4 0-13 15,-6 0 7-15,-7 0-14 16,-6 0 0-16,-6 0 1 16,-7 0-1-16,0 0 12 15,-7 0-12-15,3 0 0 16,3 0 2-16,2 0-2 16,3 0 1-16,3 0 26 15,6 2-15-15,1 1 7 16,4-2-8-16,0 2-10 15,6-2 6-15,-4-1-7 16,0 0 0-16,-1 0 11 0,-5 0-10 16,-4 0-1-1,-8 0 1-15,0 0-1 0,-6-4 7 16,-2 0-6-16,0 2 0 16,-3 0 23-16,3 0-14 15,-2 2 11-15,0-1-4 16,2 1-17-16,-5 0 22 15,-1 0-15-15,-8 0 2 16,-6 0 5-16,-2 0-14 16,-5 0 0-16,0 0 0 15,-2 0-6-15,0 0 6 16,0 0 0-16,0 0-6 16,0-3-21-16,0-1-52 15,-22-2-81-15,-57-10-180 16,2 2-295-16,-12 0-345 0</inkml:trace>
  <inkml:trace contextRef="#ctx0" brushRef="#br0" timeOffset="25364.65">16242 10980 462 0,'0'0'178'0,"0"0"-99"0,0 0-10 0,0 0 46 0,0 0 29 0,0 0-4 0,0 0-24 0,67-9-40 0,-49 5-15 0,4-1 1 15,3 1-4-15,6-1 19 16,5-4-23-16,6 1-4 15,7 0-12-15,9-2-2 16,7 0 21-16,6 1-21 16,5 0-1-16,3 5-15 15,-2 3-19-15,0 1 0 16,-3 0-1-16,-3 0-6 0,0 0 6 16,0 0 0-16,3 0 1 15,0 0 6-15,2 0-6 16,1 0-2-16,4 0 1 15,-2 0-3-15,4 0 3 16,-2 0 2-16,1 1 4 16,-2-1 7-16,1 0-13 15,-6 0 14-15,-4 0-14 16,-1 0 0-16,-10 0 6 16,-9 0-5-16,-8 0 7 15,-10-1-1-15,-8 1-7 16,-4 0 1-16,0 0 13 15,3-3 1-15,5 3 36 0,5-2 4 16,3 0-9-16,8 0-8 16,4-2-22-16,5 0 8 15,4 0 0-15,4 2-24 16,0 0 40-16,-1 2-10 16,-9 0-24-16,0 0-5 15,-5 0 5-15,-3 0-6 16,3 2 0-16,0-2 0 15,-3 0 4-15,-1 0-3 16,-5 0 0-16,-5 0 2 16,-6 0 4-16,-7 0-6 0,-5 0 10 15,-3 0-1 1,-1 0 21-16,0 0-14 0,5 0 1 16,3 0 1-16,6 0-10 15,4 0 18-15,6-2-11 16,4 0-3-16,-1 0 13 15,-3 2-13-15,-4-2 2 16,-8 2-5-16,-10 0-8 16,-7 0 11-16,-4 0-4 15,-2 0 3-15,0 0 16 16,0 0-27-16,0 0 8 16,0 0-3-16,0 0-5 15,0 0 6-15,0-2-6 16,0 2 9-16,0 0 7 0,0 0-17 15,0 0 7 1,0 0 0-16,0 0-6 0,0 0 5 16,0 0-6-16,0-2 0 15,0 0-36-15,-21-2-125 16,0 4-208-16,-1-2-824 0</inkml:trace>
  <inkml:trace contextRef="#ctx0" brushRef="#br0" timeOffset="33434.83">9186 6166 227 0,'0'0'135'0,"0"0"-125"0,0 0-10 0,0 0-59 0,0 0 22 0,0 0-51 15</inkml:trace>
  <inkml:trace contextRef="#ctx0" brushRef="#br0" timeOffset="34606.08">5684 6669 211 0,'0'0'0'0,"0"0"-29"0</inkml:trace>
  <inkml:trace contextRef="#ctx0" brushRef="#br0" timeOffset="36258.43">5684 6669 10 0,'-128'28'119'0,"117"-28"29"0,0 0-50 16,2 0-67-16,0 0-14 0,3 2-4 0,-3 1-13 0,2-3 1 0,2 0 31 0,5 0 22 0,-2 0 36 0,2 0-15 0,0 0 20 15,0 0 12-15,0 0-13 16,0 0-17 0,0 0-4-16,0 0 7 15,0 0 1-15,0 0-20 0,0 0 17 16,0 0 27-1,0 0 13-15,0 0 13 0,0 0 8 16,0 0-25-16,0 0-28 16,0 0-27-16,0 0-9 15,2 0-10-15,3 0-21 16,2 0-1-16,4 0-11 16,2 0 0-16,7 5 13 15,7 1-8-15,8 1 1 16,7-3 5-16,8-3-11 15,8 1 5-15,4-2-11 0,7 2-1 16,7-2 6 0,2 0-5-16,0 0 0 15,-5 0 9-15,-4 0-9 0,-6 0-1 16,-8 0 0-16,-7 0 0 16,-6 0 0-16,-7 0 0 15,-4 0 1-15,-2 0 0 16,0 0-1-16,0 0 0 15,3 0 1-15,3 5-1 16,6-5 10-16,5 0-10 16,4 0 8-16,-2 0 2 15,-3 0-9-15,-5 0-2 16,-9 0 1-16,-6 0 0 0,-10 0 2 16,-1 0 0-16,-1 0-2 15,-1 0 4-15,3 1-3 16,5-1-1-16,7 0 9 15,6 0 0-15,7 0 11 16,6 0-5-16,6-6-1 16,4-3 2-16,2-2 0 15,-2 1 5-15,-8 4-12 16,-3 2-9-16,-9 4 3 16,-5 0-3-16,-2 0-1 15,0 0 1-15,-2 0 0 16,6 0 0-16,3 0 7 0,6 0-6 15,7 0 13 1,5 0-13-16,1 0 0 0,1 0 8 16,-3-2-9-16,-1 0 6 15,-4 1-5-15,0-2-1 16,-2 3 8-16,1-2-8 16,4 2-8-16,5-2 8 15,6 0 2-15,0 0 8 16,1 0 1-16,-3 0-10 15,-8 2-2-15,-6 0 1 16,-5 0 0-16,-6 0-1 16,-4 0 2-16,-4 0-1 15,-5 0 7-15,-2 0-6 0,-4 0 10 16,-3 0-10 0,-4 0-1-16,0 0 16 0,0 0-10 15,2 0-4 1,1 0 8-16,3 0-8 0,1 0 14 15,-1 0-16-15,5 0 1 16,3 0 9-16,-2 2-9 16,4 0 11-16,0 0-3 15,-3 2-7-15,-2 1-4 16,-2-4 2-16,-3 3 0 16,1-2 4-16,-5-2-3 15,1 0 6-15,-4 0-6 16,-1 0 0-16,-3 0 12 0,3 0-5 15,-2 0-7 1,-1 0 17-16,3 0-9 0,-1 0 5 16,3 0-7-16,0 0-7 15,0 0 5-15,0 0-5 16,2 0 0-16,-2 0 5 16,0 0-4-16,2 0-1 15,0 0 0-15,2 0 0 16,5 0 0-16,5-2 0 15,6-2 0-15,2 3 12 16,3-4-11-16,1 1 4 16,0 2-5-16,3 0-1 15,1 0 0-15,-2 2 1 16,3 0 0-16,-6 0 6 0,-3-2-5 16,-7 2-2-16,-5 0 1 15,-9 0-8-15,-3 0 8 16,-3 0 0-16,-2 0 0 15,1 0 5-15,-1 0-4 16,-2 0-1-16,3 0 0 16,-3 0-6-16,2 0 6 15,2 0 0-15,1 0 0 16,1 0 9-16,5 0-9 16,1 0 0-16,1 0-1 15,-2 0-8-15,0 0 9 16,-4 0 0-16,-3 0 6 15,-4 0-5-15,0 0 6 16,0 0-4-16,0 0-3 16,0 0-3-16,0 0 3 0,0 0 1 15,0 0 8-15,0 0 2 16,0 0-10-16,0 0-2 16,0 0 1-16,0 0-5 15,0 0 4-15,0 0 1 16,0 0 0-16,0 0 1 15,0 0 0-15,0 0-2 16,0 0-4-16,0 0-26 16,0 0 4-16,0 0-39 15,0 0-37-15,0 2-102 16,-6 6-91-16,-7 2-188 16,-1-4-134-16,3 0-194 0</inkml:trace>
  <inkml:trace contextRef="#ctx0" brushRef="#br0" timeOffset="40121.01">14658 6778 234 0,'0'0'190'0,"0"0"-129"0,0 0-44 0,0 0 51 0,0 0-7 0,0 0-38 0,0 0 19 0,-78 0 7 0,71 0 43 16,3 0 16-16,-1 0-34 0,1 0 26 0,0 0 17 0,2 0-7 0,-1 0 11 15,3 0 2 1,0 0 0-16,0 0-21 0,0 0-47 16,3 0-18-1,14 11 17-15,14 2 15 16,12 0-15-16,16 0-20 0,33-5 12 15,32-8 11-15,35 0-30 16,15-12 3-16,-7-2-17 16,-13 4-12-16,-21 6 15 15,-8 4-16-15,-23 0 0 16,-21 0 0-16,-23 0-6 16,-4 6 5-16,6-1 1 15,9 3 0-15,8-1 9 16,2-4-9-16,-6 1 0 15,-3 1 0-15,-8-3 1 16,-12 0 5-16,-7 0-5 16,-11 1-1-16,-11 0 16 15,-7-2-14-15,-3-1 13 0,-5 0-1 16,-3 3-3-16,-1-3 14 16,1 0 2-16,1 0-4 15,5 0 1-15,2 0-9 16,5 0 4-16,6 0-1 15,9 0-7-15,7 0 2 16,6 0 3-16,10 0-8 16,4 0 0-16,9 0-7 15,1 0-1-15,9 0 4 16,2 0 2-16,2 0-3 0,2 0-3 16,-2 0 1-1,-4 0-1-15,-4 0 0 0,-9 0 0 16,-3 0-1-1,-6 0 1-15,1 0 7 0,-2 0-7 16,-1 0 0-16,3 0 3 16,-5 0-1-16,0 0-2 15,-4 0 0-15,-3 0 0 16,-1-3 8-16,-5 3-8 16,-5 0 0-16,1 0 0 15,-5 0-1-15,0 0 1 16,-3 0 0-16,4 0 0 15,1 0 6-15,0 0-6 16,2 0-1-16,1 0 1 16,-3 0-6-16,0 0 6 0,-2 0 1 15,0 3-1-15,0 1 8 16,2 2-8-16,0-2 0 16,3-3-1-16,-3 4 1 15,2-1 0-15,1-2 0 16,-3 2 1-16,0-2 0 15,0 0-1-15,0 0 0 16,0 0-1-16,1 0 7 16,3 0-6-16,2-2 1 15,0 2-1-15,3-2 7 16,-2 0-7-16,0 2-6 16,-2 0 5-16,-5 0 2 0,-2 0-1 15,-2 0 5-15,-3 0-4 16,2 2-2-16,1-2 1 15,5-2 0-15,-3 2-2 16,4-2 3-16,0 0-1 16,1 0 0-16,1 0 0 15,4 0 0-15,-2 0-1 16,1 0 1-16,0 0 4 16,-2 0-4-16,0 0 6 15,-3 0-5-15,-2 0-1 16,2 0 4-16,3 0-4 15,-1 0-4-15,6 0 3 16,-1 0 2-16,2 0 7 16,3-2 1-16,1 0-9 15,-3 2 14-15,-1-2-14 0,-4 2 1 16,0 0 7 0,-2 0-7-16,4 0 7 0,0 0 3 15,5 0-11-15,-1 0 21 16,3 0-20-16,-1 0-1 15,4 0 17-15,-2 0-11 16,4-2 13-16,-1-2-6 16,0 0-4-16,-1 0 8 15,-6 0-16-15,-1-2-1 16,-6 2 10-16,-1-2-10 16,-1 2 1-16,-1-2 4 0,-1 0-5 15,0-2 0 1,2 1 0-16,0 0 0 0,-2 0 5 15,1 0-5 1,1 0 9-16,-1-1-9 0,1 3-1 16,1-1 1-1,0 2 0-15,0 0 0 0,-5 1 5 16,-2 2-4-16,0-1-1 16,-6-1 0-16,4 2 1 15,-2-2 8-15,2 2-9 16,2-2 0-16,0 3 10 15,0-1-10-15,2 1 0 16,-4-3 0-16,0 3-4 16,-6-2 4-16,0 2 1 0,-1 0 0 15,-3 0 14-15,2 0-15 16,0 0 9-16,4 0-9 16,-1 0 3-16,3 0 6 15,-1 0-8-15,-2 0 13 16,1 0 3-16,-4 0-16 15,2 0 8-15,-3 0-9 16,1 0 0-16,-3 0-1 16,2 0 2-16,0 0 4 15,-2 0 6-15,-1 0-11 16,1 0 0-16,-1 0-1 16,-4 0-1-16,3 0 2 15,-3 0 2-15,0 0 10 0,0 0 5 16,2 0-16-16,-1 0 11 15,-3 0-12-15,-1 0-6 16,2 0 6-16,-4 0 1 16,-1 0 6-16,-1 0-2 15,0 0 1-15,1 0 1 16,-3 0-6-16,-2 0 0 16,0 0 23-16,3 0-11 15,-3 0-1-15,0 0-3 16,0 0-7-16,0 0-4 15,0 0-1-15,0 0 3 16,0 0-3-16,0 0 4 16,0 0-2-16,0 0-11 15,0 0-72-15,0 0-29 16,4 0-105-16,0-5-264 16,1-8-297-16</inkml:trace>
  <inkml:trace contextRef="#ctx0" brushRef="#br0" timeOffset="43535.95">24020 6497 113 0,'0'0'565'15,"0"0"-401"-15,0 0-91 0,0 0 5 0,0 0 117 0,0 0 9 0,0 0-70 0,0 0-70 0,0 0-32 0,0 0 14 0,0 0 10 0,0 0-12 0,0 0-11 0,0 4-12 0,13 0 1 0,10 2 36 0,6 2-8 16,9 2 4 0,11 2-9-16,9 2 4 15,11 2 11-15,11 2-21 16,10 2-10-16,8 0 4 16,4-2-8-16,2-2-3 15,1 0-3-15,-7-2-8 0,-4-2 4 16,-7-4-15-16,-8 0 1 15,-7-4 11-15,-7 2-11 16,-5-3 11-16,-4 1 9 16,-5 0 3-16,0-3 4 15,-1 3-16-15,0-2 3 16,6 1 13-16,0-2-15 16,2 3-1-16,0-1 5 0,-1 1-7 15,-3-3 2-15,-3 4-12 16,-2-4 0-16,-4 3 6 15,-3 0-6-15,-3-1 11 16,-4 0-10-16,-4 0 0 16,3-2 12-16,-3 2-13 15,-2-2 1-15,2 3 5 16,-2-1 4-16,0 0 4 16,0 1-5-16,2 3-9 15,3-1 9-15,-1 2-8 16,5-2 0-16,-1 2 9 15,4-3-4-15,-1 2 6 16,0-3-3-16,-1 0-7 16,-2-2 11-16,-6-1-12 0,-7-1-1 15,-4 3 12-15,-4-3-12 16,-3 2 9-16,-4-2-8 16,0 2-1-16,0-2 11 15,-2 2-5-15,-1-2 0 16,0 0 7-16,4 0-13 15,-1 0 6-15,-1 0-6 16,4 0-3-16,1 0 3 16,1 0 1-16,1 0 5 15,1 0 15-15,1 0-8 0,-1 0 2 16,0-2-15 0,-2 0 1-16,-4-3 8 0,-1 4-9 15,-5-1 9 1,-2 2 18-16,2-2-19 0,-4 2 11 15,0 0-19-15,2 0 1 16,-2 0 12-16,0 0-12 16,0 0 0-16,0 0 8 15,0 0-8-15,0 0-2 16,0 0 1-16,0 0-24 16,0 0 3-16,0 0-43 15,-10 0-60-15,-59-6-156 16,3 2-394-16,-15-4-353 0</inkml:trace>
  <inkml:trace contextRef="#ctx0" brushRef="#br0" timeOffset="46461.64">5209 7570 1005 0,'0'0'304'0,"0"0"-127"0,0 0-134 0,0 0 5 0,0 0 123 0,0 0-43 0,0 0-76 0,-34-18-51 0,34 18-1 16,2 0-4-16,17 12 4 15,2 3 13-15,10 2 24 16,10 2 8-16,8 2-4 16,11-1-10-16,10 4-8 15,5-2 17-15,8 0-21 0,-2-4-18 16,4-2 9-16,2-4-7 15,5-4 4 1,-1-4 5-16,1-2-11 0,1-2 0 16,-4 0-1-16,-2 0 0 15,-3-4 0-15,3-8 1 16,3-2 0-16,21-10 14 16,-6 0-15-16,4-2 11 15,2 0 5-15,-22 5-7 16,5 0 12-16,-13 2-14 15,-10 5 3-15,-9 3 7 16,-4-1-16-16,0-1 21 0,0 2-9 16,2-4-4-16,5 1 27 15,6-1 1 1,5-6 16-16,8 1-4 0,5-2-34 16,0-2 10-16,-1 2-17 15,-13-2-2-15,-11 2 7 16,-12 0-7-16,-14 2 0 15,-14-2 12-15,-8-2-12 16,-9-4 22-16,-5-8-11 16,-2-5-16-16,0-3 19 15,-6-2-20-15,-11 0 2 0,0 0 9 16,-5 4-10 0,-3 2-1-16,-4 4 11 0,-2 6-5 15,0 4 25-15,-5 3-15 16,3 5-2-16,-3 2-5 15,3 4-8-15,-3 0 8 16,-2 2-9-16,-2 1 1 16,-2-2 0-16,-5 1 0 15,-5 2-1-15,-3 2-1 16,-5 2 0-16,-5 2-8 16,0 2 9-16,3 0 0 15,5 0 6-15,3 0-6 16,4 0 0-16,4 0 0 0,-1-2-5 15,-4 2 5 1,0 0 2-16,-3 0-1 0,-2 0 6 16,-2 0-7-16,1 0-1 15,-1 0 1-15,-2 0-7 16,2 0 7-16,0 0 1 16,2 0 7-16,4 0-7 15,2 0 0-15,0-4-1 16,4 0 0-16,-4 0-4 15,2 0 4-15,-1 2 1 16,3 0 0-16,2 2-1 16,7-2 0-16,1 0-1 15,5-4 1-15,2 2 0 0,0-4 3 16,0 0-3 0,-2 2 0-16,0-2 2 0,-3 2-2 15,1 2-1-15,0 2 0 16,-4 0 1-16,2 2 1 15,-1 0-1-15,-2 0 0 16,3 0 4-16,2 0-4 16,-1 0-1-16,-2 0 0 15,-2 0 1-15,1 0 3 16,-5 0-3-16,1 2 0 16,-1 0 0-16,2 4-7 15,-3 2 7-15,-1 2 0 16,1 2 0-16,3 2-2 15,5 0 2-15,1 0 0 16,5-2 5-16,2 0-5 0,3 0 0 16,4-2 0-16,2 1 0 15,0-2 6-15,3 1-6 16,-1 0 0-16,-2 2-6 16,-2 2 12-1,-5 0-5-15,-4 3 1 0,0 1-2 16,-2 0 2-16,0-2-2 15,3-2 2-15,1 0 4 16,2-2-6-16,3 0 11 16,4-2-10-16,2-2-1 15,6 2 6-15,2 0-6 16,4 6-14-16,2 6 14 0,2 8 0 16,-2 6 0-1,2 2 7-15,0 3-7 0,0-4 2 16,0 3-2-16,8 1-1 15,6-1 1-15,1 2 0 16,3 0 1-16,3-2 10 16,0 0-11-16,4-5 0 15,2-3 0-15,2-5 0 16,-2-4 0-16,0-5 1 16,2-6 4-16,0-1 2 15,2-4-6-15,0-3 3 16,-2-2-4-16,-1 0-13 15,-1-2 12-15,0 0-35 16,4 0-45-16,7 0-101 16,40-20-148-16,-9-4-339 0,0-7-621 15</inkml:trace>
  <inkml:trace contextRef="#ctx0" brushRef="#br0" timeOffset="48881.97">26928 6926 447 0,'0'0'208'0,"0"0"-131"0,0 0-57 0,0 0 16 0,0 0 52 16,0 0-16-16,0 0-2 0,-3 0 5 0,3 0 29 15,0 0 44-15,0 0-28 16,0 0-8-16,0 0-7 15,0 0-4-15,3 0 3 16,-3 0-16-16,2 0-26 16,5 0-10-16,6 0-17 15,10 0 12-15,10 0-13 16,11 0-15-16,10-4-2 0,8-4-7 16,7-2-9-16,3-2 9 15,-1-4-9-15,2-2-1 16,1-4 1-16,-3-4 0 15,-6-5 0-15,-5-1-1 16,-6-2 8-16,-8-2 9 16,-7 0-16-16,-4-2 5 15,-6 0 13-15,-4 0-6 16,-4 2 1-16,2-1-8 16,-5 1-6-16,0 3 14 15,-5-2-5-15,-2 1 25 16,-4 0-4-16,-1-2 3 15,-2 0-9-15,-4-2-10 0,0 2-14 16,0 0 18 0,-4-3-7-16,-11 3 2 0,-7 3 8 15,-1-2-12-15,-3 5 16 16,-5 0-1-16,-1 2-18 16,-4 2 2-16,1 2-8 15,-1 2 0-15,-1 2 0 16,1 0 0-16,-5 0 1 15,-1 1-1-15,-5 1 0 16,-1 4 0-16,-8 3-12 16,-7 3-9-16,-5 0 11 15,-9-1 9-15,-2 4 1 16,-2-1 9-16,6-2-8 0,1 1 7 16,3 0-8-1,2 0 0-15,-1-1-1 0,-1 2 2 16,-6-2-1-16,-6 1 8 15,-4-1-7-15,-5-1 11 16,1 4-11-16,-3-4 0 16,1 5 11-16,1 0-6 15,1 3 2-15,0 1-2 16,4 0-6-16,3 0 10 16,1 0-10-16,7 0 0 15,7 0 3-15,4 0-3 16,7 0 2-16,6 0-2 15,0 9 1-15,3 1 5 16,2 3-6-16,0-2 0 16,1 1 4-16,1 2-4 0,3-1 1 15,-6 0-1-15,0-3 1 16,-6 1 1-16,-2-4-2 16,4-3 1-16,2 1 9 15,8-3-8-15,4 0 4 16,2-2-6-16,7 2 0 15,0 0-1-15,4-1 1 16,2 3 0-16,2 1 9 16,1-1-8-16,3 0-2 15,-2 1 0-15,-3 2-9 16,0 0 9-16,-5 4 1 16,-4 1 0-16,0 0 9 0,0 2-8 15,0 0-2-15,-1 0 0 16,1 0-5-16,0-2 6 15,0 0 1-15,-2-2 0 16,-3 0 12-16,0 0-12 16,0 0-1-16,7-2 0 15,4 0-1-15,6 0 1 16,7-2 0-16,1 2 0 16,5 0 4-16,2 7-3 15,-1 0-2-15,3 6 1 16,-1-2 0-16,3 3 1 15,0 1 1-15,0-1-1 16,0 1 15-16,0 2-15 16,0 1-1-16,0 2 0 15,0 2-3-15,0 0 3 0,3 2 0 16,-1-2 6-16,5 2 4 16,4-3-9-16,0-3 5 15,7-2-6-15,0-2 0 16,5-3 4-16,2-1-3 15,0-1 7-15,-3-3 4 16,-4-4-11-16,-2 0-1 16,-3-4 0-16,-4 0 6 15,2 0 12-15,0 0-10 16,3-2 7-16,1 0 6 16,3 0-21-16,-1 0 25 15,4-2-14-15,-5 2-11 0,-3-2 18 16,-2-2-17-16,-4 2 0 15,-3-2-1-15,-4 0 9 16,0 0-9-16,0 0 0 16,0 0 0-16,0 0-1 15,0 0-4-15,0 0-56 16,13 0-85-16,1 0-213 16,-1 0-413-16</inkml:trace>
  <inkml:trace contextRef="#ctx0" brushRef="#br0" timeOffset="49053.29">24629 6771 1573 0,'0'0'169'0,"0"0"-169"0,0 0-371 0,0 0 63 0,0 0 16 0</inkml:trace>
  <inkml:trace contextRef="#ctx0" brushRef="#br0" timeOffset="54788.63">7833 14217 466 0,'0'0'719'15,"0"0"-481"-15,0 0-152 16,0 0-3 0,0 0 68-16,0 0 20 0,0 0-42 15,-4-110-8-15,8 87-21 16,0 1-1-16,-1 3 5 15,-3-3-15-15,0-5-11 16,-3 1-19-16,-12 0-17 16,-7-4-7-16,-7 0 2 0,-7 0-13 15,-10 2-3 1,-6-6-20-16,-8 4-1 16,-4-3 18-16,-7 4-16 15,-8 0 4-15,-4 4 1 16,-1 0-6-16,-5 3 12 0,4 4-13 15,5 3-1-15,2 0 1 16,9 5 0-16,7 0 9 16,6 4-2-16,5 2-7 15,-1 4 1-15,6 0-1 16,-4 0 0-16,0 2-1 16,-4 12 2-16,-2 0-1 15,-4 2 2-15,-2 1-1 16,1-3-1-16,-3 1 0 15,1 1-2-15,-1 1 1 16,-1 1 2-16,-1 2 6 0,-1 0-7 16,-5 4 1-16,1-2-2 15,0 0 0 1,1 2 1-16,4-2 2 0,3 0-1 16,7 0 0-16,6 0-1 15,3 0 1-15,2 2-3 16,8 6-1-16,0 2-1 15,4 7 3-15,4 5 2 16,2 8-1-16,6 8 0 16,2 4 1-16,6 4-1 0,4 1 0 15,9-1-3 1,0-6-3-16,0 0 12 0,5-4-8 16,8-4 2-16,5-1-9 15,-1-6 9-15,6 4 0 16,2-1 0-16,4 4 6 15,8-2-5-15,10 2-2 16,13 0 1-16,16 0-11 16,11-8 11-16,11 1 0 15,4-1 0-15,8-6 11 16,-4-4-11-16,4-6 1 16,-1-4-1-16,-2-8-8 15,0-8 7-15,2-6 1 16,-4-4 0-16,4 0-1 15,14-22-5-15,25-16 5 16,35-14-10-16,7-8 6 0,-10-4 5 16,-17 1 0-16,-30 1 1 15,-6-8 3-15,-21 8 3 16,-27 10-8-16,-21 10 1 16,-18 8-18-16,-1-5 17 15,-4-1 0-15,-4-8 1 16,-11-4 11-16,-6 0-10 15,-6-12 4-15,-1 0-5 16,-5 1 0-16,-2 8 0 16,-2 8 2-16,-20 11 4 15,-7 8-6-15,-4 10 4 16,-6 4-11-16,2 10 5 16,-3 4-26-16,2 0-6 0,2 0-93 15,-4-4-168 1,9-6-295-16,4-6-515 0</inkml:trace>
  <inkml:trace contextRef="#ctx0" brushRef="#br0" timeOffset="55488">7439 12705 667 0,'0'0'527'0,"0"0"-368"0,0 0-123 0,0 0-24 0,0 0 71 0,0 0 7 0,0 0-23 0,16-70-32 16,-14 66 22-16,-2 2 102 0,0 2 40 15,0 0-34-15,-11 0-48 16,-12 2-72-16,-8 12-21 15,-4 4-5-15,-3 2-9 16,-5 2-1-16,3 0-1 16,0 2-8-16,5 3 34 15,3-2-25-15,10 1 2 16,10 0-7-16,12-2-4 16,0 1-10-16,23-1 2 15,13-4 8-15,11-2 4 16,3-4-4-16,4 0 0 15,-4-2-1-15,-6 0-4 16,-9 4 5-16,-6 2 0 16,-11 4-2-16,-7 2 2 0,-6 4 0 15,-5 0 1-15,0-2 8 16,-18 2-8-16,-11 0 13 16,-8-2-4-16,-9-1-3 15,-6-3 3-15,-6-4-10 16,0-6 0-16,4-8 8 15,10-4-8-15,7 0 0 16,14-6-7-16,6-16-60 16,13-6-53-16,4-11-41 15,7-5-80-15,46-26-24 16,-4 12-216-16,2 2-19 0</inkml:trace>
  <inkml:trace contextRef="#ctx0" brushRef="#br0" timeOffset="56455.31">7766 12376 1262 0,'0'0'315'0,"0"0"-113"0,0 0-114 0,0 0 57 0,0 0 39 0,0 0-85 0,0 0-55 16,-44-42-14-16,44 42-20 15,0 8 29-15,-2 20 29 16,0 16-4-16,-3 17-12 0,2 26-27 16,1 0-19-16,2 7 11 15,0 2-10 1,0-13 1-16,0 9-8 0,5-10 0 16,4-14 0-16,0-11-1 15,-1-17 1-15,2-12-1 16,-3-12 2-16,-3-6-1 15,-2-9 0-15,0-1-20 16,0 0-9-16,-2-4-22 16,3-19 3-16,-1-13 47 15,0-10-19-15,0-8 9 16,3-3 11-16,0 3 0 16,3 6 0-16,5 8 0 0,5 8 0 15,5 6 7 1,8 3-7-16,5 8 12 0,3 0-2 15,2 5 13-15,-1 9 2 16,-7 1-15-16,-4 0 5 16,-8 18 0-16,-8 8-9 15,-7 10 16-15,-6 6-12 16,0 6-9-16,0 0 12 16,0-2-13-16,-4-6 0 15,-3-10 0-15,5-7-71 16,2-9-45-16,0-10-59 15,2-4-18-15,16-3 37 16,6-21 10-16,8-8 0 16,1-8-55-16,2-6-29 15,-3 2 66-15,-3 0 102 0,-5 6 62 16,-5 6 17-16,-7 7 92 16,-2 11 105-16,-3 7-6 15,-5 3-12-15,-2 4-19 16,0 0-26-16,0 0-58 15,0 18 12-15,0 7 0 16,-12 10-22-16,1 3-31 16,3 2-37-16,1 2 6 15,0 0-14-15,4-2-7 16,3-6 28-16,0-6-20 16,0-6-7-16,12-8 1 15,5-7-2-15,6-7-1 16,4 0-17-16,4-21 18 0,-2-7 25 15,-6-2-18-15,-8-4-7 16,-13 0 3-16,-2-2-3 16,-9 0-8-16,-18 0-2 15,-6 4 4-15,0 8 6 16,-3 12 15-16,0 12 0 16,0 0-15-16,1 18-11 15,4 7 10-15,6 4-4 16,10-5-7-16,8-4-116 15,7-8-132-15,7-10-91 16,41-8 41-16,-3-18-96 0,-1-4-408 16</inkml:trace>
  <inkml:trace contextRef="#ctx0" brushRef="#br0" timeOffset="56755.69">8660 12908 1200 0,'0'0'560'0,"0"0"-487"0,0 0-48 0,0 0 23 0,0 0 55 0,12 106-2 16,-10-72-47-16,-2 2-6 15,0 4-7-15,-8 2 2 16,-9-4 15-16,-6-2-29 16,3-7-17-16,5-9 4 15,2-8-10-15,6-10 8 0,7-2-14 16,0-19-2-1,0-21-16-15,11-11 18 0,9-14 9 16,0-3-9-16,5 0 0 16,0 8-34-16,0 7-37 15,7 11-59-15,2 10-106 16,17 8-74-16,-8 6-188 16,-8 8-14-16</inkml:trace>
  <inkml:trace contextRef="#ctx0" brushRef="#br0" timeOffset="57470.65">9050 12539 1242 0,'0'0'322'0,"0"0"-223"16,0 0 59-16,56-117 41 0,-41 93-45 16,-6 10-67-16,-2 8-36 15,-7 4 0-15,0 2 19 16,0 8-19-16,0 24-11 15,-2 14-5-15,-10 17-3 16,1 9-32-16,1 8 1 16,-2 0-1-16,5-8 0 15,3-7 4-15,2-15-4 16,2-12-44-16,0-12-26 16,0-10-18-16,0-8-5 15,0-4 7-15,-4-2 12 16,-4-2 32-16,-3 0 9 15,-2 0-34-15,-5 0 58 0,-2-8 9 16,3 0 6 0,3 2 62-16,7 0 3 0,5 2 4 15,2-2-22-15,2-6-52 16,23-8 33-16,15-8-18 16,11-11-1-16,7-4 4 15,7-6-17-15,-3-5 7 16,-4 4 0-16,-9 2-8 15,-14 10 3-15,-12 14-3 16,-14 8-1-16,-9 10 47 16,0 4 39-16,-5 2-1 15,-14 0-31-15,-13 8-36 0,-3 14 6 16,-2 6-16-16,2 4 3 16,8-4 7-16,10-4-18 15,7-6 0-15,10-6-6 16,0 0-12-1,3-2 18-15,12 0-6 0,8 2 6 16,4 4 8-16,6 0-8 16,3 2 5-16,-1 4-5 15,-6 5-5-15,-6-4 5 16,-12 4 1-16,-11-4 14 16,0 2 38-16,-16-5-3 15,-10 2 3-15,-6-4-52 16,1 0 11-16,0-6-8 0,4-2-4 15,5-6-25 1,7-4-41-16,3 0-149 0,5-12-132 16,3-4-447-16,2 0-337 0</inkml:trace>
  <inkml:trace contextRef="#ctx0" brushRef="#br0" timeOffset="58119.9">7629 13750 753 0,'0'0'233'0,"0"0"-125"0,0 0-76 0,0 0 106 0,0 0 65 0,0 0-74 0,0 0-46 16,-12 0-16 0,22 2 53-16,11 8 53 0,18-2-57 15,18-2-23-15,44-6 5 16,59-10-8-16,67-42 10 16,41-15-32-16,6-9-28 15,-27 4-16-15,-47 18-24 16,-48 16 7-16,-43 16-2 15,-36 14-5-15,-23 4-16 16,-2 2-13-16,-5-2 28 16,-7 2 0-16,-18 0 1 15,-12 0 5-15,-3 2 25 16,-3 0 25-16,0 0 3 0,0 0-24 16,0 0-8-1,0 0-15-15,0 0-11 0,0 0 0 16,2-2 0-16,-2 2 0 15,2 0 3-15,-2-2-3 16,0 2 1-16,0 0-1 16,0 0-7-16,0 0-10 15,0 0-42-15,0 0-79 16,0-4-132-16,-2 0-285 16,-5-4-353-16</inkml:trace>
  <inkml:trace contextRef="#ctx0" brushRef="#br0" timeOffset="67356.08">10951 12883 15 0,'0'0'1'0,"0"0"1"0,0 0 0 0,0 0-1 0,0 0-1 0,0 0-18 0,0-4 18 0,0 3 2 0,0 1 32 0,-2 0 1 0,-1 0-12 0,3 0 20 0,-3 0-13 15,3 0-11-15,0 0-7 16,-2 0-11-16,2 0 0 16,-2 0 13-16,0 0-1 15,0 0 17-15,0 0-11 0,-1 0-12 16,-1 0-1-16,4 0-5 15,-2 0-1-15,-2 4-15 16,1 4-28-16,0-2 21 16,-1 2-31-16,0 0-22 15,-3 2-3-15</inkml:trace>
  <inkml:trace contextRef="#ctx0" brushRef="#br0" timeOffset="68144.14">10893 12950 49 0,'0'0'51'0,"0"0"-15"0,0 0 6 0,0 0-9 0,0 0-14 0,0 0-4 0,0 0-9 0,-29 34 1 16,27-30-5-16,-1-2-2 0,1 0 2 15,2-2-2-15,-3 2 0 16,3-2 1-16,-2 0 1 16,2 2 5-16,0-2-7 15,0 0-1-15,-2 0-6 16,0 0-12-16,2 0-29 16,0 0-6-16,0 0-39 0</inkml:trace>
  <inkml:trace contextRef="#ctx0" brushRef="#br0" timeOffset="69176.08">9750 12952 202 0,'0'0'123'0,"0"0"-89"0,0 0-15 0,0 0 72 0,0 0 39 0,0 0 0 15,0 0-18-15,13-16-38 16,-13 16-10-16,0 0 5 15,0 0 21-15,0 0-3 16,-2 0 1-16,2 0-14 16,0-2-20-16,0 2 2 15,0 0-11-15,0-2-5 16,0 2 9-16,0 0-11 16,4 0-16-16,14 0 14 0,13 0 49 15,14 0-5-15,13 0-24 16,10 0-9-16,15 0 35 15,6-6-29-15,5-4-37 16,-3-1-4-16,-6 2-12 16,-7-1 2-16,-16 3-1 15,-12 1-1-15,-15 2-11 16,-15 3-23-16,-9 1-6 16,-6 0 21-16,-5 0 9 15,0 0 1-15,-11 0-116 16,-10 4-73-16,-8 11-111 15,5-1-93-15,2-3-111 0</inkml:trace>
  <inkml:trace contextRef="#ctx0" brushRef="#br0" timeOffset="69509.12">10576 12731 738 0,'0'0'242'0,"0"0"-170"0,0 0-39 0,0 0-8 0,0 0 28 0,0 0-1 0,0 0-23 16,0-10-28-16,7 16 51 16,2 8 23-16,2 0-6 0,3 4 16 15,-2 0-8 1,5 2 12-16,-2 5-22 0,-1-2 6 15,-6 8 4-15,-3-2-19 16,-5 4 15-16,0-1-36 16,-11-2-31-1,-16 2 7-15,-2-4-13 0,-5-2-58 16,3-4-88-16,-12 0-166 16,8-8-254-16,6-6-376 0</inkml:trace>
  <inkml:trace contextRef="#ctx0" brushRef="#br0" timeOffset="71258.38">11523 12691 191 0,'0'0'346'0,"0"0"-196"0,0 0-98 0,0 0 11 0,0 0 30 0,0 0-1 0,0 0-34 15,0-16-10-15,0 12 23 16,0 2 26-16,0-2 14 16,0 2-3-16,0-2-30 15,0 2-8-15,0-2-13 16,0 2-13-16,0 2 13 15,0-2-9-15,0 2 10 0,-2 0-12 16,-9 0-21 0,-7 0 9-16,-3 0-12 0,-7 6 8 15,-3 10-1-15,-8 6-9 16,2 4 12-16,3 0-1 16,3 2-9-16,9-2 5 15,5-2-19-15,7-1-8 16,6-4 12-16,4-1-12 15,0-1 1-15,0-3-1 16,11-2-8-16,9-2 8 16,9-5 0-16,6 0 1 15,8-1 13-15,-1 0-13 16,-4 0 10-16,-5 4-11 16,-8 2-13-16,-9 4 12 15,-10 0-4-15,-3 4 5 16,-3 2 14-16,-5 4-13 15,-17 4 9-15,-9 4-10 0,-5 0 0 16,-2 0 9-16,1-4 4 16,-2-3 14-16,8-6 2 15,4-5-23-15,8-3 5 16,5-7-11-16,7-4 0 16,7 0-2-16,0 0-7 15,0-20 0-15,14-11 8 16,8-5-13-16,7-6 13 15,6 2-11-15,2 2 7 16,-2 4 5-16,1 6 0 16,-1 4 1-16,-1 4 1 15,-5 6-2-15,-5 4 0 16,-4 4-11-16,-4 4-7 0,-5 2 17 16,-4 0 2-16,0 0 0 15,-3 0 12-15,0 12-6 16,0 4 19-16,-1 2-10 15,-1 0-15-15,2 0 15 16,-1-4-15-16,2-2 0 16,-3-6-1-16,0-2-20 15,-2-2-43-15,0-2-91 16,0 0-130-16,0 0-28 16,-12 0-372-16</inkml:trace>
  <inkml:trace contextRef="#ctx0" brushRef="#br0" timeOffset="71740.67">11604 12916 186 0,'0'0'883'0,"0"0"-595"0,0 0-195 0,0 0 80 0,0 0 46 0,0 0-69 16,129-55-60-16,-107 53-56 15,-7 2-28-15,-3 0 6 16,-6 0-11-16,-1 0 6 15,-5 5 2-15,2 10 3 16,0 10 25-16,0 3 10 16,-2 6-16-16,0 4 43 15,0-2-35-15,0 0-1 16,0-8-4-16,0-4-26 0,-4-8 1 16,0-6-4-16,1-4-4 15,3-6 5-15,0 0-6 16,0 0-48-16,0-12-29 15,9-12 19-15,9-10 24 16,9-8 6-16,7-4-37 16,3-2 5-16,7-1 29 15,4 8 29-15,0 5 2 16,6 5 0-16,-5 9 8 16,-3 8 27-16,-8 8 6 15,-7 6-1-15,-10 0-7 16,-11 14 9-16,-6 10 34 0,-4 4-21 15,0 2-14 1,-10-2-28-16,-3-2-13 0,1-5-32 16,4-7-145-16,1-4-98 15,5-10-102-15,2 0-166 16,0 0 40-16</inkml:trace>
  <inkml:trace contextRef="#ctx0" brushRef="#br0" timeOffset="72956.82">12599 12525 588 0,'0'0'365'0,"0"0"-151"0,0 0 51 0,0 0-12 0,0 0-30 0,0 0-68 0,0 0-61 16,50-53-35-16,-50 75 43 0,0 9 17 15,0 6-45-15,-8 8-10 16,2 3-34-16,-1 4-4 15,3-4-8-15,4-4-17 16,0-4 0-16,0-7-1 16,0-8-12-1,0-4 11-15,0-9-13 0,0-5-25 16,0-4-11-16,0-3-13 16,0 0 25-16,0 0-1 15,0 0 14-15,0-8 12 16,0-8-33-16,-9-4 9 15,-3-4 14-15,2-2 9 0,-6-1 14 16,-4 5-1-16,2 4 1 16,-5 8 25-16,4 6-9 15,-6 4 3-15,1 0 2 16,-5 20-5-16,-3 13 18 16,3 7-4-16,2 3 1 15,10 4 3-15,9-7-33 16,8-6 7-16,2-12-8 15,27-10-16-15,13-12 7 16,11 0-1-16,12-22-5 16,10-10-15-16,6-8-34 15,4-4 35-15,-3-1 20 16,-10 5-6-16,-12 6-22 16,-20 6-43-16,-16 8 37 15,-13 4 43-15,-9 8 16 0,-2 2 45 16,0 4 13-16,0 0-27 15,0 2 14-15,-4 0-24 16,-5 0-1-16,0 2-4 16,-2 12-18-16,2 4 5 15,-3 2-19-15,8 0 1 16,2 0-1-16,2-2 0 16,0-1 6-16,4-8-6 15,19-3-3-15,4-6-7 16,6 0-26-16,3-10-7 15,1-9 42-15,2-8-12 0,-8 1 13 16,-5-2 0 0,-10 0 4-16,-10 0-5 0,-6 2 1 15,0 2-11 1,-15 2 9-16,-9 4 4 16,-5 6 6-16,-5 12-5 0,-3 0 4 15,0 6-8-15,6 14 1 16,9-2-9-16,11-4 8 15,11-4-85-15,0-6-85 16,20-4-38-16,20 0 28 16,11-20-80-16,7-2-109 15,3-4 48-15,1 4 228 16,-2 2 16-16,-6 4 51 16,-10 3 27-16,-8 8 26 15,-14 0 96-15,-9 4 164 0,-5 1 28 16,-8 0 0-16,0 0-10 15,0 1-79-15,-10 16-61 16,-3 3-68-16,-3 2-23 16,3 0-19-16,4-2-26 15,4 0-8-15,3-2-19 16,2 2-1-16,0 0 0 16,0-2 1-16,0 0 0 15,14-4 0-15,3-4-2 16,8-4-6-16,8-6-33 15,5 0 15-15,3-16-18 16,-4-8 20-16,-6 0 13 0,-8-4-20 16,-12 2 30-1,-9 0 12-15,-2 0-11 0,-7 0 5 16,-17 4-5-16,-8 5 32 16,-1 10 4-16,-4 7-12 15,1 0-7-15,5 10-4 16,6 8-14-16,9-3-1 15,12 0-40-15,4-5-169 16,16-4-115-16,13-2-206 16,2-4-244-16</inkml:trace>
  <inkml:trace contextRef="#ctx0" brushRef="#br0" timeOffset="74039.98">14012 12595 199 0,'0'0'404'0,"0"0"-166"0,0 0-138 0,0 0-7 0,0 0 37 0,0 0 12 16,0 0-31-16,-11-10-21 16,11 10-23-16,2-2 21 15,11 2 1-15,8 0 7 16,5 0 14-16,8 0-25 15,1 14-16-15,1 8-15 0,-7 6-30 16,-7 10 3-16,-13 6-8 16,-9 5-10-16,0-4 23 15,-18-3-13-15,-4-7 2 16,4-9 3-16,5-12-23 16,6-8 14-16,4-6-14 15,3 0 0-15,0-10 6 16,10-18-5-16,12-11 10 15,4-7-2-15,3-4-9 16,5-4-1-16,-1 0 0 16,0 4 0-16,-1 6 7 15,-3 6-7-15,-3 6 0 16,1 6 0-16,0 5-12 16,-2 3 11-16,0 6-31 0,-2 4-112 15,0 8-145 1,-7 0-311-16,-7 0-45 0</inkml:trace>
  <inkml:trace contextRef="#ctx0" brushRef="#br0" timeOffset="74189.2">14647 12587 489 0,'0'0'1084'0,"0"0"-766"0,0 0-231 0,0 0 7 0,0 0 43 0,0 0-106 15,0 0-31-15,26-22-240 16,-18 8-396-16</inkml:trace>
  <inkml:trace contextRef="#ctx0" brushRef="#br0" timeOffset="79053.72">14816 12416 33 0,'0'0'101'0,"0"0"-24"0,0 0-31 0,0 0-10 0,0 0 7 0,0 0-4 0,0 0-3 0,0 0-7 0,0 0-6 15,-2-4-3-15,2 2-4 16,0 0-1-16,0-2-14 16,0 0 6-16,0 2 17 15,0-2 2-15,0 0 3 16,0 0 2-16,0 0-23 15,0-2 4-15,0 2-12 16,0-2 0-16,6 0 12 16,-1 0 14-16,2 2 16 0,-5 0 36 15,0 2 36-15,1 0 29 16,-3 0 10-16,0 2 5 16,0-2 9-16,0 2-27 15,0-2-29-15,0 0-16 16,0-2-25-16,2-2 12 15,-2-2-14-15,0-2-28 16,0-2 8-16,0-2-2 16,0 0-3-16,-7 0-2 15,-13-2-26-15,-9 0 4 0,-7-2-19 16,-11-2 8-16,-10 0 2 16,-11-1-4-1,-5-1 6-15,-10 0 7 0,-4 0-7 16,1 2 27-16,1 0-4 15,5 2-8-15,7 0 25 16,6 4-32-16,9 0-3 16,4 2-12-16,10 2 1 15,1 0-3-15,3 4-3 16,3 2 0-16,-4 0 4 16,-1 0-4-16,-4 2 0 15,-6 0 0-15,-4 2-6 16,-4 0 6-16,0 0 0 15,-3-2 1-15,3 0 4 0,0-2-4 16,0 0-1-16,0-4 6 16,-1 0-6-16,3 0 6 15,3-2-5-15,6 0 9 16,3 0 2-16,1 2-12 16,1 0 9-16,-2 4-9 15,2 2 1-15,-3 2-1 16,3 0 1-16,-1 0 0 15,-1 6 11-15,0 2-12 16,-2 2 0-16,-4-2 0 16,-1 2 0-16,-2 0 6 15,-3 2-6-15,2 0 8 16,0 0-1-16,4 2-5 16,4 0-2-16,1-2 1 0,3 0 0 15,4 0 6 1,-1-2-6-16,1 0 5 0,3 2-6 15,1 0-10-15,-3 0 10 16,4 2 1-16,2 3 0 16,-5 1 2-16,0 4-3 15,0-1 0-15,-2 5 0 16,2-1-2-16,3-1 2 16,3 0 0-16,3 0 0 15,3-2 1-15,5 0-1 16,2 2 0-16,1 2-2 15,-1 2 2-15,4 1 0 16,2-2 0-16,-1 0 0 16,6-4-1-16,1 1 1 0,2-3-7 15,3-2 7-15,0-1 0 16,-1 3 1-16,1-1 4 16,-2 2-4-16,0 4 5 15,-5 0-6-15,-1 4-8 16,0-2 7-16,1-2 1 15,-1-4 0-15,4-2 7 16,-1-2-6-16,1-2-2 16,-1 2-2-16,0-1 0 15,3 1 2-15,-1 0 2 16,1 4-1-16,2 0 1 0,2 0 0 16,0 4-1-16,0 2 0 15,0 4-3-15,0 2 2 16,0 4 2-16,2 1 4 15,2-2-5-15,1-2 4 16,1-3-11-16,4-4 7 16,-2 0-5-16,5 0 5 15,4-2 1-15,3 4 5 16,1 0-6-16,6 0 6 16,5-2-6-16,3 0 0 15,4-4-2-15,5-2 1 16,5-3 2-16,0-4-1 15,0 0 0-15,-3-1 2 16,-1-3-4-16,-5 0 2 16,-4 0 0-16,1-2 1 0,0-1 5 15,1 0-5-15,1-4-1 16,1-1-6-16,3 1 5 16,-1-1 1-16,0 1 0 15,1 0 9-15,1 2-9 16,5-5 0-16,3 4 0 15,5-3-12-15,5-2 12 16,4 0 0-16,1 0 2 16,-1 0 4-16,1 0-5 15,-2 0-1-15,-1-2 0 16,-4-4-2-16,-2-2 2 16,-4-1 1-16,-6 2 0 15,-2 1 12-15,-2-3-12 0,1 4-2 16,5-4 1-1,8 4-3-15,9-5 3 0,3 2 6 16,5 2-5-16,-1-1 10 16,-5 3-10-16,-4 0-1 15,-9-2 0-15,-8 2-8 16,-5-1 8-16,-3-2 0 16,2 0 8-16,5-4-4 15,5 1 3-15,5 0-7 16,8-8 0-16,4 2-6 15,2 0 6-15,-2 0 1 16,1 0-1-16,-10 0 7 16,-7 4-6-16,-10 0-2 15,-10 2 1-15,-6 0 0 0,-4 0 3 16,2 0-2-16,0-2-1 16,4 0 0-16,4-4 6 15,3 0-7-15,1-1 1 16,4-2 0-16,-1-2 2 15,0 2-1-15,-2 1-1 16,-4 0 0-16,-5 4 0 16,-5 1 0-16,-4 5 0 15,-2-2 0-15,-3 5 5 16,-4-4-5-16,3 1 0 16,-1 0 0-16,1-2-5 0,-3 0 5 15,-1 0 0 1,2 0 0-16,-3 0 5 15,-1-2-3-15,2 0-2 0,-1-2 0 16,-3-2-1-16,1 2 1 16,0 0 0-16,0-2 6 15,-1 0-6-15,3 0 0 16,0 0 0-16,0 0 0 16,-1 0 0-16,2-1 0 15,-3 2 1-15,-1 1 9 16,-2-3-5-16,-4 3 1 15,0 2-2-15,0-2 2 16,0 2-5-16,0-2 14 16,0 3-14-16,0-2 6 15,0 1-7-15,0 0 1 0,0 0-1 16,0 2 0 0,0-2 0-16,0-2 5 0,0 2-4 15,0 0-1-15,0-2 0 16,0 2 1-16,0-2 6 15,-4 0-7-15,-2 2 1 16,1-2 17-16,0 2-17 16,1 2-1-16,-1-2 2 15,3 1-2-15,-2 2 0 16,2 0 5-16,-3 2-4 16,1 0 3-16,2 3-4 15,-3 0 0-15,2 1 6 16,-1-1-6-16,2 1 6 0,0-1 0 15,2 0-5 1,-2 1 10-16,0 0-11 0,-1 2 0 16,1-3 5-16,0 1-5 15,0 2 9-15,0 1-2 16,-4-3-6 0,2 2 11-16,-2-1-12 0,-1-1-9 15,1 2 9-15,-2-2 2 16,2 2 7-16,1-3-5 15,1 1-2-15,0 3 1 16,2-2-3-16,0 2 0 16,-4 0-2-16,4-2 4 15,2 2-2-15,-2 0 6 16,2 0-5-16,-2 0-2 16,2 0 1-16,0 0-3 0,0 0 3 15,0-2 0-15,0 2 1 16,0 0 6-16,0 0-6 15,0 0-1-15,-2 0-2 16,2 0 2-16,-3-1 2 16,3 1-1-16,-2 0-1 15,2-3 1-15,0 2 0 16,-2 1-1-16,2-3 0 16,0 3 0-16,-2 0 5 15,2-1-5-15,0 1 9 16,0 0-7-16,0-3-2 15,0 3 7-15,0 0-7 0,0 0 0 16,0 0 8 0,0 0-7-16,0 0-1 0,0 0 0 15,0 0-7 1,0 0 7-16,0 0 0 0,0 0 1 16,0 0 2-16,0 0-2 15,0 0-2-15,0 0 1 16,0 0-12-16,0 0 6 15,0 0 6-15,0 0 0 16,0 0 6-16,0 0-6 16,0 0 0-16,0 0-1 15,0 0-11-15,0 0 5 16,0 0 7-16,0 0-5 16,2 0 4-16,5 0-25 15,3 0 0-15,4 0-35 0,1 0-57 16,-1 3-90-1,7 2-142-15,-6 1-320 0,-4-2-135 16</inkml:trace>
  <inkml:trace contextRef="#ctx0" brushRef="#br0" timeOffset="83602.83">11550 12559 222 0,'0'0'184'0,"0"0"-118"0,0 0-33 0,0 0 74 0,0 0 0 16,0 0 18-16,8-4-3 0,-8 2-11 0,3 2-13 0,-3-2-4 0,2 2 2 0,1-3-16 0,1 3-10 16,-2-1 1-16,-2 1-11 15,0 0 7-15,0 0-2 16,0 0-16-16,0 8 11 15,0 10 16-15,0 2-12 16,-2 0-27-16,2-2-36 16,0-4 8-16,0-6-9 0,2-4-21 15,13-4 20-15,6 0 2 16,-4 0 4-16,1-4-4 16,-5-6 9-1,-3 0 5-15,-6 0-9 0,-4 2-5 16,0 4 11-16,0 0 3 15,-11 4 1-15,-3 0-16 16,-1 0-5-16,1 0-18 16,14 14-178-16,0 0-151 15,0-2-395-15</inkml:trace>
  <inkml:trace contextRef="#ctx0" brushRef="#br0" timeOffset="87864.05">15219 12972 165 0,'0'0'99'0,"0"0"-30"15,0 0-27-15,0 0 10 0,0 0-23 0,0 0-29 0,0 0-72 0,7-49-9 0,-16 44-85 16,-2 1 166-16,2-2 23 0,0 2 68 16,5 0-13-16,-1 1-26 15,1 2 0-15,2 1-26 16,2 0-14-16,0-2-12 15,0 2-33-15,0-3 0 16,0 2 20-16,-2 1 13 16,2-3 29-16,-2 3 30 15,-1-1 31-15,0 1 0 16,3-3-10-16,-2 3 9 16,2-1-25-16,-2 1-2 15,2 0 18-15,-2-3-2 0,2 2 4 16,0 1 2-16,0-2-6 15,0 2-2-15,0 0-17 16,0-3-18-16,0 3-9 16,0 0-3-16,0 0 15 15,0 0 5-15,0 0-3 16,0 0 5-16,0 0-22 16,0 0-7-16,0 0 0 15,0 0-16-15,6 0 2 16,13 0 7-16,7 0-2 15,14 0 6-15,12 0-8 16,10 0-11-16,7 0 8 16,4 0-8-16,-5 0 1 0,-8 0 7 15,-16 0-8-15,-10 0 0 16,-14 0-5-16,-9 0 5 16,-7 0 7-16,-2 0-6 15,-2 0 13-15,0 0-2 16,0 0-9-16,0 0 5 15,0 0-8-15,0 0-3 16,0 0-4-16,0 0 7 16,0 0-12-16,0 0-52 15,0 0-50-15,0 0-64 16,0-12-197-16,0 1-150 0</inkml:trace>
  <inkml:trace contextRef="#ctx0" brushRef="#br0" timeOffset="88280.4">15757 12665 438 0,'0'0'206'0,"0"0"-122"0,0 0-28 0,0 0 55 0,0 0 34 0,0 0-15 0,0 0-20 15,-2-2-17-15,2 2 3 0,0 0-8 16,0 0-3-16,0 6-5 16,0 6-22-16,0 2-5 15,6 2-24-15,7 2 0 16,5 2 26-16,5 0-27 16,1 0-5-16,0-2-11 15,1-2-12-15,0-2 12 16,-6-1 2-16,-3-4 0 15,-5 0 3-15,-9-4-16 16,-2 1 12-16,0 1-4 16,-4 1-7-16,-19 3 20 15,-3 2-21-15,-8 3 7 16,-1-2-8-16,-1 2-14 0,1-2-78 16,3-2-95-16,-7-2-91 15,5-6-96-15,10-2-141 0</inkml:trace>
  <inkml:trace contextRef="#ctx0" brushRef="#br0" timeOffset="88760.97">15427 12633 613 0,'0'0'292'0,"0"0"-106"0,0 0-18 0,0 0 12 0,0 0-24 16,0 0-35-16,0 0-25 16,-23-12-38-16,4 12-2 15,-8 0 3-15,-6 0-17 0,-6 6 1 16,-1 6-2 0,-2 0-1-16,-1 4 7 0,1 2-31 15,0 4 15-15,4 4 0 16,6 6 0-16,9 4 11 15,7 2-16 1,7 2-6-16,9-1 3 0,0-3-22 16,15-4 8-16,21-8-9 15,15-10-5-15,16-8 4 16,9-6-53-16,4 0-55 16,13-18-99-16,-21 0-188 15,-21-2-384-15</inkml:trace>
  <inkml:trace contextRef="#ctx0" brushRef="#br0" timeOffset="90359.89">16320 12599 383 0,'0'0'224'0,"0"0"-99"0,0 0 14 0,0 0 49 0,0 0 19 0,0 0-48 0,0 0-47 0,29-52-10 16,-22 42-37-16,-3 2 14 16,-2-2-12-16,0 2 8 15,-2-2 7-15,0 2-40 16,0-2-21-16,-8-1 13 15,-7 0-19-15,-6 0 2 0,-6 0-5 16,-4-2-10 0,-9 3 14-16,-5 0-15 0,-3 2-1 15,-6-2 21-15,-6 2-12 16,-3 0 7-16,-1 2-1 16,-3 2-14-16,1 0 7 15,0 4-8-15,-1 0 0 16,5 0 1-16,0 0 0 15,-1 2-1-15,-1 10 1 16,1 4-1-16,1 2 0 16,-2 4-2-16,3 0 2 15,3 0 0-15,2 3 0 0,8 0 2 16,-1 4 4-16,4 3-6 16,5 4 11-16,2 2-5 15,5 0 5-15,6-2 6 16,7 2-16-16,2 0 9 15,2 5-10-15,5 3 0 16,1 4 16-16,5-2-15 16,5 2 11-16,0-2-2 15,0-2-9-15,17-4 0 16,8 0-1-16,6-2 1 16,7-1 0-16,7-3 0 15,1-4 8-15,4-4 0 16,-2-6-8-16,2-4-2 0,-1-6 1 15,0-4-9-15,2-2 9 16,3-2 1-16,3-2 0 16,5-2 10-16,6 0-11 15,7 0 5-15,8-2-5 16,1-8-6-16,5-2 6 16,-2 2 0-16,-2-4 7 15,-4 0 1-15,-8 0-8 16,-9-2 0-16,-6-2-1 15,-8 0-5-15,-6-2 6 16,-6-3 0-16,-3 1 8 16,-2-3 2-16,-4-4-10 15,-2 1 6-15,-2-2-6 0,-5 0 0 16,-2 0 11 0,-2 0-9-16,-3 0 7 0,1 2 3 15,-6 4 0-15,-3 0 16 16,-3 4-12-16,-2 2 0 15,0 2 28-15,0-1-10 16,0 2-6-16,-9 1-4 16,1 0-18-16,-2 1 12 15,-1 0-18-15,2 0 1 16,-2 3 8-16,-2-2-8 16,-1 4 0-16,-1 1-1 15,-1 0-3-15,-2 3 2 16,4 0 1-16,2 2 0 0,3 0-2 15,5 2 3-15,-2 0-1 16,4 0 0-16,2 0-8 16,0 0 8-16,0 0 0 15,0 0 2-15,0 0 1 16,0 0-3-16,0 0 0 16,0 0 0-16,0 0-10 15,-2 0 9-15,2 0-16 16,0 0-21-16,-2 0-16 15,2 0-25-15,0 0 1 16,0 0-19-16,0 0-28 16,0-2-42-16,0-2-46 0,0-8-77 15,12-2-56 1,-4 2-182-16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58:12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3592 4949 575 0,'0'0'183'0,"0"0"-8"0,0 0-169 0,0 0 189 16,0 0-43-16,0 0-59 15,-48-36 30-15,44 32-52 16,0 2-10-16,-1 0 78 0,3 0-7 15,-3-1 5-15,3 2-47 16,0-2-24-16,-1 2 35 16,1-2-12-16,0 2-52 15,2-1 91-15,-2 2-105 16,2-3 32-16,0 3 12 16,0 0-67-16,0 0 27 15,0 0-27-15,0 0 14 16,0 0 8-16,0 0-14 15,16 0-8-15,12 0 0 16,13 0-6-16,15 0 6 16,10 0 0-16,10-5 0 0,4-3 13 15,2 2-12 1,3-5 23-16,0 4-24 0,-2-1-28 16,-4-1 28-16,-2 4-1 15,-2 1 2-15,-4 1 6 16,1 1-7-16,-3-2 0 15,-1-1-18-15,4-4 9 16,-1-3 9-16,5-2 0 16,0-2 1-16,-1 0 10 15,-3 0-11-15,-3 2 0 16,-7 0-20-16,-6 2 37 16,-1 2-17-16,-7 2 0 15,-4 0 0-15,-4 2 34 16,-6-2-34-16,-7 2 0 0,-6 0 45 15,-5 0-37-15,-5 2 17 16,-1 0-1-16,-6 2-24 16,-2 0 52-16,0 2-52 15,-2-2-6-15,0-2-16 16,0 2 11-16,0-2-26 16,0 4-72-16,-8 0-163 15,-11 0-227-15,-7 4-589 0</inkml:trace>
  <inkml:trace contextRef="#ctx0" brushRef="#br0" timeOffset="1582.7">2025 5934 570 0,'0'0'225'0,"0"0"-76"0,0 0-62 16,0 0 98-16,0 0-11 0,0 0-23 15,0 0-23-15,0 0-27 16,4-21 13-16,-4 21-48 16,0 0-49-16,0 21 87 0,-2 12-7 15,-12 20 17-15,-3 11-41 16,-3 12-35-16,-3 4 17 16,4-2-55-1,0-7 10-15,11-11 31 0,8-12-31 16,0-14-20-16,8-10 10 15,26-12 0-15,11-10 0 16,13-2 0-16,11-16-75 16,4-18 74-16,3-8-78 15,-5-6-49-15,-11-3-80 16,-10-13-114-16,-19 14-173 0,-22 6-476 16</inkml:trace>
  <inkml:trace contextRef="#ctx0" brushRef="#br0" timeOffset="1882.03">1971 5934 927 0,'0'0'310'15,"0"0"-134"-15,0 0-135 16,0 0 17-16,0 0 129 16,0 0-103-16,0 0-22 15,73-75-45-15,-44 59-17 0,1 0 49 16,-1 2-39-16,-3 2-3 16,-1 6-4-16,-4 4-3 15,-4 2-37-15,-3 0-80 16,-1 22-114-16,-7 0-265 15,-2 0-263-15</inkml:trace>
  <inkml:trace contextRef="#ctx0" brushRef="#br0" timeOffset="2084.01">1969 6222 1128 0,'0'0'548'0,"0"0"-465"15,0 0-66-15,0 0 67 16,0 0-15-16,0 0 36 16,143-52-92-16,-101 32 5 15,0 2-30-15,-9 6 12 16,-6 6-155-16,2 6-121 16,-8 0-256-16,-4 0-30 0</inkml:trace>
  <inkml:trace contextRef="#ctx0" brushRef="#br0" timeOffset="2464.96">2420 6006 1156 0,'0'0'371'0,"0"0"-306"16,0 0 62-16,0 0 106 15,0 0-108-15,0 0 32 16,0 0-71-16,126 82-27 15,-108-44-14-15,-2 0-45 16,-3 0-11-16,-1-2 11 16,-2-4 0-16,-1-4 3 15,1-8-3-15,-2-8-6 16,3-10-7-16,3-2-82 16,1-4 51-16,3-20 8 15,-1-8 23-15,2-8 6 0,-2-4 14 16,-5-2 2-16,-4 1-9 15,-1 5-25-15,-7 4 25 16,0 10 0-16,0 6 7 16,0 8 32-16,0 6-33 15,0 6-12-15,0 0-2 16,0 9-173-16,4 20-18 16,4-3-139-16,2 0-381 0</inkml:trace>
  <inkml:trace contextRef="#ctx0" brushRef="#br0" timeOffset="3850.67">3137 5952 935 0,'0'0'500'0,"0"0"-394"0,0 0-1 15,0 0-22-15,0 0-2 16,0 0-58-16,0 0-16 15,-123-21-7-15,90 43 6 16,-10 9 1-16,-1 6 68 16,2 10-24-16,3 5 12 15,8 2 30-15,14-4-68 16,7-4 30-16,10-7-38 16,0-14-16-16,18-10 19 15,11-12-20-15,5-3 0 16,6-11-22-16,5-20 2 15,-3-7-28-15,-5-6-27 16,-2 0 21-16,-12 4 28 0,-7 4-71 16,-9 10 26-16,-5 10 70 15,-2 6 2-15,0 10 45 16,0 0 5-16,0 8 2 16,0 16 62-16,-2 4-115 15,2 2 17-15,0-6-9 16,0-6 15-16,8-6-19 15,9-10 3-15,-2-2 18 16,7-10-25-16,1-16-44 16,-1-12-24-16,0-6 26 15,-2-6-82-15,-5-5 28 0,-3-1 19 16,-10 0 14 0,-2 4 37-16,-2 4-79 0,-20 2 85 15,-1 7 20 1,-1 7 65-16,4 9 45 0,4 5 5 15,7 8 20-15,3 6 5 16,4 4-140-16,2 0 28 16,0 0-29-16,0 18 8 15,0 10 37-15,2 6-20 16,6 6 10-16,3 2 19 16,3 6-53-16,-1 4 0 15,3 7 27-15,-3 2-26 16,-1 1 10-16,-1 3 4 0,2-9 3 15,0-10-18 1,5-10-8-16,2-14-97 0,5-12 73 16,2-10-18-16,2 0-12 15,0-22-17-15,2-12-18 16,-2-8 35-16,-5-2-30 16,-4-2 37-16,-9 3 55 15,-6 7 1-15,-5 4 29 16,0 10-29-16,0 4 59 15,-2 8 8-15,-1 6-48 16,1 2-11-16,0 2 36 16,-1 0-37-16,-1 12 6 15,0 12 2-15,2 6-5 16,-1 2 14-16,3 5-25 16,0-5 0-16,0-2 17 0,3-6 23 15,10-6-14-15,5-6-26 16,4-6 1-16,4-6 14 15,3 0-15-15,6-2-28 16,-2-16 20-16,0-4-48 16,-2-4 0-16,-2-3-54 15,-5 0 5-15,-6-1 21 16,-5 3-12-16,-7 1 35 16,-6 4 61-16,0 6 1 15,0 4 32-15,-8 4 31 16,0 6 22-16,1 2 37 15,1 0-87-15,-4 9-2 0,4 12 36 16,1 5-9-16,3 4-3 16,2 2-36-16,0 0-10 15,0-1 39-15,7-5-28 16,9-4-10-16,5-6 34 16,8-6-35-16,5-8-12 15,6-2-10-15,4-10-70 16,4-16-3-16,-4-5-81 15,-4-2-40-15,-13-2-76 16,-9 5 22-16,-12 2 106 16,-6 4 139-16,0 0 13 15,-13 4 200-15,-3 2-61 16,3 6 22-16,4 4 18 0,0 6-9 16,3 2-52-1,3 2-93-15,1 18-24 0,0 8 74 16,2 6-13-1,0 3-25-15,0-4 7 0,0 0-35 16,7-9-9-16,10-8-3 16,3-10-59-16,5-6 51 15,6 0-74-15,0-21-32 16,5-11-25-16,-3-8-83 16,-4-6-52-16,-2-16 9 15,-12 10-55-15,-7 8-186 0</inkml:trace>
  <inkml:trace contextRef="#ctx0" brushRef="#br0" timeOffset="4063.03">4326 5660 228 0,'0'0'351'0,"0"0"-42"0,0 0-142 0,-44-126-29 0,39 100 57 0,3 8 6 15,2 8-42-15,0 8-34 16,0 2-66-16,0 6 0 16,13 20-16-16,3 12-37 15,2 13 56-15,0 9-40 16,-3 8-22-16,-1 8-35 15,-6 0 33-15,-1 0-48 16,-5-6-77-16,-2-9-40 16,0-11 54-16,-2-12-194 15,-9-12-88-15,0-14-304 0</inkml:trace>
  <inkml:trace contextRef="#ctx0" brushRef="#br0" timeOffset="4580.03">4180 6074 692 0,'0'0'259'0,"0"0"-173"15,0 0 43-15,0 0 26 16,0 0-56-16,-34-111 7 16,54 97-77-16,7 2-3 15,2-2-19-15,2 0 5 16,2-2 26-16,7-2-16 16,3 0-11-16,3 2 81 15,-1 2 19-15,-3 4 5 16,-6 6-62-16,-7 4-32 15,-9 0 31-15,-7 2-53 16,-1 12 0-16,-6 6 50 0,-4 2 0 16,-2 2-33-16,0-2-17 15,0-2 0-15,0-5 14 16,0-4-14-16,-2-7-14 16,0-1-14-16,2-3 28 15,0 0-6-15,0-11-28 16,11-7 0-16,9-4 34 15,7-2-8-15,2 2 8 16,2 2 5-16,5 4 1 16,-3 6-6-16,3 4 24 15,-3 6 7-15,-4 0 86 16,-2 8-108-16,-2 14-2 16,-6 6 134-16,-1 6-120 0,-5 5-9 15,-1 1-12 1,-10 2 0-16,-2-1 11 0,0 0-10 15,-8-1-1-15,-13-4 0 16,-1-4-3-16,-5-2-36 16,-2-6-59-16,3-8-29 15,-3-4 12-15,-10-12-146 16,10-2-140-16,3-16-305 0</inkml:trace>
  <inkml:trace contextRef="#ctx0" brushRef="#br0" timeOffset="4780.09">4598 5595 82 0,'0'0'1644'0,"0"0"-1305"0,0 0-265 0,0 0 3 0,0 0 63 16,0 0-82-16,0 0-58 15,25 33-19-15,-25-7-292 16,0 1-407-16</inkml:trace>
  <inkml:trace contextRef="#ctx0" brushRef="#br0" timeOffset="5912.82">2595 7255 651 0,'0'0'609'0,"0"0"-368"0,0 0-107 0,0 0 108 0,0 0-4 16,0 0-52-16,0 0-32 16,-13 16-83-1,26 28 24-15,-1 14 4 0,1 10-72 16,1 8 17-16,-4 3-26 15,1-5-6-15,1-2-6 16,-8-10-6-16,1-14-88 16,-5-12 55-16,0-14-121 15,0-11-39-15,0-11-7 16,-14 0-32-16,-4-11-31 16,-4-17-32-16,-3-8 185 15,-2-4 110-15,-1-6 0 16,-1 0 35-16,0-2 63 0,0 2 58 15,4 0 46-15,5 4-94 16,7 3-32-16,9 1 75 16,4 2-89-16,0 0 10 15,23 0-15-15,16 0-14 16,12 0 35-16,9 0-78 16,10 4 7-16,3 6 66 15,-4 8-13-15,-9 12 30 16,-15 6-73-16,-16 15 7 15,-20 26-23-15,-9 9-1 16,-12 12 0-16,-21 6 12 16,-12-2-12-16,-2-1 28 15,5-14-7-15,7-12 9 16,12-15 1-16,12-12-31 16,9-8-16-16,2-4 10 0,11 0 12 15,22 0 5-15,19-4-5 16,12-8-6-16,12-4 9 15,6-4-9-15,1 1-88 16,-5 0-46-16,4-7-216 16,-19 5-208-16,-14 1-318 0</inkml:trace>
  <inkml:trace contextRef="#ctx0" brushRef="#br0" timeOffset="6262.07">3457 7237 1232 0,'0'0'676'0,"0"0"-481"0,0 0-135 0,0 0 57 0,0 0 67 0,0 0-91 16,0 0-14-16,-56-65-50 0,50 65-28 15,-1 0 36-15,-3 10-37 16,-4 12 0-16,3 9 20 16,2 5-19-16,9 0-1 15,0 0 0-15,15-6-22 16,17-6 21-16,3-4-73 15,3-2-26-15,5-6 48 16,-4 0 28-16,-5 0 10 16,-10 0 0-16,-11 4 14 15,-13 2 0-15,-6 4 9 16,-32 7 67-16,-13 0 9 16,-12 2-42-16,-5-3 12 15,-3-4-55-15,6-6-34 16,13-8 19-16,15-10-129 15,14-16-182-15,15-14-555 0</inkml:trace>
  <inkml:trace contextRef="#ctx0" brushRef="#br0" timeOffset="6911.68">3571 6793 1438 0,'0'0'551'0,"0"0"-462"16,0 0-34-16,-141-90 7 16,89 68 15-16,-9 2 50 0,-8 6-71 15,-9 6-36-15,-24 8 11 16,-32 4-7-16,-29 34-5 16,9 8-19-16,28 5-24 15,36-5 24-15,26-2 8 16,-7 14 24-16,-5 10 6 15,2 15-26-15,16 3-5 16,15 14-7-16,24 22-7 16,19 26-2-16,11 9 18 15,32-9-2-15,5-14-7 0,-3-35 6 16,-3-19-28 0,-4-20 19-16,9-6-33 0,9 10 36 15,17 7 18-15,16-1 1 16,32-6-3-16,33-20-14 15,46-34 8-15,18-18-10 16,-4-50-16-16,-23-20 16 16,-34-8 1-16,-37 6 23 15,-9-21-11-15,-17-7-7 16,-16-11-6-16,-2-17-4 16,-27 10 4-16,-22-1 24 15,-25 3 4-15,-2 0 20 16,-41 0-27-16,-19 5-13 15,0 17 10-15,0 26-18 16,5 22-7-16,-3 12 7 16,-9 6 10-16,-11 5 1 15,-10 11-10-15,9 18 10 0,7 2-2 16,12 20-9-16,13 10-9 16,10 2 1-16,12 3 10 15,9-1-4-15,10-4-25 16,6 0-41-16,0-4 19 15,2-2-124-15,12-2-107 16,3 6 43-16,-1-6-314 16,-7-2-317-16</inkml:trace>
  <inkml:trace contextRef="#ctx0" brushRef="#br0" timeOffset="8810.18">1942 10533 1249 0,'0'0'331'0,"0"0"-232"0,0 0 6 0,0 0-16 0,0 0 44 0,0 0-23 16,0 0-8-16,60 145-46 15,-41-85-56-15,-4 2 0 16,-1-4-12-16,-6-6 24 16,-1-5-24-16,-1-14 12 15,-4-8-62-15,1-11 0 16,-3-10-190-16,0-4-6 16,-5 0 6-16,-8-14-113 15,2-12 92-15,0-9 37 16,0-2 11-16,-1-4 43 15,-1 1 182-15,-5 2 138 0,3 2 79 16,-1 4-27 0,5 2 43-16,0 2-15 0,6 3 8 15,1 3-22-15,4 3-67 16,0 1-51-16,0-3 58 16,7 3-46-16,15-6 19 15,7 0-51-15,8 0-32 16,6 0 34-16,8 8-50 15,1 8-17-15,-3 8 59 16,-3 8-37-16,-7 26 11 16,-8 12-26-16,-7 11 7 15,-10 1 13-15,-6 0-28 16,-8 0-8-16,0-4 0 0,-10 0 16 16,-15-2 31-1,-4-6-31-15,-2-7 0 16,-1-7 9-16,1-10-17 0,4-6-18 15,5-8 16-15,9-8-54 16,6 0-57-16,7-18-110 16,13-38-147-16,16 1-272 15,5 1-145-15</inkml:trace>
  <inkml:trace contextRef="#ctx0" brushRef="#br0" timeOffset="10193.57">2544 10694 1194 0,'0'0'487'0,"0"0"-347"0,0 0-14 0,0 0 51 0,0 0-37 0,0 0-122 0,0 0-16 0,7-10 33 16,6 2-23-16,5-4-12 16,-1-4-13-16,1-4-26 15,-1 0 26-15,-9 4 13 16,-4 2-3-16,-4 4 3 15,0 6 0-15,-10 1 12 16,-11 3-12-16,-1 0 7 16,-3 17 74-16,1 9-43 15,4 10 13-15,4 4 21 16,7 2-45-16,9-4-26 16,0-4-1-16,7-10-34 15,13-8 34-15,9-8 10 0,4-8 4 16,5 0-14-1,5-12-6-15,1-14-5 0,1-6-21 16,-3-4-59-16,-4-4 73 16,-9-2-57-16,-9 3 48 15,-9 3 27-15,-11 3 1 16,0 4-1-16,0 3-3 16,-17 6 3-16,1 6 69 15,1 4-5-15,1 6-15 16,5 2-9-16,5 2-30 15,2 0-2-15,2 0-8 16,0 0-80-16,0 14 80 16,10 4 1-16,11 2 24 15,5 2-8-15,3-2-16 0,4-2-1 16,1-2-25-16,0-2 0 16,-3-1 25-16,-10-1 14 15,-4 2-14-15,-9 1-2 16,-6 6 2-16,-2-1-6 15,0-2-11-15,-8-2-8 16,-3-8 12-16,-1-4 13 16,1-4-42-16,3 0-17 15,0-12-28-15,6-8 54 16,2-3-82-16,0 4 16 16,0-2 89-16,10 6 20 15,7 2-3-15,1 8 26 16,4 2 13-16,-2 3 38 15,-2 0-44-15,-2 0-33 0,-3 7 73 16,-4-2-44-16,-2 1-13 16,-1-2-23-16,-4-4-26 15,3 0 6-15,2 0-99 16,2-10-79-16,7-13 84 16,3-8-21-16,6-5 97 15,2-2-46-15,0 0 61 16,-5 0 23-16,-5 8 14 15,-8 6 59-15,-2 8 171 16,-7 10-45-16,0 6-15 16,0 0-62-16,-11 0-66 15,-2 12 18-15,-1 6-74 0,5 0 11 16,3 2 10 0,6-2-21-16,0 2-11 0,2 2-5 15,18 2 16-15,2 2 3 16,3 4-3-16,-1 1-28 15,-1 5 4-15,-6 1 24 16,-1 4-21-16,-12 1 9 16,-4-4-35-16,0-6 47 15,-11-8-68-15,-4-10 68 16,-4-10-37-16,6-4 37 16,0-4 0-16,4-16-2 15,5-6-1-15,4-8 3 16,0-2 0-16,6-4 2 0,14 0 42 15,7 0-44-15,4 1 0 16,7 5 0-16,7 4 0 16,-1 6 95-16,0 6-58 15,-3 6 14-15,-7 4 43 16,-10 8-77-16,-6 0-24 16,-10 0 7-16,-8 10 0 15,0 8 34-15,-2 4-2 16,-17 0 3-16,-4-2-3 15,0-4-20-15,4-8-24 16,3-4 12-16,3-4-26 16,1 0 1-16,8-8 13 0,4-12-27 15,0-8 1 1,16-8-74-16,13-10 27 0,11-6-11 16,6-6-25-16,8-1 112 15,2 5 9-15,-7 12 19 16,-7 18 54-16,-13 18-72 15,-8 6 64-15,-13 22-3 16,-3 18-1-16,-5 6 27 16,0 7-67-16,0-5-21 15,0 0-131-15,4-14-250 16,4-10-119-16</inkml:trace>
  <inkml:trace contextRef="#ctx0" brushRef="#br0" timeOffset="10493.69">4186 10249 863 0,'0'0'961'0,"0"0"-739"0,0 0-150 0,0 0-71 0,0 0 77 0,0 0-50 0,0 0-21 16,112-45 42-16,-86 19-39 15,-4-2 17-15,-8 0-27 16,-9 2-52-16,-5 8 32 15,-3 4 18-15,-15 6 2 16,-2 4-28-16,-2 4 56 16,0 0-22-16,1 20 40 15,6 10-40-15,7 10 34 0,2 3-40 16,6-2 20-16,2-6-11 16,23-11-9-1,11-16-56-15,9-8-13 0,34-31-48 16,-11-10-151-16,-6-5-442 15</inkml:trace>
  <inkml:trace contextRef="#ctx0" brushRef="#br0" timeOffset="10910.68">4625 9440 1313 0,'0'0'397'16,"0"0"-274"-16,0 0-29 0,0 0 62 15,0 0 4 1,0 0-49-16,0 0-19 0,66 71 15 16,-47-25-88-16,-4 8 23 15,-1 2-22-15,-3 0-18 16,-2-4 11-16,-2-3-13 16,-3-13-77-16,0-10-9 15,1-12-112-15,-1-10 17 16,0-4-2-16,-1 0 55 15,-3-12 83-15,0-4-63 16,-7 1 75-16,-15 4 27 16,-11 7 12-16,-12 4 61 15,-9 12 17-15,-8 22 26 16,-3 16 73-16,7 8-49 16,14 0-8-16,19-6 23 15,17-9-122-15,8-11 4 16,19-17-17-16,22-11 23 0,15-4-37 15,8-23-39-15,30-34-172 16,-19 5-73-16,-15 4-437 0</inkml:trace>
  <inkml:trace contextRef="#ctx0" brushRef="#br0" timeOffset="11640.76">3130 11672 557 0,'0'0'595'0,"0"0"-405"0,0 0 23 0,0 0 34 0,0 0 47 16,0 0-127-16,0 0-71 16,0-1 82-16,20 41-77 15,4 10-22-15,3 10 8 16,0 2-54-16,0 0-33 16,-3-6-2-16,-4-4 2 15,-4-8-27-15,-7-9-4 16,-7-9-133-16,-2-6-22 0,-11-11-99 15,-11-5-112 1,-3-4-485-16</inkml:trace>
  <inkml:trace contextRef="#ctx0" brushRef="#br0" timeOffset="12058.07">2989 11787 1088 0,'0'0'391'0,"0"0"-273"15,0 0-63-15,11-113 56 16,18 71 19-16,14 0-2 0,10-4-76 16,10 0-12-1,4 2 38-15,0 6-18 0,-7 9 37 16,-12 15-84 0,-11 14-4-16,-13 3-8 0,-11 31 0 15,-13 16 36-15,0 14-1 16,-18 8 0-16,-13 0-36 15,-2 0-8-15,-3-7 8 16,7-13 15-16,7-12-15 16,9-14 14-16,6-16-14 15,5-10-11-15,2 0-22 16,0-10-38-16,17-12 16 16,10-2 55-16,9 0 12 15,7 4 13-15,7 6 36 16,8 4-2-16,9 4 63 0,0 6-82 15,0 0-22-15,-10 0 9 16,-9 0-27-16,-13 0-14 16,-10 0-126-16,-17 0-148 15,-5 0-252-15,-3-2-444 0</inkml:trace>
  <inkml:trace contextRef="#ctx0" brushRef="#br0" timeOffset="12506.84">4137 11329 709 0,'0'0'736'0,"0"0"-597"16,0 0-80-16,0 0 122 0,0 0 51 0,7-104-83 0,-16 90-107 0,-11 4-19 15,-5 8 152-15,-4 2-78 16,-2 0-53-16,-4 14-4 16,1 12-38-16,8 4 46 15,3 4-48-15,10 2 0 16,13-2 10-16,0-2-8 16,9-5 12-16,18-5-14 15,6-8-28-15,7-6 12 16,9-6-62-16,4 0-1 0,5 0 63 15,0 6 32-15,-2 8-7 16,-12 8-9-16,-13 6 9 16,-17 8 12-16,-14 6-21 15,-16 3 0-15,-22 0 82 16,-12 0-18-16,-6-7-16 16,0-6-13-16,0-8-34 15,10-8 5-15,7-8-6 16,8-8-159-16,7-10-24 15,8-16-476-15,5-8-845 0</inkml:trace>
  <inkml:trace contextRef="#ctx0" brushRef="#br0" timeOffset="13755.06">4365 11037 1395 0,'0'0'243'15,"0"0"-210"-15,0 0 46 0,0 0 54 0,0 0-87 0,-79-107 82 0,46 87-94 16,-5 2 84-16,-7 0 0 16,-1 4-6-16,-2 2 26 15,0 2-71-15,-4 0-33 16,-3 4 48-16,-3 0-82 15,-11 4 0-15,-4 2-12 0,-12 0 12 16,-7 0-11-16,-1 10 11 16,-5 8 0-16,2 6 23 15,0 6-13-15,1 6-20 16,3 11 2-16,5 4 8 16,9 6 5-16,9 7-4 15,11 4 11-15,4 5-9 16,8 8-3-16,3 6 0 15,1 19-14-15,4 17 14 16,12-9 9-16,7-14-9 16,13-14 0-16,6-15 49 15,0 6-36-15,14 12-10 16,7-5-3-16,11-2 18 16,6-2 22-16,2-1-38 15,4-5 8-15,1-4 10 0,4-6-20 16,4-8 0-16,8-7-25 15,1-9 7-15,2-7 18 16,3-4 1 0,3-9 19-16,-1-10-15 0,2-6-5 15,3-4-11-15,3-6-3 16,8-18 14-16,7-6 22 16,1-6-21-16,3-3 13 15,2-3-14-15,-7-2-9 16,-4 0 7-16,-12 0 1 15,-7-2 1-15,-9 0-1 16,-5-2 2-16,-4 0 18 0,-4-5-12 16,-1 1-6-16,-3-4-2 15,1-2-20-15,-1-4 21 16,-2-2 0-16,0-1 1 16,-4-3 26-16,-5 2-27 15,-7 2-10-15,-4 2 10 16,-6 4 9-16,-5 5 6 15,-3 7 51-15,1 6-57 16,0 4 5-16,-5 4-13 16,0 4 27-16,-2 2-28 15,0 0 35-15,0 0-34 16,0 0 70-16,-9 0-56 16,-2 2 24-16,-2-1-38 0,-1 1 25 15,1 2-28 1,-1 3 2-16,4-2 0 0,1 1 14 15,-3 2 1-15,3 0-15 16,1 2 0-16,-2 0-7 16,2 0 7-16,-3-2 0 15,-1 2 18-15,1-4-4 16,1 2-14-16,-4 0 0 16,3 0 0-16,-1 2-7 15,1-1 7-15,3 4 0 16,-1 3 0-16,-1 2 35 15,2-1-34-15,1 5 19 16,1 1 8-16,-2-1-7 16,2 1-21-16,2 2 11 0,-1 1-10 15,1-3 34-15,2 3-35 16,0-1 0-16,-2 1-8 16,4 0-7-16,0 0 15 15,0 0 8-15,0 0-6 16,0 0 14-16,0 0-16 15,0 0 0-15,0 0-33 16,0 0 36-16,0 0-9 16,0 0 6-16,0 0 0 15,0 0-18-15,0 0 12 16,0 0-1-16,0 0-11 0,0 0-10 16,0 0 27-16,-2 0-23 15,-2 0-39-15,-7 1 11 16,-24 31-222-16,1-3-453 15,-6-3-910-15</inkml:trace>
  <inkml:trace contextRef="#ctx0" brushRef="#br0" timeOffset="15821.49">4507 11464 491 0,'0'0'745'0,"0"0"-489"0,0 0-176 0,0 0 27 0,0 0 159 0,0 0-93 16,0 0-77-16,-11 0-45 0,11 0-18 15,0-4 42 1,11-2-75-16,13-2 1 0,16-8 38 16,9-4-4-16,14-4 3 15,6-7-13-15,7-1-18 16,4-2-7-16,-4 0-7 16,-5 4 4-16,-11 6 3 15,-11 4 1-15,-15 6-1 16,-13 6-10-16,-9 2 10 15,-5 4-1-15,-5 2-5 16,-2 0-7-16,0 0 5 16,0 0 8-16,0 0-56 15,0 0-70-15,0 0-134 16,-9-2-237-16,-5 0-293 0</inkml:trace>
  <inkml:trace contextRef="#ctx0" brushRef="#br0" timeOffset="16087.81">5162 10936 1358 0,'0'0'260'0,"0"0"-260"16,0 0 95-16,0 0 116 15,142-37-18-15,-90 37-66 16,2 0-47-16,-6 19 18 15,-7 12-98-15,-13 6 24 16,-10 6 14-16,-14 5-38 0,-4 2 13 16,-8-2-12-1,-19-4 0-15,-4-3-2 0,0-9-131 16,2-10-141-16,0-13 31 16,6-7-325-16,8-2-150 0</inkml:trace>
  <inkml:trace contextRef="#ctx0" brushRef="#br0" timeOffset="16401.33">5703 10694 1460 0,'0'0'373'16,"0"0"-216"-16,0 0-109 0,0 0 72 15,0 0 117-15,0 0-166 16,0 0-14-16,4 78 2 16,1-32-44-16,2 4 79 15,4-4-94-15,2-6 2 16,3-8 16-16,4-10-8 16,4-9-20-16,7-13-21 15,6 0-50-15,-2-14 35 16,5-14-42-16,-4-5-60 15,-5 1 132-15,-15-12-279 16,-10 10-296-16,-6 4-196 0</inkml:trace>
  <inkml:trace contextRef="#ctx0" brushRef="#br0" timeOffset="16642.03">5581 10752 1054 0,'0'0'362'0,"0"0"-200"16,0 0-60-16,0 0 38 16,0 0 28-16,0 0-95 15,0 0-21-15,49-66 67 16,-26 48-73-16,5-2 4 0,6-2-27 16,4 1-7-1,1-1 37-15,1 7-53 16,-6 4-1-16,-8 7-41 15,-10 4-160-15,-9 16-166 0,-7 5-335 0</inkml:trace>
  <inkml:trace contextRef="#ctx0" brushRef="#br0" timeOffset="16987.52">5917 10651 975 0,'0'0'559'15,"0"0"-440"-15,0 0-64 16,0 0 99-16,0 0 51 16,0 0-148-16,0 0-7 15,81-15 30-15,-68 34-70 16,-2 6 58-16,2-1-68 0,0-2 17 16,1-4-7-1,-1-4 6-15,1-4 11 0,-5-4-27 16,-3-4-27-16,-2-2-11 15,-4 0 7-15,3 0 31 16,-3-16-2-16,0-4 13 16,0-4 2-16,0 0 11 15,0 1-23-15,0 4-1 16,0 2 0-16,0 8-23 16,3 4 0-16,16 4-113 15,31 1-165-15,-6 0-221 16,1 4-561-16</inkml:trace>
  <inkml:trace contextRef="#ctx0" brushRef="#br0" timeOffset="17963.93">6548 10551 1069 0,'0'0'578'0,"0"0"-350"16,0 0-120-16,0 0 99 15,0 0-45-15,0 0-146 16,0 0-16-16,-116-41-3 15,91 44 3-15,1 13 30 16,2 5-19-16,2 0 21 16,4 1-32-16,9 0-23 15,5-1 12-15,2-3 9 16,2-6 4-16,19-4-9 16,5-4 7-16,6-4-13 0,5-2-20 15,5-19-62-15,1-5 10 16,-1-6-2-16,-4-4-7 15,-11 0 22-15,-9-2-29 16,-12 0 84-16,-6-2 8 16,-2 0-19-16,-23-2 28 15,-4 4 57-15,-8 0-6 16,-1 4 87-16,3 6-51 16,0 6 20-16,9 5-37 15,8 7-56-15,10 6 34 16,5 4-36-16,3 0 11 15,0 20-46-15,22 13 17 16,7 9 6-16,10 3-6 16,0 6 0-16,6-7 6 15,2-8 0-15,-1-8-2 0,-1-12-22 16,-3-8 12-16,-2-8-13 16,-1 0 5-16,-6-6-65 15,-4-12 53-15,-7-2 13 16,-4 0-66-16,-12-4 47 15,-6 2-21-15,0 0 59 16,0 2 34-16,-11 2-22 16,0 4 65-16,0 4 8 15,7 3-52-15,-1 7 69 16,5 0-102-16,0 0 0 16,0 13 17-16,11 3-17 15,3 2 37-15,1-2-24 16,1-2-12-16,-3-6-1 0,-2-4-6 15,1-4-36 1,-4 0 26-16,1-4-50 0,3-12 55 16,-4 0 2-16,3-1 9 15,1 4 0-15,-1 5 0 16,-1 6 0-16,4 2 10 16,1 0-9-16,6 12 45 15,1 6 19-15,5 0-28 16,-3-2 3-16,-1-6-40 15,-5-8 0-15,-5-2-13 0,-7-6 34 16,0-22-10 0,-6-6-11-16,0-6 1 0,0-3-4 15,-14 0 3-15,-9 0 0 16,-1 3-10-16,-7-2 23 16,0 2 28-16,0 0 11 15,4 4-2-15,2 4 36 16,7 6-86-16,7 9 0 15,7 8 9-15,4 9 4 16,0 0-25-16,6 4 12 16,21 20 0-16,4 10-4 15,9 6 4-15,-2 6-115 16,0-2 2-16,-2 8-148 16,-9-14-134-16,-14-8-464 0</inkml:trace>
  <inkml:trace contextRef="#ctx0" brushRef="#br0" timeOffset="18301.8">7218 10106 1258 0,'0'0'579'0,"0"0"-431"0,0 0-9 0,0 0-61 0,0 0-23 16,0 0-31-16,0 0-2 15,145-108-16-15,-95 76-6 16,-4 0-5-16,-5-4-24 15,-8 2 58-15,-9 3-26 16,-8 4-1-16,-10 4 26 16,-6 7 43-16,0 5-71 0,-4 6 51 15,-9 5 78 1,-3 0-114-16,1 16 24 0,-3 17-21 16,5 9 6-16,3 6-1 15,6-2-23-15,4-8-40 16,0-10 4-16,16-12 30 15,5-10-29-15,8-6-62 16,3 0-44-16,3-18-26 16,15-4-233-16,-9 6-354 15,-9 8-190-15</inkml:trace>
  <inkml:trace contextRef="#ctx0" brushRef="#br0" timeOffset="18568.09">6998 10957 74 0,'0'0'1527'15,"0"0"-1235"-15,0 0-183 16,0 0-21-16,0 0 65 15,0 0-29-15,174-75-67 16,-52 11-19-16,36-24-38 0,-10 2-23 16,-32 13-12-1,-26 7-58-15,-47 30-431 0,-16 6-858 0</inkml:trace>
  <inkml:trace contextRef="#ctx0" brushRef="#br0" timeOffset="22943.48">3881 11123 696 0,'0'0'257'0,"0"0"-137"0,0 0-99 0,0 0 110 0,0 0 63 0,0 0-71 0,0 0-5 15,-9-28 5-15,7 24 26 16,-2 2 9-16,1-2-93 16,-2 2-7-16,3-2 20 15,-2 2-25-15,-1 0 93 16,-1-2-87-16,-4 0 27 16,2 2-13-16,-5-2-72 15,-3-2 15-15,-2 2-10 16,0-3 12-16,-4 2 19 15,-2 1-37-15,-5-1 17 0,-2 1-17 16,0 3-2 0,-4-1 1-16,2 2 1 0,0 0 0 15,-3 0-6-15,5 0 12 16,0 6 11-16,0 2-17 16,1-1-26-16,1 6 23 15,-2-1-4-15,0 2 14 16,0 4 4-16,0 0 8 15,2 4-19-15,2-2 0 16,3 2-23-16,-1-2 23 16,3 0 0-16,1 0 0 15,2-3 14-15,3 1-14 16,1-3 0-16,1 6 0 0,3 4-14 16,-3 4 14-16,1 3 0 15,3 2 8-15,0-2 4 16,1 0 0-1,5 2-12-15,-3 2 0 0,3 4-27 16,-1 2 27-16,-2 2-1 16,3-2 14-16,2-2 5 15,2-1-18-15,0-3 0 16,0-2-7-16,0-2-5 16,11 0 12-16,7-2 0 15,2 2 9-15,2-4 1 16,3 1-10-16,-3-1 0 15,1-2-1-15,-2-1 4 0,0 1-4 16,-1 3 1 0,2 1 0-16,2-2 15 0,3 0-15 15,2-6 0-15,0-2-15 16,2-2 2-16,3-2 13 16,-3 0 0-16,0-2 12 15,0 0 0-15,-2 2-12 16,3 0 0-16,1-2-6 15,0 0 0-15,3-2 6 16,2-2 1-16,2-2 13 16,4-2-11-16,4-6-3 15,2 0 0-15,-3 0-17 16,1-3 35-16,-6-9-18 16,-5-2 6-16,-3-3 0 0,-5 2 24 15,-5 0-30-15,-1-1 0 16,-6 0-18-16,1 0 45 15,0-4-27-15,0-2 24 16,0-2-5-16,2-4-7 16,0 2-12-16,-1-4-1 15,4 0-22-15,-3-1 37 16,3-1-14-16,-4 0 7 16,0 2-6-16,-2 1 17 15,-1-2-18-15,1 3-4 16,-1 0-19-16,-3 2 43 15,1 4-20-15,-3 0 0 0,-2 2 1 16,0 2 15 0,-2-2-16-16,-1-4 0 0,0-3-28 15,2-2 50-15,-2 0-22 16,1 0 14-16,-5 0 5 16,0 3-14-16,0-2-5 15,-2 2-9-15,0-2-5 16,0 2 28-16,0 2-11 15,0 2-3-15,0 2 13 16,0 0-8-16,-6-1-5 16,-3 2 0-16,-3 1-18 15,0 0 40-15,-4 1-7 16,0 2-2-16,-4-2 4 16,3 1-4-16,-6-2-13 0,3-2-9 15,0 2-25-15,2-2 53 16,1 0-19-16,-4 2 21 15,3 0 2-15,1 2-7 16,-1 0-16-16,3 2-10 16,-1 4 10-16,0-2 0 15,0 4 27-15,1 0-14 16,-3 2-1-16,3 0 12 16,-3 2-24-16,3 0-9 15,1 2-12-15,1 0 42 16,1 0-7-16,3 2-13 15,1 0 26-15,0-2-26 0,4 2-1 16,2 0-12-16,0 0-15 16,2 0 53-16,0 0-26 15,0 0 9-15,0-2-8 16,0 2 8-16,0-2-9 16,0 2-27-16,0 0 21 15,0 0 12-15,0 0 8 16,0-2-8-16,0 2-6 15,0 0 0-15,0 0-50 16,0 0-53-16,6 0 70 16,6 0-82-16,3 8-2 15,8 28-124-15,-5-4-234 16,-3 0-281-16</inkml:trace>
  <inkml:trace contextRef="#ctx0" brushRef="#br0" timeOffset="25963.12">7095 9617 1285 0,'0'0'397'0,"0"0"-206"0,0 0-68 0,0 0 2 0,0 0 40 0,0 0-143 0,0 0 9 0,-66-73 18 15,53 66-21-15,-5-1 8 16,-7 4-18-16,-8 0-11 16,-7 4 20-16,-6 0-27 15,-8 2 0 1,-11 16 18-16,-9 6-18 0,-3 6 19 15,-8 4-19-15,-2 4 0 16,0 2-4-16,1 2 4 16,-2 2 0-16,6 3 0 15,1-1 8-15,10 2-8 16,9-2-13-16,4 0 13 16,9 2-3-16,2 2 3 15,7 7-6-15,5-2-11 16,4 6 29-16,4 3-13 0,4 0 1 15,1 6 0 1,4 4 2-16,0 5-2 0,3 3 0 16,1 0 25-16,8-2-25 15,3-4-9-15,3-3-2 16,7-3 11-16,18-6 2 16,10-2-2-16,10-3 0 15,8-4 1-15,9-1-1 16,8-7 0-16,5-5-3 15,4-8-3-15,0-8 6 16,2-10 0-16,1-6 8 16,1-6 5-16,-3-4-4 15,0 0-18-15,0-8 9 0,-4-10 0 16,-2-6 8-16,3-8-8 16,4-8 0-16,4-12 18 15,8-8-18-15,5-9-6 16,4-5-4-16,-2-4 10 15,-3 0 10-15,-13-1-10 16,-8 1 0-16,-13 4 57 16,-10 4-44-16,-11 2 11 15,-6 1-24-15,-9 2 1 16,-3 0 26-16,-4-3 16 0,0 2-17 16,-4-2 23-1,-3 0-49-15,-2 3-1 0,-4 5 0 16,-2 4 1-1,-3 8 25-15,-2 6-14 16,0 6-10-16,-10 2 66 0,-5 6-58 16,-5 1-16-16,-2 1 7 15,-2 4-5-15,-1 2 5 16,0 0 23-16,4 2-14 16,0 0 10-16,5 4-17 15,1 2-4-15,6 0-16 16,0 4 18-16,2 2 15 15,1 0-15-15,2 2 0 16,-1 0 13-16,0 0-13 16,3 2-15-16,0 0 9 15,-1 2-9-15,1-2 15 16,0 0 9-16,0 0 8 0,-2 0-8 16,1 0-2-16,1 0-14 15,0 0-13-15,0 0 20 16,-3 0 2-16,3 0-2 15,2 0 17-15,-3 2-11 16,3-2-6-16,-2 0-8 16,0 2 1-16,-2-2 14 15,-1 2 31-15,-3 0-28 16,0-2 17-16,0 2-16 16,1 0-11-16,3 0-8 15,0 0 7-15,-2 0-4 0,4 0 5 16,-2 0 6-16,2 0 10 15,2 0-16-15,0 0-1 16,0 0-12-16,0 0-25 16,0 0-47-16,0 0 36 15,0 0-93-15,0 2-74 16,-5 14-77-16,-3 16-180 16,-2-2-112-16,4-4 13 0</inkml:trace>
  <inkml:trace contextRef="#ctx0" brushRef="#br0" timeOffset="32101.79">5915 5628 474 0,'0'0'411'0,"0"0"-211"16,0 0-138-16,0 0 9 0,0 0 53 0,0 0-89 0,-18-11-34 15,18 11 30-15,0 7-18 16,0 11 43-16,9 7-11 0,9 8-21 16,0 8 16-16,7 3-39 15,6 8 0-15,4 2 19 16,9 2-10-16,10 3-10 16,11-4-10-16,11-2 10 15,8-3 9-15,9-8-9 16,21-4 0-16,27-12-1 15,34-16 2-15,24-10-2 16,3-12-15-16,2-22 16 16,-15-4 105-16,2-2-82 15,8-2-14-15,1-6 17 16,8-7-25-16,12-4 9 16,3-4-10-16,0-1 0 15,-2 2 28-15,-10-2-10 0,-4 0 12 16,-6-3-2-16,-10 1-22 15,-4 0-6-15,-8 6-10 16,-13 2 10-16,-16 6 3 16,-14 7 6-16,-29 11 18 15,-24 10 26-15,-21 6-20 16,-10 2-16-16,2-2-17 16,0 4-29-16,-2 0 29 15,-19 4 1-15,-12 4 27 16,-11 4 10-16,-5 0-1 15,-5 2 36-15,2 0-73 0,-2 0 20 16,0 0 0-16,0 0-14 16,0 0 12-16,0 0-12 15,0 0-5 1,0 0-1-16,0 0-71 0,0 0-92 16,2 0 12-16,-2 24-70 15,0-2-145-15,0-2-276 0</inkml:trace>
  <inkml:trace contextRef="#ctx0" brushRef="#br0" timeOffset="34323.4">16071 5179 340 0,'0'0'362'0,"0"0"-93"0,0 0-55 0,0 0 72 0,0 0-67 0,0 0-10 0,0 0-43 15,-5-24-110-15,5 24 19 0,0 0-41 16,0 0-33-16,0 0 40 16,13 0-32-16,10 0 46 15,8 0 10-15,5 0-64 16,6 2-1-16,9 2 7 15,9-2 9-15,9 1 35 16,12 0-13-16,4 1 13 16,-1 0-51-16,1 3-3 15,-7 0 3-15,-3-3 0 16,-4 3 1-16,-3-6 5 16,1 2 7-16,-3-3-13 15,3 0 0-15,3 0-3 16,-1 0 3-16,0 0 5 15,3 0 8-15,2 0 24 0,-1 0-26 16,-1-3 16-16,-5 2-21 16,-5 1 1-16,-8 0-7 15,-2 0 0-15,-6 0 9 16,0 0 37-16,-4 4-44 16,3-1 19-16,-1-1-21 15,4-2 22-15,-1 0-22 16,2 0 30-16,-2 0-29 15,-5-8 38-15,-6 3-39 16,-2-2 0-16,-6 1 13 16,-5 0-13-16,2 2 0 15,-4 0 0-15,2 2 1 16,-1 0 24-16,0-2-25 0,5 0 0 16,2-2-15-16,6 0 30 15,-2 0-15-15,1-2 9 16,-1 2-2-16,-2 0 14 15,-4 0-21-15,-2 2 0 16,-2 0 0-16,-6 0-22 16,0 2 22-16,-4-2 12 15,-1 4-6-15,-1-2 9 16,-2 0-15-16,0 2 0 16,0 0-20-16,1-2 40 15,1 2-20-15,3-2 13 16,-1 2-12-16,5-2 40 0,0 0-41 15,-2 0 0 1,0-2-12-16,-3 2 39 0,-6 2-20 16,-2-2 8-16,-2 2 10 15,-5 0-5-15,0-2-20 16,0 2 0-16,0 0-17 16,0 0 37-16,0 0-13 15,0 0 11-15,0 0-17 16,0 0 32-16,0 0-33 15,0 0-5-15,0 0-11 16,0 0 32-16,0 0-1 16,0 0-9-16,0-2 11 15,0 2-17-15,0 0-2 16,0 0-16-16,0 0-21 0,0 0 66 16,0 0-27-16,0 0 15 15,0 0-4-15,0 0-5 16,0 0-6-16,0 0-36 15,0 0 19-15,0 0 17 16,0 0 0-16,0 0-30 16,0 0 25-16,0 0-8 15,0 0-44-15,0 0 0 16,0 0 26-16,0 0 44 16,-2 0-13-16,2 0 0 15,-3 0 17-15,3 0-17 16,-2 0-8-16,0 0-14 15,-1 0 7-15,1 0 30 16,2 0-9-16,-2 0 1 0,2 0 7 16,-3 0-4-1,1 0-10-15,0 0-16 0,2 0 8 16,-2 0 16-16,2 0 21 16,-2 0-28-16,0 0-1 15,0 0 0-15,-3 0-2 16,0 0-26-16,3 0 11 15,-3 0 18-15,-1 0-2 16,2 0-24-16,-3 0-25 16,-2 4 12-16,-2 2-147 15,-2 4-95-15,-3 4 49 16,-13 8-137-16,6-4-159 16,2-2-133-16</inkml:trace>
  <inkml:trace contextRef="#ctx0" brushRef="#br0" timeOffset="36272.62">16343 7664 958 0,'0'0'288'0,"0"0"-256"15,0 0 41-15,0 0-18 0,0 0 9 0,0 0 30 0,0 0-12 16,64 10 31-16,-30-2-53 16,5-4-14-16,7 0 147 0,6 0-127 15,8-2 6-15,5 2-24 16,7 0-34 0,3 0 62-16,6 2-30 0,6 2-17 15,1 0 40-15,7 0-54 16,0 0-15-16,8 0 14 15,19-4-12-15,23-4 75 16,22 0-40-16,7 0-5 16,-18-4 41-16,-18-2-72 15,-35 4-2-15,-21 0-5 16,-18 2 1-16,-6 0 5 16,9 0 8-16,9 0 8 15,7 0-16-15,-4 2 3 16,0 0-10-16,0-2 7 15,6 0 0-15,5 0 56 16,3-8-36-16,3-4 17 0,2-4 21 16,-3 2-57-16,-5 0-1 15,-10 2 0-15,-13 2 8 16,-13 4-8-16,-15 2 7 16,-14 2 16-16,-10 2-8 15,-7 0 6-15,-6 0-21 16,0 0 1-16,-2 0-1 15,0 0 81-15,0 0-54 16,0-2 22-16,0 2-29 16,0-2-19-16,0 2-1 15,0 0 0-15,0 0 24 16,0 0 23-16,0 0-47 0,0 0 31 16,0 0-31-1,0 0 0-15,0 0 0 0,0 0 0 16,0 0 1-1,0 0 10-15,0 0-10 0,0 0 23 16,0 0-24-16,0 0-12 16,0 0 12-16,0 0 0 15,0 0 1-15,0 0 23 16,0 0-7-16,0-2-17 16,0 2 0-16,0 0-32 15,-10-2 17-15,-3 0-12 16,-3 0-74-16,-3 2 20 15,-6-8-234-15,7 2-432 16,5-8-623-16</inkml:trace>
  <inkml:trace contextRef="#ctx0" brushRef="#br0" timeOffset="37803.33">20638 5083 1490 0,'0'0'528'0,"0"0"-442"0,0 0-19 0,0 0 5 0,0 0 97 0,0 0-154 0,0 0 3 15,40 18 10-15,3 2-28 16,10 4 20-16,14 0 32 16,29 6-30-16,35 2 48 15,34 1-69-15,13-8 17 16,-8-8 21-16,-23-12-38 16,-22-5 17-16,-21 0 4 15,-21 0-22-15,-19-7 11 16,-8-4-11-16,1-3-11 0,1 2 10 15,-2-3 2 1,-14 2 4-16,-15 5 27 0,-11 4-15 16,-7 1 12-16,-5 3-29 15,-2-3 0-15,-2 3 7 16,2 0 1-16,-2 0 20 16,0 0 2-16,0-1-24 15,4 1 0-15,-4-3-6 16,0 3-18-16,0 0 18 15,0 0 13-15,0 0-4 16,0 0-9-16,0 0-40 16,-14 0-32-16,-33 8-191 15,4 10-382-15,-5 0-270 0</inkml:trace>
  <inkml:trace contextRef="#ctx0" brushRef="#br0" timeOffset="40118.07">13845 6497 808 0,'0'0'266'0,"0"0"-253"0,0 0 4 0,131-2 45 0,-62 0 38 0,29-2 103 16,29 0-60 0,34-4-44-16,14 2-25 0,-7 3-74 15,-14 3 0-15,-21 0 24 16,-6 21-23-16,-4 3 31 15,-3 4-19-15,3 0 18 16,8-2-15-16,7-2-16 16,8-6 0-16,2-6 27 15,6-4 11-15,4-8 23 16,5 0-21-16,2-6-9 16,-1-10 16-16,0-2-47 15,-6 2 0-15,-11 4 20 0,-27 4-19 16,-26 4 43-1,-25 2-32-15,-7 2-6 0,7-2-2 16,4 0-4-16,10 0 0 16,-7-2 22-16,-7 2 2 15,-5-2 25-15,-1 2-42 16,-7 0-5-16,0 2 78 16,-6 0-48-16,0 0-11 15,-4 0 58-15,-1 0-46 16,-3 4 28-16,-1 0-55 15,-1-2 4-15,1-2 39 16,7 0-22-16,-2 0-4 16,1-8 29-16,-3-4-51 15,-6-2 37-15,-9 2-38 16,-6 4 0-16,-9 0 44 0,-8 4-43 16,-2 2 10-16,-4 0 58 15,0 2-23-15,0 0-13 16,0 0-33-16,0 0 0 15,0 0 16-15,0 0 5 16,0 0-9-16,0 0 17 16,0 0-22-16,0-2-4 15,0 2-3-15,0-2-7 16,-4-2-20-16,-2 2 27 16,-4-2-15-16,-1 0-14 15,-7-1-57-15,-20 1-70 16,3 3-352-16,-3-3-323 0</inkml:trace>
  <inkml:trace contextRef="#ctx0" brushRef="#br0" timeOffset="44980.36">22146 11293 1159 0,'0'0'564'0,"0"0"-542"0,0 0 11 0,0 0-30 0,0 0 97 0,0 0-6 15,154 30 39-15,-100-20-120 16,10 3 24-16,10-4 19 16,8 4-19-16,10-5 28 15,22-1-19-15,21-7-45 16,-8 0 66-16,-13 0-67 15,-16 0 1-15,-18-5 7 0,12-5 14 16,12-3-10 0,-4 1 0-16,-4-2 27 0,-1 0 10 15,0 2-49-15,-1-2 0 16,-6 3 13-16,-1-4-1 16,-2 1 3-16,-5 0 13 15,-2 0-13-15,-2 0 18 16,-7-2-33-16,0 0 0 15,-5-2-6-15,-3-2 16 16,-1-2 19-16,-4-6-16 0,-3-2 4 16,-2-2-16-16,-2-3-1 15,-5-1-3-15,-1-4-31 16,-5 2 67-16,-5-2-33 16,-4 2 9-16,-8 0 37 15,-8-2 95-15,-11-2-140 16,-2 0 16-16,-4-2 86 15,-19-1-65-15,-6 5 20 16,-9 0-32-16,-4 2-2 16,-7 4-21-16,-3 2-3 15,0 4-14-15,-2 2-14 16,-2 2 56-16,-2 4-21 16,-2 2-7-16,-7 2 0 15,-4 0 0-15,-5 1-1 16,-6 1-17-16,-3 3 4 0,0 0 28 15,1 1-7-15,-3 0-7 16,0-2 0-16,-2 0 0 16,2-2 0-16,2 0-29 15,5 2 16-15,2 0 26 16,5 0 2-16,2 4-15 16,3-2 0-16,4 2-1 15,1 2-1-15,5 2 1 16,-4 2-17-16,-3 2 36 15,-6 0-24-15,-2 0 6 16,-5 4 0-16,5 10-3 16,-2 0 3-16,9 4-8 15,1 0 2-15,5 2 12 0,2 2 5 16,4 0-11-16,4-1 0 16,2 1 3-16,2-3-3 15,-1 2 0-15,-4 0 0 16,-2 1 6-16,-1 1-12 15,0 1 6-15,4-2 0 16,7 0-23-16,7 0 17 16,7 2 6-16,4 4 14 15,6 4-7-15,3 2-8 16,5 6 1-16,5 6 0 16,-2 5 9-16,2 5-9 15,-3 2 0-15,-2 4 12 0,-3-2-2 16,1-1-7-1,-1-5-3-15,4-3-25 0,3-4 17 16,3-5 8-16,4-2 0 16,0-6 36-16,4-2-36 15,18-4 0-15,9-2-15 16,14 0 15-16,13-2-11 16,27-3 11-16,38-6 0 15,33-12 33-15,12-3-22 16,-25-10-10-16,-38-8-1 15,-47 6-34-15,-21 3 34 16,-5 1 12-16,-10 2 0 16,-7 1 12-16,-15 1-17 15,0 1-2-15,-8-1-5 16,-15 1-78-16,-6 0 72 0,-2 3-71 16,-20 0-84-16,8 0-212 15,1 0-448-15</inkml:trace>
  <inkml:trace contextRef="#ctx0" brushRef="#br0" timeOffset="47344.31">28824 6615 940 0,'0'0'635'0,"0"0"-588"0,0 0-41 0,0 0 153 0,0 0 21 0,0 0-56 16,0 0-80-16,0-8-7 0,0 8 52 15,0 0-33 1,0-2-22-16,0 2 94 0,0-2-69 15,-2-2 35-15,-5 0-69 16,-2 0-5-16,2 0 15 16,1-2-35-16,2 2-4 15,1 0 4-15,3 0 13 16,0 0-13-16,0-2-1 16,13-2 1-16,12-6-11 15,4 2 5-15,7 0-17 16,-1 4 6-16,-2 6 34 15,-4 2-25-15,-8 0 8 16,-4 12-9-16,-7 12-9 16,-8 4 12-16,-2 6-19 15,0-2 24-15,-9 0 2 0,-7-4 28 16,1-6-29-16,1-3 0 16,3-8 18-16,7-3-18 15,1-4-2-15,3-1-7 16,0-3 18-16,0 1-18 15,18-1 9-15,3 0 0 16,3 0 3-16,-2 0-3 16,0 4 0-16,-3 5 5 15,-11 5 8-15,-3 4-26 16,-5 4-8-16,0 4 19 16,-13 0-8-16,-12 0 20 15,-6 2 2-15,-5 0 32 16,-5 0 3-16,2-2 29 15,1-4-76-15,2-6 11 0,5-4-1 16,4-1-10-16,7-6 0 16,5-3-6-16,5-2 6 15,8 0-28-15,2-4-138 16,7-16-116-16,38-24-105 16,-3 4-274-16,-1 4-122 0</inkml:trace>
  <inkml:trace contextRef="#ctx0" brushRef="#br0" timeOffset="47768.04">29176 6695 1177 0,'0'0'388'0,"0"0"-259"0,0 0-56 0,0 0 98 0,0 0-18 0,0 0-87 0,0 0-1 0,31-92-37 0,-31 90 28 15,0 2 133-15,0 0-81 16,0 0-2-16,0 0-29 16,0 0-36-16,0 0-23 15,-4 0-18-15,-3 6-21 16,3 4 21-16,2 2 25 16,2 2-16-16,0 2-9 15,0 2 0-15,13 0 2 0,7 0-2 16,7 0-24-1,2-4 15-15,0-2 18 0,0-4-7 16,-5 1-1-16,-6-4-1 16,-7 1 0-16,-7 5-48 15,-4 0 3-15,0 7 45 16,-13 3 6-16,-12 3-6 16,-2 0 0-16,-2-2-9 15,4-4 3-15,2-6-143 16,5-8-165-16,-2-4-11 15,6-6-362-15,4-10-360 0</inkml:trace>
  <inkml:trace contextRef="#ctx0" brushRef="#br0" timeOffset="47964.33">29200 6709 1313 0,'0'0'368'0,"0"0"-330"16,0 0 121-16,0 0 46 15,0 0-37-15,114-72-73 16,-72 52-62-16,6 2 25 16,-2 2-58-16,-3 2-21 15,-1 8 15-15,-7 2-173 16,13 4-124-16,-11 0-332 16,-3 0-308-16</inkml:trace>
  <inkml:trace contextRef="#ctx0" brushRef="#br0" timeOffset="48210.89">30005 6489 595 0,'0'0'1205'16,"0"0"-946"-16,0 0-197 16,0 0 39-16,0 0 38 15,0 0-94-15,0 0 38 16,-27 70-82-16,14-26 27 15,-3 6-1-15,1 6-27 16,-1 0 104-16,3-1-46 16,4-7-37-16,3-6-12 15,2-6-9-15,2-10-108 16,-2-4-95-16,-7-10-186 16,-1-4-193-16,2-6-105 0</inkml:trace>
  <inkml:trace contextRef="#ctx0" brushRef="#br0" timeOffset="48614.94">29701 6653 772 0,'0'0'387'0,"0"0"-281"15,0 0-72-15,0 0 146 16,0 0 25-16,0 0-66 0,0 0-4 16,0-18-50-16,0 18 4 15,0 0-40-15,0 12-24 16,4 2 96-16,2 0-95 16,3 0 8-16,1-6-34 15,2-2-14-15,-1-6 13 16,0 0-28-16,1 0-37 15,-4-1 66-15,-1-12 0 16,-3 1 25-16,-4 2-10 16,0 2 4-16,0 4 2 15,0 2 48-15,0 2-26 16,0 0 5-16,-2 0-48 0,2 6-15 16,0 24-116-1,5-2-199-15,10-6-468 0</inkml:trace>
  <inkml:trace contextRef="#ctx0" brushRef="#br0" timeOffset="48961.41">30094 6894 1453 0,'0'0'357'0,"0"0"-238"16,0 0-10-16,0 0 68 15,0 0-142-15,0 0-11 16,0 0 10-16,0 0-6 16,0 0 52-16,0 0-26 15,0 6-20-15,0 4-15 0,0-2-19 16,12 0-22-16,1-6 22 16,-3-2-74-16,2 0 59 15,-3 0 13-15,-5 0 2 16,-4-8 78-16,0 0-78 15,0 0 35-15,0 4 44 16,-9 0-73-16,1 2 18 16,-2 2-17-16,4 0 1 15,-1 0-8-15,7 0-207 16,0 6-148-16,7 0-320 16,9-2-497-16</inkml:trace>
  <inkml:trace contextRef="#ctx0" brushRef="#br0" timeOffset="49503.92">30783 6479 1363 0,'0'0'545'0,"0"0"-390"0,0 0 98 0,0 0 24 0,0 0-210 0,0 0-47 0,0 0 3 16,2 54-21-16,5-6 52 16,1 6-44-16,3 6 2 15,3 1 3-15,-1-7-15 16,-1-10-61-16,-4-12 59 15,-3-12-104-15,-3-12-27 16,-2-8-41-16,0 0 133 16,0-14 24-16,-2-12-21 15,-11-10 38-15,-6-10 13 16,4-7 54-16,-1-5 4 16,5-4-55-16,2 0-10 0,7 4 56 15,2 8-62-15,0 8 0 16,5 7 55-16,8 13-25 15,5 6 28-15,-3 10-58 16,3 6 0-16,0 0 8 16,-2 17-8-16,-3 15 0 15,1 9 43-15,-4 9-19 16,-1 5 10-16,3-1-34 16,1-2 0-16,0-6-27 15,1-6-30-15,-1-10-209 16,5-11-45-16,-7-12-290 15,-2-3-288-15</inkml:trace>
  <inkml:trace contextRef="#ctx0" brushRef="#br0" timeOffset="49702.02">30711 6761 143 0,'0'0'1371'0,"0"0"-1037"0,0 0-183 0,0 0-9 0,0 0-64 0,0 0-35 0,0 0-35 16,105-48-1-16,-50 28-7 15,1-2-97-15,2 0-151 16,-16 6-445-16,-11 4-284 0</inkml:trace>
  <inkml:trace contextRef="#ctx0" brushRef="#br0" timeOffset="50276.35">31212 6605 565 0,'0'0'723'0,"0"0"-552"0,0 0 4 16,0 0 101-16,0 0-46 15,0 0-24-15,0 0-143 16,37 94-57-16,-33-62 134 16,2-2-92-16,-1-6-28 15,-3-7 8-15,0-8-28 16,-2-2-35-16,0-5-49 15,0-2-12-15,0 0 96 0,0 0-26 16,0-6 26 0,-4-6 16-16,-1 2 14 0,1-3-15 15,4 4-15 1,0-1 0-16,0-1 0 0,0 4 6 16,0-4 3-16,13 0 8 15,5 0-16-15,5 1-1 16,-2 2-15-16,4 4-9 15,-2 4 24-15,-4 0 9 16,-1 2 31-16,-5 11-10 16,-5 0-8-16,-6 3-14 15,-2-2-8-15,0-2-8 16,0-2 8-16,-7-2 6 16,-4-4 6-16,2-1-3 15,0-3-1-15,2 0-16 16,0 0-20-16,1-4-85 15,2-9 76-15,4-3 24 0,0-4-19 16,0-2 15-16,4 0 17 16,11 0-11-16,8 4 10 15,-1 2 1-15,5 4 16 16,-2 2 8-16,-2 6 10 16,-2 4-15-16,-5 0 2 15,-5 2 18-15,-3 12-39 16,-1 4-2-16,0 2-35 15,0 2-8-15,-1-4-157 16,10-4-192-16,-3-5-315 16,3-5 62-16</inkml:trace>
  <inkml:trace contextRef="#ctx0" brushRef="#br0" timeOffset="51212.89">31794 6647 933 0,'0'0'323'0,"0"0"-161"0,0 0 160 0,0 0-27 0,0 0-78 0,0 0-51 16,0 0-40-16,5-58 14 16,-19 56-140-16,-1 2 22 15,-3 0-13-15,3 4-9 16,-1 12 0-16,5 0-12 16,1 0-28-16,10-2 34 15,0-4-30-15,0-2-59 16,8-4 71-16,7-4-100 15,7 0 23-15,3-4-60 0,-1-10 9 16,0-6 120-16,1 2 8 16,-2 0 24-16,-8 2 57 15,-1 6 7 1,-6 2 28-16,1 4-20 16,-3 2-35-16,4 2 74 0,1 0-58 15,0 0-8-15,0 8 32 16,0 4-76-16,1 0-2 15,-6 4-1-15,-3 0-5 16,-3 2 7-16,0 2 16 16,0 1 7-16,-5-3 24 15,-7-5-41-15,2-1-12 16,1-1-16-16,-1-4-6 16,2-3 8-16,1-1 2 0,3-3 2 15,2 0-5-15,2 0-63 16,0 0 38-16,0-10-30 15,0-11-3-15,13-7 18 16,7-2 26-16,2 0 35 16,5 4 20-16,2 2 0 15,0 6-3-15,0 2 32 16,-2 6-33-16,-3 4 83 16,-6 4-28-16,-5 2 18 15,-4 0-53-15,-5 0-36 16,1 0-1-16,-3 6-14 15,1 0 15-15,-1-2-13 16,2 0 13-16,1-4-31 0,1 0 8 16,3 0-52-16,3-4 61 15,1-12 13-15,-2-2-1 16,-2-4 2-16,-3-2 12 16,-1 0 26-16,-5 3 13 15,0 6-8-15,0 3 18 16,0 6 0-16,0 3-48 15,0 3 56-15,4 0-69 16,0 5 0-16,8 11-1 16,1 2-35-16,5 2 36 15,5 0 0-15,1-4-3 16,5-6 2-16,-5-6-118 16,3-4 0-16,-2 0 32 15,0-2-8-15,-12-6 78 16,0 0 17-16,-4 2 49 0,-2 2 115 15,-3 0-49-15,2 2-16 16,2 0-27-16,3 0-66 16,-1-2 27-16,9 1-9 15,-9 2-23-15,2 1-2 16,-5 0-44-16,-7 0-178 16,-16 0-254-16,-11 0-525 0</inkml:trace>
  <inkml:trace contextRef="#ctx0" brushRef="#br0" timeOffset="51997.08">29049 7768 980 0,'0'0'601'0,"0"0"-450"0,0 0-43 0,0 0 124 0,0 0 58 0,0 0-141 0,0 0-55 0,0-14-64 16,9 36-29-16,7 16 75 16,4 11-70-1,4 6 9-15,0 4 23 0,3-3-37 16,0-8-2-16,-4-8-44 16,-4-12-123-16,-5-10-87 15,-10-8-227-15,-4-10-103 16,-18 0 91-16,-3-6-119 0</inkml:trace>
  <inkml:trace contextRef="#ctx0" brushRef="#br0" timeOffset="52339.2">29038 7931 1024 0,'0'0'352'16,"0"0"-220"-16,0 0-12 0,-9-111 53 16,14 75 0-16,22 0-113 15,8-2-23-15,11 0 16 16,15-1-3-16,3 6 31 15,4 3-53-15,-6 7-1 16,-13 11 22-16,-14 12-49 16,-12 0 0-16,-17 12 4 15,-6 16 2-15,0 7 41 16,-21 7-10-16,-12 4-23 16,-2 2 53-16,-1-6 26 15,5-3-37-15,9-12-12 16,7-9-38-16,10-5-6 0,5-10-18 15,0 1-16 1,0-4 34-16,17 3 0 0,10-3 3 16,9 0-3-1,9 0-70-15,9 0-67 0,19-17-218 16,-9-1-479-16,-12-2-411 16</inkml:trace>
  <inkml:trace contextRef="#ctx0" brushRef="#br0" timeOffset="52710.18">29896 7664 720 0,'0'0'941'0,"0"0"-709"16,0 0-122-16,0 0 87 15,0 0-8-15,0 0-115 0,0 0-62 16,0-76 70-16,-2 71 1 16,0 5-1-16,-4 0-34 15,4 0-23-15,-4 0 4 16,1 0-29-16,-1 9-12 15,0 5 12-15,2 6 0 16,2 2 12-16,2-2-12 16,0-2-23-16,18-4 23 15,7-2-40-15,6-4-34 16,5-2 68-16,4 0 12 16,-3 0-8-16,-5 0 2 15,-12 2 0-15,-8 0 9 16,-12 0-9-16,0 2 0 0,-21 4 64 15,-14 0 6-15,-13 2-41 16,0-2-29-16,-1-1 12 16,7-10-24-16,8-3 9 15,12 0-151-15,22-20-34 16,0-10-404-16,0-4-512 0</inkml:trace>
  <inkml:trace contextRef="#ctx0" brushRef="#br0" timeOffset="53194.24">30190 7399 1375 0,'0'0'666'15,"0"0"-548"-15,0 0-4 16,-150-90 105-16,88 68-48 0,-7 2-131 16,-11 6-32-1,-27 6 8-15,-33 8-16 0,-34 20 0 16,-11 24 20-16,9 18-20 15,20 10-2-15,42-4-13 16,28-5 15-16,23-9 23 16,18 2 14-16,8 10-24 15,8 14 22-15,8 11-35 16,21 1-1-16,0-2-9 16,36-4 10-16,13-10-3 15,13-8 9-15,19-15 0 16,34-13 53-16,57-24-58 15,67-16-2-15,39-34-14 0,7-20 13 16,-21-7 2-16,-58 6 2 16,-48 6 4-16,-48 7 17 15,-44 10-23-15,-26-2 0 16,-9-10-18-16,-17-12 18 16,-14-12 28-16,-35-9-19 15,-52-13 45-15,-42-6 25 16,4 16-70-16,7 17 15 15,18 27-24-15,26 24 21 16,3 8 1-16,4 4-22 16,20 10-6-16,20 24-69 15,27 41-161-15,0-5-313 0,16-10-441 16</inkml:trace>
  <inkml:trace contextRef="#ctx0" brushRef="#br0" timeOffset="56263.64">25188 10413 954 0,'0'0'598'0,"0"0"-499"0,0 0-76 0,0 0 126 0,0 0-30 0,0 0-11 0,0 0-46 16,42-26-34-16,-1 0 60 15,11-10 11-15,13-13 5 16,13-9-6-16,7-10-90 15,9-6-16-15,2-2-10 16,-1-5 17-16,1 4 1 16,-5 0 0-16,-1 3 24 0,-11 6-24 15,-5 6-6 1,-5 4-15-16,-4 1 15 0,-1 3 12 16,1-4 4-1,-3 2 13-15,0 0 30 0,-1 3-17 16,-3 6-26-16,-2 4-10 15,-5 7 0-15,0 4 0 16,-2 0 4-16,-2 2 2 16,4-2 27-16,3-2 0 15,6-2-26-15,2-4-7 0,3 0 0 16,-3 4 11-16,-4 0 31 16,-6 5-32-16,-10 5 6 15,-5 2-16-15,-1 0-34 16,-5 0 34-16,2 0 0 15,-1-2 9-15,-1 2 1 16,5-2-1-16,0-2 0 16,4 2-9-16,-1-3-3 15,0 2 3-15,-1 0 0 16,-7 4 8-16,-2 0 10 16,-4 3-8-16,-8 2-10 15,1 2 0-15,-3 0-21 16,3 0 21-16,3 2 0 15,0-4 11-15,2 2-1 16,4-2-10-16,0 0 0 0,0-2-1 16,2 0-27-16,-1-2 28 15,-2 2 12-15,-3 2-11 16,-7 4 18-16,-7 5-19 16,-3 5 0-16,-6 4 10 15,0 0-1-15,0 0 6 16,0 0 7-16,0 0-21 15,0 0 34-15,0 0-35 16,2 0-2-16,-2 0-13 16,0-1 11-16,3 1 4 15,-3 0 15-15,0 0 0 16,0 0-11-16,0 0-4 16,0-2-6-16,2 2-12 15,2-4 18-15,1 0 0 0,4-3 7 16,0 2 2-1,1-4 0-15,2 4-9 0,-5-1-19 16,-5 3-4-16,0 3 44 16,-2 0-21-16,0 0 14 15,0 0-7-15,0 0-7 16,0 0-6-16,0 0-19 16,0 0-5-16,-2 0 17 15,0 0-32-15,-1 0-72 16,1 3-103-16,-6 4-72 15,-2 1-289-15,-1 1-182 0</inkml:trace>
  <inkml:trace contextRef="#ctx0" brushRef="#br0" timeOffset="56906.75">28095 7881 691 0,'0'0'267'0,"0"0"-5"0,0 0-44 0,0 0-48 0,0 0 66 0,0 0-86 0,0 0-7 15,-4-7-36-15,4 7 35 0,0 0 0 16,0 0-99-1,0 0-29-15,0 0 72 0,0 4-49 16,8 4 19-16,6 2-30 16,4-2-17-16,2 2 38 15,5 1-47-15,4-1 0 16,0-2 1-16,2-1 11 16,0 4 6-16,3-5-18 15,-3 2 0-15,-2-2 15 16,-5-2-15-16,-4 0 0 15,-6 0-19-15,-6-2 39 16,-3 0-3-16,-3-2-17 16,-2 2 0-16,0-2 32 15,0 2-32-15,0-2 0 16,0 0 55-16,0 0-25 0,0 0 25 16,0 0-55-16,0 0 0 15,0 0 32-15,0 0-31 16,0 0 0-16,0 0 40 15,0 0-40-15,0 0 25 16,0 0-26-16,0 0 0 16,0 0 8-16,0 0-8 15,0 0 0-15,0 0 37 16,0 0-29-16,0 0-8 16,0 4-20-16,0 6-23 15,0 10 31-15,-11 12 13 16,-9 12-1-16,-5 10 0 15,-1 12-73-15,-19 27-11 16,7-17-397-16,5-16-598 0</inkml:trace>
  <inkml:trace contextRef="#ctx0" brushRef="#br0" timeOffset="60152.96">30312 6142 411 0,'0'0'212'15,"0"0"-67"-15,0 0-95 0,0 0 56 0,0 0 83 0,0 0 14 0,0 0 23 16,0 0-71-16,0 0-15 15,0 0 68-15,0 0-70 16,0 0 35-16,0 0-68 16,0 0-15-16,-13-2 14 15,-3-2-71-15,-3 0-7 0,-6-4 19 16,-4 0-24-16,-4-4 7 16,-10 0-28-16,-6-2 0 15,-9 0 8-15,-11 2-2 16,-9 3 1-16,-4 5 26 15,-1 3-27-15,1 1 0 16,2 0-6-16,4 4-15 16,5 8 15-16,2 4 6 15,-1 2 6-15,3 4 7 16,3 2-13-16,4 4-12 16,-1 4-2-16,6 4-6 15,0 2-2-15,1 4 22 0,2 7-6 16,4-1 22-1,1 4-12-15,3 0-10 0,5 0-17 16,3-4-30 0,7-2 47-16,3-1 32 0,4-4-31 15,2 1 11 1,1 2-11-16,4 1-2 0,1 3-9 16,4 0-2-16,1 2-9 15,5 0 22-15,4 0-1 16,0 1 15-16,0 0 0 15,6 2-15-15,9-1-24 16,6-2-15-16,1 0 39 16,3-3 21-16,6-1-9 15,5-6-10-15,5-3 7 16,9-4-8-16,3-3-1 16,12-6-16-16,6-6 16 15,7-6 21-15,9-6-11 16,4-6-9-16,5 0 6 15,5-14-7-15,-3-8-4 0,-3-6-8 16,-3-2 12-16,-11 1 18 16,-11 2-11-16,-12 0 8 15,-11 1-5-15,-8 4 53 16,-4-2-63-16,-9 0 0 16,0-4 57-16,-1-4-18 15,2-6-8-15,2-10-31 16,4-8 8-16,3-8-8 0,-3-3 0 15,1-1 12 1,-8 2 22-16,-3 4-34 0,-6 8 0 16,-7 4-3-16,-6 6 3 15,-4 1 26-15,0 7-26 16,0 2 0-16,-4 2 51 16,-8 2-50-16,-1 2 15 15,-3 4-16-15,5 2-4 16,-2 4 4-16,4 2 0 15,2 1 12-15,3 6 18 16,0 3-29-16,1 2-2 16,3 0-25-16,-2 4 23 15,2 0 2-15,0 0 1 16,0 0 0-16,0 0 12 16,0-2-12-16,0 2-15 0,0 0 3 15,0 0 12-15,0-2 0 16,0 2 0-16,0 0 0 15,0 0 18-15,0 0-17 16,0 0-2-16,0 0-26 16,0 0 24-16,0 0 2 15,0 0 2-15,0 0 0 16,0 0-1-16,0 0-2 16,0 0-8-16,0 0-2 15,0 0-5-15,0 0-13 16,0 0 30-16,0 0-36 15,0 0-22-15,-7 0-130 16,3 4-273-16,-7 6-421 0</inkml:trace>
  <inkml:trace contextRef="#ctx0" brushRef="#br0" timeOffset="62273.54">29456 9886 342 0,'0'0'935'0,"0"0"-588"0,0 0-237 0,0 0 17 0,0 0 103 0,0 0-108 0,0 0-2 0,-10-75-82 0,-1 67-38 15,-3 2 86-15,-3 5-56 16,-6 1 7-16,-8 0-10 15,-5 19 7-15,-7 12-15 16,4 9-19-16,1 6 0 16,9 0 9-16,14-2 1 15,15-2-9-15,0-8-1 16,19-4 1-16,17-4-1 16,7-8-18-16,5-1-64 15,2-7 67-15,-2-1 15 16,-3 4 0-16,-7 1-11 15,-14 5-18-15,-8 3 10 0,-13 7-31 16,-3 1-8 0,-6 0 52-16,-13-2 12 0,-6-2 6 15,-2-8-11-15,-2-2 5 16,0-6 18-16,-2-6-24 16,2-2-7-16,4-2 7 15,4 0 20-15,5-12-19 16,7-8 7-16,9-6-7 15,0-2 10-15,0-6-11 16,21-4 0-16,8 0 15 16,4-2-15-16,7 0 0 15,0 1-11-15,2 3 11 16,-4 2 26-16,-5 4-5 0,-8 4-10 16,-10 4 56-1,-6 8-6-15,-9 0-17 0,0 4-26 16,0-2-9-16,0 2 25 15,-9-2-34-15,-4 0 0 16,-1 2 33-16,1-1-25 16,3 6-16-16,-2-1-5 15,3 2-14-15,3 1 27 16,-6 2-2-16,3 1 4 16,1 0-11-16,0 0 9 15,2 1-52-15,2 12-63 16,4 3-84-16,0 0 32 0,2 2-157 15,31-2-62 1,-2-6-164-16,0-2-96 0</inkml:trace>
  <inkml:trace contextRef="#ctx0" brushRef="#br0" timeOffset="62665.16">29849 9916 818 0,'0'0'524'0,"0"0"-414"0,0 0 105 0,0 0 47 0,0 0-21 0,0 0-56 16,0 0-156-16,-47 2 8 16,16 26-10-16,-2 6-18 15,0 6 47-15,4 2-10 16,6 2 10-16,7-6-27 0,12-4-29 16,4-4-1-16,0-9-17 15,22-7 18-15,7-6 13 16,7-8-7-16,4 0-6 15,0-15 0-15,-2-10-68 16,-7-4 34-16,-4 0 20 16,-10-4 14-16,-7 1 15 15,-10 0-15-15,0 2 31 16,-8 2-31-16,-11 4-6 16,-6 6 6-16,1 4 3 15,-1 8 14-15,1 6 2 16,4 0-10-16,2 6 0 15,5 12-9-15,4 4-37 16,9-2-66-16,0-2-107 0,19-6-120 16,10-4-13-16,0-8-354 0</inkml:trace>
  <inkml:trace contextRef="#ctx0" brushRef="#br0" timeOffset="62920.22">30293 9883 821 0,'0'0'298'16,"0"0"-162"-16,0 0 58 15,0 0 49-15,-56 115-65 16,33-69-90-16,3 2-6 0,3-2-27 16,1 1-24-16,5-6 65 15,0-5-95-15,4-4 47 16,2-9-48-16,3-7-80 15,0-8-93-15,-9-4-88 16,1-4-334 0,0 0-14-16</inkml:trace>
  <inkml:trace contextRef="#ctx0" brushRef="#br0" timeOffset="63099.29">30045 10084 1243 0,'0'0'375'0,"0"0"-324"16,0 0-20-16,0 0 154 15,0 0-72-15,0 0-65 16,0 0-48-16,111-4-33 16,-90 16-126-16,-6 4-416 15,-1 0-281-15</inkml:trace>
  <inkml:trace contextRef="#ctx0" brushRef="#br0" timeOffset="63302.63">30595 10345 1932 0,'0'0'478'0,"0"0"-469"15,0 0 110-15,0 0 93 0,0 0-121 16,0 0-30-1,0 0-61-15,-9-26-9 0,9 22-24 16,-4-2-138-16,-7-6-299 16,-1 2-129-16,2-2-447 0</inkml:trace>
  <inkml:trace contextRef="#ctx0" brushRef="#br0" timeOffset="64682.75">31050 9775 468 0,'0'0'241'0,"0"0"-123"0,0 0 103 16,0 0 16-16,0 0-9 0,0 0-82 0,0 0-37 0,29 21 46 16,-27 7-17-16,0 6-90 15,0 6 75-15,0 0-101 16,0-4-22-16,4-4-7 15,-2-8 2-15,3-6-23 16,-5-8 12-16,2-4-59 16,-4-4 75-16,0-2-56 15,0 0 55-15,0-2-6 16,0-12 2-16,-11-6 4 16,-1-2 1-16,0-2 0 15,1-4 69-15,1 2-68 16,4 0 23-16,6 0-24 15,0 2 0-15,0 3 7 0,0 3-6 16,14 6 8 0,5 2-9-16,1 4 2 15,3 4-15-15,1 2 7 0,0 0-5 16,-1 11 10 0,-5 8 2-16,-3 3 4 0,-2 2 7 15,-3 1-12-15,-2-5-6 16,1-2-16-16,1-4 16 15,0-6-24-15,3-4 30 16,6-4-6-16,3 0-5 16,3-14-18-16,1-6 28 15,-1-2-7-15,-5-4 7 16,-9-2 1-16,-5-1 19 0,-3-3 34 16,-3 2 7-1,0 0-54-15,0 4 28 0,0 4 31 16,-5 8-26-16,1 6 27 15,-1 8-65-15,1 0-1 16,-2 12-83-16,-2 18-56 16,0 32-110-16,1-8-270 15,3-5-245-15</inkml:trace>
  <inkml:trace contextRef="#ctx0" brushRef="#br0" timeOffset="65138.28">31536 9976 1079 0,'0'0'543'0,"0"0"-419"0,0 0 47 0,0 0-29 0,0 0-52 0,0 0-66 0,0 0-11 15,51-64 11-15,-38 44-24 16,-2 4 0-16,-4 1-1 16,-4 4 6-16,-3 3-6 15,0 3 1-15,0 5 0 16,0 0-12-16,0 0 25 15,0 10-13-15,0 8 0 16,0 3-10-16,0-1 10 16,12-4 21-16,13-6-20 15,4-6 12-15,9-4-13 0,-1 0-18 16,0-8 18 0,-9-12-47-16,-8-5 38 0,-9 0-25 15,-8-4-13 1,-3 0 37-16,0-4-59 0,-9 1 20 15,-11-2 48-15,-2 2-2 16,1 2 3-16,4 4 7 16,3 8 12-16,8 8 47 15,1 10-66-15,3 0-29 16,2 10 28-16,0 14 2 16,0 6 9-16,2 0 12 15,11-2-10-15,6-6-12 16,3-6-75-16,2-1-68 15,5 6-41-15,-4-2-401 16,-9 0-260-16</inkml:trace>
  <inkml:trace contextRef="#ctx0" brushRef="#br0" timeOffset="65963.47">32041 10142 1255 0,'0'0'489'0,"0"0"-372"0,0 0-99 0,10-116 102 0,-4 72 24 0,1-6-65 16,-3-4-40-16,-4-3-39 15,0-3 0-15,0-2 69 16,0 2-14-16,-7 0 6 16,1 6-47-16,-1 8-13 0,2 7 10 15,3 9-11-15,2 8-63 16,0 6 22-16,0 4-69 15,7 4 20-15,6 2-20 16,-2 6 38-16,-1 0 31 16,-2 2-36-16,-1 22 24 15,-7 14 37-15,0 10 32 16,0 11-13-16,0 1-3 16,-7-2-13-16,1-6-31 15,6-6-45-15,0-8 83 16,2-8 4-16,15-12 2 15,6-8-37-15,4-10-39 16,2 0-9-16,-2-18 73 16,-3-8-1-16,-4-6 13 0,-2-4 80 15,-5-4-19-15,1-2 38 16,-3-2-64-16,-3 2-23 16,4 0 65-16,-3 6-20 15,-3 5-17-15,-2 12 18 16,4 8-22-16,-4 9-19 15,1 2-17-15,1 13-7 16,0 16-9-16,-1 11 25 16,0 7-18-16,-3 1 9 15,3-4-75-15,1-4 15 16,3-10 12-16,-2-8-6 16,2-8-56-16,-3-10-31 15,1-4 21-15,-3 0 86 16,3-6 28-16,0-8 6 15,-1 2 11-15,1 2 38 16,-1 4 66-16,2 6-83 0,-2 0-3 16,1 0 6-16,7 2-21 15,3 8 17-15,8 0-31 16,1-4 76-16,6-4-25 16,-3-2-21-16,0 0-16 15,0-10-14-15,-2-6-21 16,-4 2 20-16,-2 4-17 15,-3 2 18-15,-7 8 14 16,-5 0 21-16,1 0 44 16,-5 12 31-16,3 4-26 0,4 2-37 15,-1-2-47-15,1-2-15 16,-4-4-7-16,-5-6-119 16,-11-1-391-16,-9-3-458 0</inkml:trace>
  <inkml:trace contextRef="#ctx0" brushRef="#br0" timeOffset="66130.05">32583 9531 1388 0,'0'0'783'0,"0"0"-652"0,0 0-116 0,0 0 13 0,0 0 40 0,0 0-68 16,0 0-217-16,31 44-311 15,-60-20-521-15</inkml:trace>
  <inkml:trace contextRef="#ctx0" brushRef="#br0" timeOffset="68660.89">30649 10708 1378 0,'0'0'387'0,"0"0"-232"0,0 0-19 0,0 0-3 0,0 0-6 0,0 0-47 0,0 0-37 15,27 80 77-15,-23-22-99 0,0 8 67 16,0 5-52-16,4-7-23 16,1-10-13-16,1-14 0 0,0-12-28 15,-4-10-3 1,-3-8-112-16,-1-10-34 0,-2 0 44 15,0-2-80-15,0-20-133 16,-7-26-151-16,-5 6 118 16,0 2-158-16</inkml:trace>
  <inkml:trace contextRef="#ctx0" brushRef="#br0" timeOffset="69182.36">30649 10750 555 0,'0'0'221'15,"0"0"-26"-15,0 0-49 16,0 0 38-16,24-121-68 15,1 103-80-15,4 3 34 16,4 1-8-16,3 3 17 16,2 4 38-16,-7 4-73 15,-4 3 2-15,-11 4 34 0,-10 14-67 16,-6 7 64-16,0 0-6 16,0 2-9-16,-6-3 28 15,-2-2-90-15,4-6-5 16,4-4-21-16,0-2 24 15,0-4-7-15,22-2-29 16,14-2 35-16,13-2-12 16,9 0-38-16,5-14-96 15,-1-6 51-15,-9-4-27 16,-6-2 28-16,-13 2 54 16,-12 2 43-16,-13 1 102 15,-7 6 43-15,-2 3 19 16,0 3 22-16,-4 5-41 15,-7 3-1-15,1 1-78 16,2 0 5-16,1 1-26 0,3 12-45 16,2 2 0-1,2 3-2-15,0 4 8 0,0 0 11 16,6 3-17-16,7 1 0 16,3 2-10-16,-1 0 7 15,-3 0 0-15,-3-6 2 16,-9-2 2-16,0-6 13 15,-9 0-12-15,-20-2-2 16,-14 2 20-16,-13 0-20 16,-13 0-120-16,-62-7-94 15,15-6-377-15,-2-1-778 0</inkml:trace>
  <inkml:trace contextRef="#ctx0" brushRef="#br0" timeOffset="70267.58">25622 10834 451 0,'0'0'313'0,"0"0"-138"0,0 0-103 0,0 0 36 0,0 0 120 0,0 0-50 0,0 0-57 15,-18-2 64 1,18 2-69-16,2 0-28 0,19 0-15 16,14 8 11-16,17 2 30 15,21-2-43-15,39-8-35 16,52 0 60-16,54-20-58 15,21-12 12-15,-2 0-50 16,-28 8 12-16,-38 6 0 16,-17 6-12-16,-36 4-6 15,-31 4-31-15,-27 0 6 16,-7 2 5-16,5 0 4 0,7-2 10 16,5-4 12-16,-4-2 1 15,1-2 29-15,4-6 53 16,10-2-66-16,3-4 21 15,8-2-32-15,1 1 6 16,-6 3 42-16,-9 4-44 16,-14 4 11-16,-10 6-19 15,-16 2-2-15,-9 2-2 16,-9 2-7-16,-3-2 9 16,-3 2 24-16,-1-4-2 15,3 2 11-15,2-2-7 16,6 0-26-16,5 0-2 0,11 0 2 15,10 0 0 1,6 0 35-16,-4 2-27 0,-4 2 19 16,-15 2-27-16,-13 0-35 15,-13 0 35-15,-7 0-2 16,0 0-1-16,0 0 2 16,-5 0 2-16,-3 0 14 15,-6 0-15-15,1 0-42 16,-1 0-31-16,-3 0-109 15,-10 0-175-15,4 0-275 16,-1 0-470-16</inkml:trace>
  <inkml:trace contextRef="#ctx0" brushRef="#br0" timeOffset="70631.02">28955 10175 864 0,'0'0'642'0,"0"0"-470"0,0 0-93 0,0 0 44 0,0 0 85 0,0 0-58 0,0 0-54 16,-33-13 26-16,33 13-97 16,0 6 17-16,0 8 50 15,4 3-70-15,10-1 42 16,6 4-29-16,4-2-1 15,5 2-7-15,5-2-27 0,1 0 0 16,-2 2 24 0,-3-2-23-16,-8 0 24 15,-8-4-9-15,-8-2-2 0,-6 0 12 16,0 0-26 0,-11 8 0-16,-25 8 8 0,-14 10 1 15,-16 11-18-15,-7 5 0 16,-29 18-139-16,17-16-404 15,12-14-1205-15</inkml:trace>
  <inkml:trace contextRef="#ctx0" brushRef="#br0" timeOffset="71528.32">28775 10692 28 0,'0'0'135'0,"0"0"-106"0,0 0-10 0,0 0-19 0,0 0-35 0,0 0 1 0</inkml:trace>
  <inkml:trace contextRef="#ctx0" brushRef="#br0" timeOffset="71841.52">28775 10692 95 0,'-94'44'158'0,"94"-44"-121"0,-2 0-30 15,2 0-7-15,0 0-30 16,0 0 30-16,0-2-31 15,0-2-84-15,0 0 99 16,0 0 16-16,-2-2 45 16,0 0-11-16,0-2-6 15,-1 0-12-15,3 0-5 16,0-4-10-16,0 0 25 16,0-14-25-16,0 4-2 15,9-2-20-15</inkml:trace>
  <inkml:trace contextRef="#ctx0" brushRef="#br0" timeOffset="72293.94">30328 7997 310 0,'0'0'104'0,"0"0"-68"0,0 0-36 0,22-112-14 0,-15 87-34 0,-2 3-38 0,-3 6-20 16,-2 2 75-16,0 2 15 15,0 0 16-15,-11 2 42 16,-3-4 17-16,3-4 21 15,2 0-70-15,0-2-10 16,0-2-29-16,-5-8-46 0,4 6 65 16,1 2-87-16</inkml:trace>
  <inkml:trace contextRef="#ctx0" brushRef="#br0" timeOffset="73177.58">29724 6232 16 0,'0'0'186'16,"0"0"-85"-16,0 0 23 0,0 0 67 0,0 0-1 0,0 0 46 0,0 0 23 15,4 0-71 1,-4 0-42-16,0 0-40 0,0 0-5 15,0 0 69-15,0 0-4 16,0 0 13-16,0-2-10 16,0-4-41-16,0-4-8 15,0-6-109-15,0-4 6 16,0-8 50-16,0-6-43 16,0-7-11-16,16-5 1 15,11-6-8-15,11-6-6 16,6-4-14-16,8-2 2 15,1 2 12-15,-4 6 0 16,-4 8 6-16,-10 9-6 16,-3 7 6-16,-3 6-27 15,-5 6 12-15,-4 6-24 16,-4 4 33-16,-8 4 11 0,-3 4-10 16,-5 0-1-16,2 2-6 15,-2 0 0-15,0 0-3 16,0 0-60-16,0 0 62 15,0 0-102-15,0 0-141 16,0 10-60-16,-7 10 28 16,-19 10-75-16,-1-4-196 15,1-7 31-15</inkml:trace>
  <inkml:trace contextRef="#ctx0" brushRef="#br0" timeOffset="73458.64">30009 5564 400 0,'0'0'300'0,"0"0"-47"0,0 0-61 16,0 0 64-16,0 0-20 15,0 0-55-15,0 0-76 16,-29-78-31-16,29 74 15 16,0-4-35-16,0 0-29 15,10-4 68-15,2 2-63 16,5-4-2-16,4 2-7 16,4 0-12-16,8 4 60 15,3 8-5-15,7 0-1 16,3 14 33-16,1 22-76 15,-3 12 15-15,-8 15-35 16,-12 5 0-16,-14 2 0 16,-10-2 5-16,0-2-5 0,-14 0-13 15,-6 0-176 1,-16 43-106-16,7-15 54 0,6-12-514 0</inkml:trace>
  <inkml:trace contextRef="#ctx0" brushRef="#br0" timeOffset="74993.37">29954 9579 1016 0,'0'0'581'0,"0"0"-451"0,0 0-37 0,0 0 5 15,0 0 109-15,0 0-67 16,0 0-32-16,-23-71-23 15,19 68-84-15,0-3 9 16,-6 0 81-16,-3-2-60 16,-5-1 24-16,-3 1-26 15,-6-2-4-15,-2 2 5 0,-3 1-30 16,-1-1-11-16,-2 1 11 16,-6 4 8-16,-1 0 5 15,-5 3-13-15,0 0 0 16,0 0-1-16,1 4-10 15,-2 9 11-15,4 1 4 16,-1 1-4-16,3 3 0 16,0 4 0-16,2 5 1 15,-2 3 3-15,-4 4-4 16,7 6-4-16,1 2 4 16,3 4 0-16,1 5 6 15,5 4-6-15,2 4 0 16,3 1 0-16,3-2 0 15,4 0 0-15,3-6 42 16,8-4-41-16,3-4-1 0,3-2-2 16,0 3 2-1,7-1 14-15,11 0-13 0,0 0-1 16,2 0 33-16,2-4-24 16,1-2-9-16,1-4-2 15,0 1-23-15,1-6 25 16,2 4 0-16,0-5 12 15,0-2 16-15,2 0-28 16,2-4 0-16,-2-4-3 16,2-2-15-16,-3-4 18 15,3-2 8-15,-2 0 1 16,0-2 0-16,-2 0 4 0,0 0-8 16,-2 1-5-1,-1-4 0-15,0 4 1 0,-1-5 0 16,4-3 18-16,2 1 2 15,4-2-19-15,7 0 17 16,9-3-19-16,5-10-4 16,4-3 4-16,-1 0 0 15,1 0 26-15,-4 2-17 16,-7 0-3-16,-3 0-6 16,-6-2-6-16,-3 0 6 15,0-4 10-15,-4-4-9 16,0-4 2-16,-3-4-3 15,4-6 0-15,-1-5 9 16,1-7-9-16,-1-4 0 16,0-4 21-16,-2-2 21 0,-3-4-6 15,-6 3-9-15,-7 1 3 16,-5 1 12-16,-8 0-42 16,0-1 18-16,-5 0 37 15,-17 0-47-15,-7 3-8 16,-7 7-13-16,-2 6 13 15,-4 8 4-15,0 8-4 16,1 6 0-16,5 8-1 16,3 6 7-16,8 2-12 15,6 4-14-15,7 2-8 16,4 0 16-16,5 0-48 0,1 0-61 16,2 0 71-1,0 0-150-15,0-18-135 0,2 0-237 16,9-6-235-16</inkml:trace>
  <inkml:trace contextRef="#ctx0" brushRef="#br0" timeOffset="75341.36">29987 9212 1098 0,'0'0'499'0,"0"0"-404"0,0 0 17 0,0 0 162 0,0 0-85 0,0 0-44 0,0 0-72 15,-11-6-48-15,13 0 70 0,14-4-62 16,9-6 7-16,10-12-35 16,13-10 5-16,11-6-17 15,3-5 7-15,-2 5 0 16,-6 6 3-16,-9 10-3 15,-14 8-6-15,-9 6 5 16,-6 6-66-16,-8 4 20 16,-5 2 12-16,-1 2 18 15,-2 0-9-15,0 0-22 16,0 0-99-16,-9 14-151 16,0 2-335-16,2-4-268 0</inkml:trace>
  <inkml:trace contextRef="#ctx0" brushRef="#br0" timeOffset="75903.61">30569 8646 992 0,'0'0'501'0,"0"0"-403"15,0 0-44-15,0 0 163 16,0 0-57-16,0 0-71 15,0 0-33-15,17 4-32 16,-10 21 69-16,0 4 2 0,-2 6-28 16,1-1-23-1,3-2-44-15,0-8-13 0,4-8 2 16,0-8-78-16,3-8 6 16,5 0-2-16,0-8-38 15,2-12 28-15,1-4-10 16,-4-2 78-16,-2 0 26 15,-7 3 2-15,-4 5 12 16,-5 6 62-16,1 5 37 16,-3 4 15-16,0 3-83 15,0 0-26-15,0 3 41 16,2 11-43-16,0 4 36 0,7 0-32 16,4-2-4-1,9-4 5-15,9-4-21 0,6-8-11 16,3 0-24-16,-1-2 33 15,-3-18-11-15,-5-4-36 16,-8-5 39-16,-11 1-2 16,-6 1-7-16,-6 0 19 15,0-1 0-15,-16 2 0 16,-5 4 67-16,0 6-14 16,-2 4 15-16,5 6-4 15,1 6-64-15,1 0-4 16,3 0-39-16,4 4 43 15,7 10-175-15,2 2-114 16,13-2-186-16,5-6-218 0</inkml:trace>
  <inkml:trace contextRef="#ctx0" brushRef="#br0" timeOffset="76387">31264 8472 950 0,'0'0'592'0,"0"0"-463"0,0 0 20 0,0 0 46 0,0 0-24 0,0 0-28 0,0 0-88 0,-109 28 13 16,91-8-47-16,5 0-14 16,5-4-7-16,6-4-1 15,2-4-8-15,0-2-2 16,14-6-8-16,8 0-51 15,5 0-26-15,-1-12-19 0,1-2 59 16,-2 0 6-16,-6 4 34 16,-3 2 16-16,-3 4 1 15,1 2-1 1,1-2-5-16,2-4-1 0,3-2-5 16,1-8 11-16,2-6-132 15,2-8-26-15,-6-2-28 16,-5-4-1-16,-5-1 89 15,-9 6 98-15,0 4 54 16,0 3 62-16,-7 6 67 16,-1 4-25-16,0 4-33 15,6 6-28-15,2 4-95 16,0 2 14-16,0 0-26 0,0 14 18 16,7 12-8-1,4 9 21-15,0 2-21 0,-1 6-2 16,-4-4-148-16,-6 14-34 15,0-11-9-15,-12-10-494 0</inkml:trace>
  <inkml:trace contextRef="#ctx0" brushRef="#br0" timeOffset="76703.8">31241 8504 763 0,'0'0'237'0,"0"0"-163"0,0 0-30 0,132-66 101 0,-69 40 18 0,5-3-97 0,-1 0-28 0,-5-1-25 0,-8 2 28 16,-14 3 32-16,-13 7 13 15,-13 7-56-15,-14 7 142 16,0 4-38-16,-6 0-45 16,-13 5-27-16,-3 15-31 15,-3 6 46-15,2 5-73 16,6-1 13-16,8-2 23 15,9-5-40-15,0-4-2 16,9-7 1-16,20-6-19 16,9-6 1-16,4 0-36 15,3-18-87-15,-3-10-12 0,-5-22-219 16,-8 8-248 0,-13-1-194-16</inkml:trace>
  <inkml:trace contextRef="#ctx0" brushRef="#br0" timeOffset="76976.92">31939 7983 191 0,'0'0'881'16,"0"0"-663"-16,0 0-128 16,0 0-74-16,0 0 102 15,0 0 61-15,0 0-141 16,4 116-16-16,-2-82-22 16,0-6-14-16,4-4 14 15,-2-6 0-15,0-4-43 16,3-6-19-16,1-8-51 15,6 0-92-15,1-2 71 16,4-16 96-16,-2-2 38 0,6 0 1 16,-1 6 93-1,1 6 115-15,-2 8-96 0,-3 0 1 16,0 8-49-16,-4 10-40 16,-1 4 4-16,3 2-29 15,-8-4-140-15,3-8-427 0</inkml:trace>
  <inkml:trace contextRef="#ctx0" brushRef="#br0" timeOffset="78020.73">32385 7907 33 0,'0'0'830'0,"0"0"-620"0,0 0-96 0,0 0 42 0,0 0 42 0,0 0-37 0,0 0-107 16,35 38-7-16,-22-18-18 15,-4 1-11-15,1 1-14 0,-6-1-4 16,-2-3-22-16,0-6 21 16,-2-6-113-16,0-6 75 15,0 0 17-15,0 0-4 16,0-10 24-16,-2-6-23 16,2-4 25-16,0-2 3 15,0-3 16-15,2 0-18 16,11 3 0-16,3 1 8 15,-1 5-9-15,4 10-13 16,-1 5-5-16,-1 1 10 16,-1 0 16-16,-1 14 8 15,-1 4 12-15,-1 0-13 16,-2-2 52-16,-1 0-63 0,-6-4 14 16,-4-4 0-1,0-5-16-15,0 0 30 0,0-3-5 16,-9 0 29-16,0 0 6 15,-2 0-62-15,4-3 10 16,3-8 27-16,4-7-37 16,0-4-24-16,0-6-55 15,19-2-2-15,10-5 26 16,5 5-56-16,1 4 11 16,2 6 100-16,-4 10 0 15,-6 8 10-15,-8 2-8 16,-3 4 24-16,-5 16 61 15,-4 4-27-15,-5 4 6 16,0 0 35-16,-2-1-65 0,0-5 20 16,2-8-48-16,6-4-1 15,-4-9-7-15,2-1-18 16,3 0-55-16,7-5 25 16,1-15-59-16,4-2 37 15,-1-5 22-15,0 3 29 16,-9 0 9-16,-4 2-14 15,-7 2 24-15,0 4 75 16,0 2 12-16,-9 4 45 16,0 4-15-16,0 6-22 15,0 0-15-15,-2 0-54 16,2 14-12-16,5 2 15 16,1 2-16-16,3-4-13 0,0-4-14 15,11-6-23 1,10-2 37-16,8-2-55 0,-2 0 4 15,6-10 33-15,2-4 18 16,-3 0-16-16,-8 4 10 16,-9 4-10-16,-5 2 16 15,-6 4 33-15,1 0 25 16,-1 0-2-16,2 0-3 16,4 0 9-16,1 0-62 15,4 0 19-15,3 0 9 16,5 0-28-16,-8 0-14 15,-1 0-100-15,-14-4-137 16,0-2-146-16,0-2-520 0</inkml:trace>
  <inkml:trace contextRef="#ctx0" brushRef="#br0" timeOffset="78186.14">33202 7702 494 0,'0'0'773'0,"0"0"-573"0,0 0-111 0,0 0 24 0,0 0 3 0,0 0-116 0,0 0-11 16,36 0-120-16,-34 8-220 15,-2 6-178-15</inkml:trace>
  <inkml:trace contextRef="#ctx0" brushRef="#br0" timeOffset="78385.94">32576 8468 1393 0,'0'0'495'16,"0"0"-314"-16,0 0-103 16,0 0-13-16,150-72 113 15,-59 30-138-15,9-5-40 16,0-4-218-16,-24 8-291 15,-36 13-393-15</inkml:trace>
  <inkml:trace contextRef="#ctx0" brushRef="#br0" timeOffset="81519.02">25321 14379 173 0,'0'0'654'0,"0"0"-373"0,0 0-28 0,0 0-25 0,0 0 6 0,0 0 62 0,0 0-135 0,0-36-22 16,0 32-37-16,0 2-42 15,0-8 31-15,0 0-26 16,-4 0-26-16,-2-4 42 15,-8-4-66-15,-2 0-15 16,-8-6 0-16,-5-4 0 16,-9 0 20-16,-7-4-19 15,-3 0-1-15,-10-1 24 16,-7 4-24-16,-6-1-8 0,-14 3-8 16,-25-3-9-16,-34 0 25 15,-38-4 23-15,-8-2-11 16,14-4-12-16,27 0-1 15,44 6 1-15,18 6 0 16,23 6 1-16,1-1 32 16,-6 0-19-16,-11-5 25 15,-9 3-36-15,-1 7 3 16,-1 10-12-16,-5 8 6 16,-6 0-15-16,-1 7 15 0,-3 11 1 15,-4-3 25 1,6 3-26-16,-2-1-5 0,6-3-8 15,5-5 13 1,8-2 0-16,7-3 12 0,10-4 8 16,10 0-20-16,7 0 0 15,4-4-36-15,5-8 36 16,-2 2 0-16,5-1 9 16,-5 4-1-16,2 0-8 15,-5 6 9-15,-2 1-9 16,-5 0-8-16,-6 0-2 15,-2 0 10-15,-1 5 0 16,3 2 15-16,4-4-15 0,4 5 0 16,2 1-15-1,4 0-4-15,-6 5 19 0,-4 4 6 16,-4 3 0-16,-3-1 8 16,-4 0-14-16,3-2 0 15,1-2-18-15,2-4 31 16,10-4-13-16,4 2 1 15,7-2 0-15,4 2 13 16,2 2-14-16,4 0-21 16,1 2 3-16,2 0 27 15,0 0-9-15,3 2 9 16,-3 2-2-16,-2 0-2 16,2 2-5-16,-2 1-12 15,0-2-15-15,2-1 54 16,2 3-26-16,4 1-1 0,1-2 13 15,2 4-13 1,2-2-4-16,3 2-13 0,1-8-11 16,5 0 46-16,1 0-18 15,0 2 9-15,4 2-8 16,0 6 11-16,2 6-12 16,-3 6-22-16,3 11 10 15,0 9 24-15,-2 6 4 16,1 8-2-16,3 4-13 15,0-2-1-15,0-1-9 16,5-5-4-16,12-8-2 16,10-2 30-16,4-8-15 0,7-4 0 15,7-3 0-15,6-2 13 16,12 0-13-16,14-1-20 16,31 4 20-16,38-10 1 15,39-2 38-15,14-12-39 16,-10-4 0-16,-17-6-2 15,-28-2 2-15,-10 4 0 16,-7-2 8-16,-25 4-7 16,-17-6 7-16,-16-2-8 15,-2 2 0-15,13-4-2 16,14-2 2-16,17-2 0 16,17 0 6-16,28-6-6 15,39-22 0-15,19-8 0 16,5-6 0-16,-6 2-19 15,-19 8 17-15,-5 2 2 16,-15 10 26-16,-16 2-13 0,-15 2-13 16,-29 2 0-16,-28 1-13 15,-18 3 0-15,-9 1 14 16,7-4-1-16,7-1 19 16,4-4-17-16,-2-4-2 15,-2-6 0-15,-1-2 0 16,7-6 4-16,6-8-3 15,7 0 23-15,1-4 15 16,-8 2-26-16,-10 5-8 16,-12 1-5-16,-14 8-15 15,-11-4 14-15,-7 2 2 16,-6 6 16-16,-6-2-5 0,-5 8 0 16,-5 6-12-16,-7 4-4 15,0 2 4-15,-2 2 28 16,0-2-1-16,0 2-16 15,0 0 3-15,-2 2-13 16,-9-1-2-16,0 6 1 16,-3-5-32-16,-3 4 32 15,-1 2 12-15,-3 0-10 16,4 0 4-16,1 0 1 16,5 0-7-16,-1 0-36 15,4 0-6-15,1 0 20 16,1 0 22-16,-1 0-50 15,-2 0-30-15,-11 18-67 0,2 8-202 16,-7-2-495-16</inkml:trace>
  <inkml:trace contextRef="#ctx0" brushRef="#br0" timeOffset="84164.92">28695 12814 1403 0,'0'0'500'0,"0"0"-429"0,0 0 32 0,0 0 35 0,0 0-42 0,0 0 1 0,0 0-52 0,9 98 28 15,-9-42-64-15,0 6-9 16,0 2 0-16,0 0-8 16,0-4 20-16,0-6 22 15,0-11-22-15,-2-13 11 16,2-12-17-16,0-10-6 15,0-4-2-15,0-4-5 16,0 0 7-16,0 0 32 16,0-8-32-16,0-10 13 15,0-8-13-15,0-8-21 16,0-7 21-16,0-3 7 0,0-6-1 16,0-4 9-1,2 0-14-15,0 0-1 0,4-1 0 16,6 5-8-1,5 2 7-15,4 2-28 0,-1 6 29 16,0 6-4-16,0 8 4 16,-5 8 0-16,1 4-15 15,-1 6 14-15,-1 4 1 16,-1 2 6-16,1 2-5 16,-1 0 21-16,1 0-22 15,1 6 0-15,3 16 14 16,2 8-13-16,2 6 20 15,3 6 13-15,0 0-7 16,0 1-9-16,-2-3-18 16,-5-7-15-16,-5 2-8 0,-3-3 46 15,-8 2-20 1,-2 0-2-16,0 4 17 0,0 1 19 16,0-6-37-16,4-5-13 15,3-8-8-15,1-10 8 16,2-3-25-16,-1-5-64 15,-1-2-80-15,-1 0-6 16,-5-10-291-16,-2-4 101 16,0-3-280-16</inkml:trace>
  <inkml:trace contextRef="#ctx0" brushRef="#br0" timeOffset="84430.87">28573 13186 857 0,'0'0'385'0,"0"0"-287"0,0 0 21 0,0 0 75 0,0 0-42 0,0 0-60 0,0 0-50 16,10 0 21-16,21-12 50 15,7-2-52-15,7-4 7 16,6-2-54-16,7-2 0 15,2 0 2-15,2 4-16 16,-4 0-40-16,-6 4 2 16,-4 4-120-16,16-6-157 15,-16 4-174-15,-8 2 79 0</inkml:trace>
  <inkml:trace contextRef="#ctx0" brushRef="#br0" timeOffset="84749.08">29397 12769 707 0,'0'0'314'0,"0"0"-184"16,0 0-52-16,0 0 132 0,0 0 65 15,0 0-136 1,0 0-66-16,17-12 72 0,-10 36 72 15,5 9-33-15,1 4-64 16,3 6-68-16,3-1-11 16,1 0-41-16,5-4 0 15,-3-2 19-15,-2-8-10 16,-4-4 6-16,-7-6-15 16,-7-6-24-1,-2 0-31-15,0-2-121 0,-2 0-83 16,-16-4 14-16,0-2-148 15,2-4-355-15</inkml:trace>
  <inkml:trace contextRef="#ctx0" brushRef="#br0" timeOffset="85965.11">29595 12633 927 0,'0'0'376'0,"0"0"-263"16,0 0 14-16,0 0 186 15,0-104-97-15,-2 79-57 16,-7 6-28-16,-3-2-34 16,-5 1 10-16,-3 2-59 15,-9-2-37-15,-5 0 79 16,-3 0-81-16,-6 0 4 15,-1 0-13-15,-4-2 1 0,0 2 24 16,-1 0-25-16,-4 0 0 16,-3 4 31-16,-2 0-25 15,-4 6-12-15,-1 4-17 16,3 4 14-16,0 2 9 16,2 0 0-16,2 0 2 15,4 14 2-15,4 2 8 16,1 4-21-16,0 4 9 15,2 0 0-15,1 6 12 16,0 4-11-16,-1 6-1 16,1 7 34-16,-1 7-25 15,0 6-18-15,3 2 6 16,6-2-6-16,7-4 9 0,7-4 9 16,9 0 14-16,6-1-23 15,7 0 3-15,0 8-4 16,0 3 1-1,4 6 0-15,12 5 35 0,0-1-34 16,4 0 11-16,1-4 4 16,4-6-16-16,4-6-16 15,5-7 10-15,-1-5 6 16,6-8 0-16,0-7 1 0,5 0 32 16,6-7-33-1,8-2-22-15,6-4 22 0,10-4 3 16,4-2 9-1,4-4 27-15,-2-6-38 0,1 0-1 16,-8 0 18 0,-6 0-18-16,-7 0-14 0,-4 0 13 15,-2-4 1-15,2-6 7 16,-2-2-6-16,9-2-1 16,7-6 0-16,1-4-15 15,6-4 15-15,4-4 14 16,-1-3-8-16,-4 1 6 15,-8-4-12-15,-10 2 0 16,-10 0-9-16,-15 0 6 16,-8 0 3-16,-10 2 13 15,-3 2-12-15,-4-2 23 16,-1-1-24-16,-1 3-5 16,4-1-19-16,-4-2 47 0,-1 1-24 15,-1-2 2-15,-2-2 11 16,-2-2-9-16,0-2-3 15,0 0-10-15,0-1-17 16,0 1 36-16,0 4-9 16,-6 0 16-16,-1 4-1 15,0 2-15-15,0 2-3 16,-1 2-22-16,-3 4 8 16,-3 2 34-16,-1 4-12 15,-6 0-4-15,1 3 7 16,-4 1-7-16,-3 1-1 15,-2 0-16-15,0 2 1 16,0 1 30-16,-2-2-14 16,-2 2 0-16,-5-1 16 0,-5 1-17 15,-1 5-11-15,-3 0-10 16,1 5 21-16,-2 0 1 16,8 0 13-16,5 0-13 15,6 0-1-15,6 6 6 16,10-2-6-16,4-4-20 15,7 0 1-15,2 0 38 16,0 0-17-16,0 0-2 16,0 0 0-16,0 0 0 15,0 0-20-15,4 0-37 16,12 0 29-16,11 13-114 16,-2 2-203-16,-4 2-455 0</inkml:trace>
  <inkml:trace contextRef="#ctx0" brushRef="#br0" timeOffset="89397.56">28610 13541 882 0,'0'0'392'0,"0"0"-282"0,0 0-44 0,0 0 63 16,0 0-5-16,0 0 9 0,0 0-75 0,-16-18-17 0,16 16 27 15,0 0-53-15,0 0 47 16,0 0-32-16,0 2-18 16,0 0 41-16,0 0-24 15,0 0 1-15,0 0-30 0,10-4-3 16,7 0-3-1,5 0 5-15,5 0 1 0,2-4 4 16,5 0 10-16,6-2-13 16,2-4 9-16,5 0 10 15,0 0-21-15,-3 0 1 16,-6 6 0-16,-7 0 5 16,-6 4-5-16,-5 2 21 15,-3 0-21-15,2-2-28 16,-1 2 28-16,-1-2-6 15,-1 2 18-15,1-2 7 16,-1 2-19-16,2-2 0 0,0-2-1 16,2 0 4-16,-2 2-4 15,-2 0 1-15,-3 0 0 16,-5 4 1-16,0 0-1 16,-4 0 0-16,0-2-1 15,1 2-21-15,-1-2 22 16,2 0 21-16,4 0-8 15,-1 0 36-15,-1-2-49 16,6 2 0-16,-3-2 30 16,5 0-23-16,-1 2 9 15,3-3-4-15,0 4-4 16,2-2 4-16,-3 3-12 16,-1-1-6-16,-3 1-12 0,-1-2 30 15,-3 2-12-15,-3-2 7 16,1 2 14-16,-2-2-9 15,1 2-12-15,1-2-12 16,2 0-1-16,2-1 26 16,0 2-4-16,2-2-8 15,3 0 10-15,-1 1-5 16,3 0-6-16,-5-1-2 16,-3 3-22-16,-3-1 48 15,-5 1-15-15,0 0-8 16,-2 0 17-16,0 0 22 15,0 0-40-15,0-3 0 16,2 3 31-16,-2 0-29 16,2-1 29-16,2 1-30 15,2-3 11-15,0 2 6 0,-1-2-18 16,-1 2-2-16,0 1-4 16,-4-2 12-16,0 2 21 15,0 0-21-15,0 0-4 16,0 0 24-16,0 0-26 15,0 0 0-15,0 0 32 16,0 0-32-16,0 0 12 16,0 0-12-16,0 0 2 15,0 0 2-15,0 0-4 16,0 0 0-16,0 0 18 16,0 0-16-16,0 0 9 15,0 0-11-15,0 0 0 16,0 0 8-16,0 0-8 15,0 0 0-15,0 0 29 16,0 0-28-16,0 0-1 0,0 0-5 16,0 0 5-16,0 0-12 15,0 0 13-15,0 0-1 16,0 0 28-16,0 0-27 16,0 0-1-16,0 0-12 15,0 0-26-15,-4 0 18 16,-7 0 18-16,-1 0-58 15,-3 3-50-15,-14 18-147 16,2-3-95-16,0-2-547 0</inkml:trace>
  <inkml:trace contextRef="#ctx0" brushRef="#br0" timeOffset="90445.13">28561 13908 814 0,'0'0'278'0,"0"0"-91"0,0 0 11 0,0 0-38 0,0 0-9 0,0 0-24 0,0 0-70 15,0-38 59-15,0 38-31 16,0 0 17-16,0 0-20 16,0 4-81-16,2 14 71 15,5 8-5-15,0 10-47 16,1 12 74-16,-3 11-66 15,2 5 14-15,-5 14-8 16,-2 4-34-16,0 6 0 16,0-6 34-16,0-3-34 0,-2-13 38 15,-1-10-38 1,1-12 0-16,2-10 0 0,0-7-20 16,0-9 20-16,0-4 9 15,7 0-8-15,4-9 17 16,4 3-18-16,6-3 0 15,-1-1-1-15,7-3-18 16,2-1 18-16,6 0-8 16,7 0 9-16,1 0 9 15,4-5-9-15,-5-5-4 16,-2 2-22-16,-8-2 40 16,-6 3-14-16,-8 1 6 15,-4 2-5-15,-6 0 11 16,-1 3-12-16,-3-2-12 15,-4 1-9-15,0 2 22 0,0 0-2 16,0 0-22 0,0 0-30-16,0 0-11 0,0-4-149 15,0-8-79 1,0 2-217-16,-4-4-270 0</inkml:trace>
  <inkml:trace contextRef="#ctx0" brushRef="#br0" timeOffset="90808.63">28978 14562 1079 0,'0'0'368'0,"0"0"-263"0,0 0-50 0,0 0 100 0,0 0-50 0,0 0-67 0,0 0 50 0,35-16-28 15,-19 16 49-15,2 0-16 16,2 10-6-16,3 4 4 16,-2 8-91-16,4 4 0 15,2 8 48-15,0 4 33 16,-3 2-29-16,0 2-52 16,-6-2 0-16,-7-1 16 15,-7-7-16-15,-4-2 0 16,0-6-4-16,-13-2 13 15,-9-2-18-15,-2-4-13 16,-3 0-51-16,5-6-13 16,4-4-111-16,11-6-114 15,5-18-277-15,2-10-625 0</inkml:trace>
  <inkml:trace contextRef="#ctx0" brushRef="#br0" timeOffset="91125.3">29335 14405 814 0,'0'0'245'16,"0"0"-140"-16,0 0-77 0,0 0 106 15,0 0-7-15,0 0-47 16,0 0 80-16,-21-4-14 15,26 4 0-15,13 0 22 16,6-1-31-16,12-4-42 16,15-3-30-16,15-2-31 15,9-6-22-15,-2 2-12 16,-11 4-58-16,-17 2 43 16,-19 4-103-16,-14 4 5 15,-12 0-83-15,-9 0-90 16,-16 12-60-16,1 1-262 0</inkml:trace>
  <inkml:trace contextRef="#ctx0" brushRef="#br0" timeOffset="91395.42">29599 14405 1360 0,'0'0'279'0,"0"0"-199"16,0 0 5-16,0 0 93 15,0 147-2-15,0-89-83 16,0 8-13-16,0 1-28 16,0 1-30-16,0-6 63 15,2-2-59-15,1-4-25 16,1-12 47-16,1-4-48 16,2-12-34-16,-1-6-136 15,1-16-100-15,4-6-45 0,-2 0-241 16,-3-10-335-16</inkml:trace>
  <inkml:trace contextRef="#ctx0" brushRef="#br0" timeOffset="91775.29">29744 14772 702 0,'0'0'573'15,"0"0"-487"-15,0 0-78 16,0 0 101-16,0 0 56 16,0 0-9-16,0 0-55 15,98-29 44-15,-75 29-13 0,-2 0-70 16,2 9 17-16,-3 9-47 16,0 2-23-16,-8 6 41 15,-6 5-44-15,-6-3 14 16,0 2-10-16,-4-6-3 15,-12-2-7-15,0-6 0 16,-2-6 6-16,5-6-4 16,3-4-2-16,2 0-19 15,8-14-26-15,0-12-33 16,2-10 33-16,16-4 14 16,5-6-32-16,4-3 36 15,-1 5-47-15,1 4 52 0,-3 8 22 16,-3 10-45-16,-4 8-13 15,3 10-162-15,-7 4-347 16,-1 0-143-16</inkml:trace>
  <inkml:trace contextRef="#ctx0" brushRef="#br0" timeOffset="92208.03">30165 14602 1066 0,'0'0'406'0,"0"0"-284"16,0 0-45-16,0 0 92 0,0 0-18 16,0 0-25-1,0 0-6-15,3 48 22 0,-3-24-9 16,0 4-36-16,0 4-9 16,2 0-88-16,5-5 13 15,3-5-22-15,6-7 21 16,0-6-24-16,4-9 12 15,5 0-10-15,-2-9-21 16,2-14-72-16,0-4-1 16,-7 1 89-16,-3-2-28 15,-3 4 25-15,-8 0 18 16,-2 4 7-16,-2 6 36 16,0 2-31-16,0 6-9 15,0 2 90-15,0 4-33 16,0 0 19-16,0 0-56 0,0 10-3 15,0 12 40-15,0 4-60 16,0 2 0-16,0-2 6 16,0-3-6-16,0-4-1 15,0-2-65-15,0-3-172 16,0-5-316-16,0-5-469 0</inkml:trace>
  <inkml:trace contextRef="#ctx0" brushRef="#br0" timeOffset="93023.67">30642 14580 575 0,'0'0'388'0,"0"0"-204"0,0 0-9 0,0 0 130 0,0 0-32 0,0 0-69 0,0 0-107 15,-47-50-17-15,25 50 52 16,2 6-68-16,3 6 4 16,5 0-14-16,10 2-45 15,2-6-9-15,0 2-20 16,0-4-41-16,8 2 51 15,0 0-21-15,0-6 19 16,-1 4 12-16,-3-4-20 16,-2 2 10-16,1-4-33 0,-3 4 12 15,0-4 31-15,0 0 18 16,0 0 7-16,0 0-9 16,0 0-14-16,0 0-1 15,0 0-1-15,0 0-12 16,0 0 11-16,0 0 2 15,0 0 6-15,0 0-7 16,0 0 0-16,0 0 0 16,0 0-1-16,0 0-24 15,0 0 25-15,0 0 11 16,0 0-11-16,0 0 0 0,0 0 0 16,0 0-1-16,0 0 1 15,0 0 0-15,0 0-16 16,0 0 23-16,0 0-13 15,0 0 6-15,0 0 0 16,0 0-1-16,0 0 1 16,0 0 0-16,0 0 21 15,0 0-2-15,0 0 2 16,0 0-11-16,0 0-9 16,0 0 55-16,7 10-56 15,8 2 1-15,8 2 23 16,4 0-14-16,4 2-20 15,0 0 8-15,0 0-26 0,-4 2 13 16,-8-5 3 0,-9 1 12-16,-10 0-4 0,0-2 11 15,-18 3-7-15,-16 3 0 16,-5 0 10-16,-11 0 59 16,1-1-50-16,0-7 1 15,2-2-20-15,12-8 0 16,8 0-8-16,14 0-83 15,13-36-134-15,13-3-247 16,11-2-426-16</inkml:trace>
  <inkml:trace contextRef="#ctx0" brushRef="#br0" timeOffset="93262.06">30767 14345 1413 0,'0'0'556'0,"0"0"-479"0,0 0-50 0,0 0 96 0,0 0 15 0,0 0-46 15,0 0-58-15,56 119-34 16,-43-71 70-16,-4 2-35 16,-4 8-11-16,-5 2-24 15,0-1-68-15,0-8-84 16,-25-2-93-16,5-18-303 0,0-10-213 15</inkml:trace>
  <inkml:trace contextRef="#ctx0" brushRef="#br0" timeOffset="93728.37">30544 14726 350 0,'0'0'1395'0,"0"0"-1195"15,0 0-175-15,0 0-25 16,129-18 73-16,-64 6-63 16,6-10 21-16,9-8-31 15,3-4 24-15,-3-6 50 16,-6 4-74-16,-19-3 0 16,-16 12-23-16,-22 3 12 15,-15 3-5-15,-2 6 15 16,-15-2 2-16,-12 3-2 0,-2 5-17 15,0 0-1-15,8 7 19 16,6 2 15-16,5 4 25 16,6 21-20-16,4 8 20 15,0 10 13-15,4 7-51 16,6-2-2-16,3 6 80 16,-1-8-63-16,-3-4 35 15,-5-8-25-15,-2-8-3 16,-2-8-24-16,0-9-8 15,0-5-106-15,0-4 80 16,0 0 5-16,0 0-8 0,2 0 23 16,8-3 14-1,5 2 16-15,8 1-1 0,6 0-14 16,6 0 56-16,3 1-56 16,-1 3-2-16,6-4-98 15,-14 0-243-15,-9-4-450 0</inkml:trace>
  <inkml:trace contextRef="#ctx0" brushRef="#br0" timeOffset="95207.26">31446 14552 1318 0,'0'0'285'0,"0"0"-215"0,0 0 145 0,0 0-43 0,11 104-70 0,-1-80-33 0,-2-8-39 0,1-4-12 16,3-8-18-16,-4-4 0 16,3 0-20-16,-1 0-15 15,1-12-20-15,-1-2 13 16,0 0-16-16,-1 2 46 16,-5 4-16-16,0 6 28 15,1 2 6-15,2 0 30 16,2 12 50-16,4 8 27 15,5 0-36-15,9 0 7 16,8-8-84-16,5-7-34 16,3-5 34-16,-1-3-106 15,-4-19 4-15,-9-6-58 16,-7 0 6-16,-13-2 64 16,-7 4 8-16,-2 2 50 15,0 4 32-15,-9 2 20 0,-1 4 27 16,-2 6 70-16,5 2 41 15,1 6-14-15,4 0-106 16,-3 0-26-16,2 0 71 16,3 10-51-16,0 4 0 15,0 4-3-15,8 2-8 16,0-2 0-16,3 0-21 16,-3-2 0-16,-4-4 3 15,-2-6-3-15,-2 0-36 0,0-6-33 16,0 0 0-1,0 0 67-15,0 0-67 0,0-14-16 16,2-6 68-16,13-4-69 16,6 2-25-16,1-4 7 15,-2 10 67-15,-2 6 31 16,-3 8 6-16,-3 2 0 16,-4 4 138-16,1 14-24 15,-2 2 6-15,4 2-52 16,2-4-35-16,3-6 35 15,5-4-68-15,-2-8 0 16,4 0-7-16,-5-4-45 16,-3-16-44-16,-4 2 36 15,-2 2-4-15,-4 2 64 16,-3 6 6-16,0 4 14 0,0 4 79 16,5 0-76-16,9 12 88 15,-3 12 4-15,9 2-35 16,3 6 17-16,2-4-66 15,-6-2-4-15,-5-6-8 16,-9-6-19-16,-7-4-19 16,-4 0-11-16,-23-2-7 15,-13 0 37-15,-1 1 0 16,3-4 22-16,7-5 6 16,12 0-17-16,9 0 8 15,10 0-19-15,0-4 0 16,14-15-13-16,13-12 29 15,1-9-13-15,-1-4-3 0,-2-6-46 16,-9-2 32-16,-3 2 14 16,-5-7 0-16,-2 7 10 15,-4 6-2-15,-2 4-2 16,0 8-6-16,0 10-12 16,0 4 12-16,0 8 0 15,0 6 12-15,0 4-7 16,0 0 4-16,0 0-11 15,0 0 2-15,0 20-9 16,4 12 9-16,-2 10 23 16,5 15-22-16,-5 7 81 15,4-1-82-15,4 0 0 16,-4-9-1-16,-1-12-4 16,-3-10 5-16,-2-16-58 15,0-8-57-15,0-8 10 16,0 0-28-16,0-6 19 0,-4-16 58 15,1-2-12-15,3-6 48 16,0 0 20-16,5 2 13 16,15 0 63-16,6 2-27 15,5 4-6-15,8 0 38 16,-2 0-44-16,-1-1 1 16,-3 4-17-16,-8-3 0 15,-5 1 26-15,-9 3-41 16,-7 4 11-16,-4 4 38 15,0 4-31-15,0 6 38 16,0 0-46-16,0 10 7 0,-6 14 2 16,4 4-25-16,2 6 0 15,0-2-9-15,2-1 18 16,16-5-9-16,2-6 2 16,0-2 5-16,-1-4-14 15,-5-4-35-15,-7 0-13 16,-7 0 47-16,0 6 10 15,-9 6-2-15,-11 6 22 16,-3 0 23-16,4-2 22 16,5-4-67-16,7-12 0 15,5-2-39-15,2-4 38 16,0-4-54-16,9 0-131 0,5 0-115 16,-6-12-593-16</inkml:trace>
  <inkml:trace contextRef="#ctx0" brushRef="#br0" timeOffset="95704.91">30513 15763 1672 0,'0'0'766'16,"0"0"-766"-16,0 0-38 0,127-36 38 0,11 8 69 0,61-12-69 0,30-8 0 0,5 3 14 0,-16 4 35 16,-39 10-2-1,-44 5 4-15,-41 12-15 16,-34 6-15-16,-20 2-21 0,3 2-5 15,-4-4 5-15,-3 2 25 16,-14 6 26-16,-11-4-17 16,-9 4-22-16,-2 0-12 15,0-10-50-15,-13 2-339 16,-5-6-752-16</inkml:trace>
  <inkml:trace contextRef="#ctx0" brushRef="#br0" timeOffset="95906.06">32385 15258 2196 0,'0'0'474'0,"0"0"-451"0,133 5 98 16,-68 16-1-16,-14 5-87 15,-22 6 31-15,-29 8-64 16,-40 14 0-16,-65 10 28 15,-42 2-28-15,-22-7-35 16,-5-21-85-16,49-18-349 16,30-16-815-16</inkml:trace>
  <inkml:trace contextRef="#ctx0" brushRef="#br0" timeOffset="96293.99">30867 15557 1393 0,'0'0'701'0,"0"0"-511"15,0 0-9-15,0 0 17 16,-127 142-92-16,121-84-26 15,6 0-34-15,22-16-46 16,31-20 0-16,67-22-90 16,-10-24-219-16,-10-16-464 0</inkml:trace>
  <inkml:trace contextRef="#ctx0" brushRef="#br0" timeOffset="101169.07">3964 14026 682 0,'0'0'322'0,"0"0"-106"0,0 0-115 0,0 0-4 0,0 0 47 0,0 0 2 0,-10-46 44 16,10 45-76-16,0-3 9 0,0 4 22 15,0 0-86-15,0 0 9 16,0 0-1-16,0 4-55 16,0 21 27-16,5 18-17 15,8 17 45-15,2 10-67 16,3 6-1-16,-5-2 1 15,1-6 0-15,-7-9 14 16,-3-15-6-16,-2-8-8 16,-2-18 0-16,0-10-5 0,0-4 28 15,2-4-13-15,-2 0 4 16,0-6-13-16,0-14 28 16,0-10-29-16,0-10 0 15,-4-6-13-15,0-7-5 16,2-1 18-16,0-2 5 15,2-2 1-15,0 2-6 16,0 2-5-16,0 6-5 16,6 3-5-16,0 9 24 15,4 0-10-15,1 10 1 16,0 2 0-16,0 6 6 16,0 4-6-16,5 0-9 15,-1 4-11-15,4 2 31 16,-2 4-11-16,3 4 9 0,3 0 3 15,-2 8 10-15,4 20-22 16,0 14 0-16,-3 16 3 16,-2 13 3-16,-4 5 24 15,-3 0-14-15,-1-4-10 16,0-14 12-16,-1-10-18 16,1-14-12-16,-1-12-15 15,-2-9 38-15,0-8-22 16,0-2-8-16,-3-3-15 15,-2 0-42-15,0 0-104 16,-4-8-28-16,0-11-56 16,-29-7-142-16,-3 7-186 15,-4 2-38-15</inkml:trace>
  <inkml:trace contextRef="#ctx0" brushRef="#br0" timeOffset="101403.07">3941 14414 209 0,'0'0'680'0,"0"0"-349"0,0 0-115 0,0 0 16 0,0 0-67 0,0 0-46 0,0 0 10 16,49-55-42-16,-7 29-21 16,8-4 36-16,3-6-41 15,0-2-37-15,3-2-24 16,-2 2-20-16,-4 0 19 0,-2 2-120 15,-8 6-46-15,-3-5-136 16,-10 12-328 0,-13 5-198-16</inkml:trace>
  <inkml:trace contextRef="#ctx0" brushRef="#br0" timeOffset="101649.58">4523 13752 1283 0,'0'0'361'16,"0"0"-268"-16,0 0-42 16,0 0 62-16,0 0-22 15,0 0 13-15,0 0-68 0,87-18 9 16,-72 56 70 0,-1 14-5-16,1 4-44 0,1 6-66 15,-1-2-55-15,3-5-1 16,2-5-2-16,-2-10-134 15,0-8-301-15,-5-10 217 16,-6-14-566-16</inkml:trace>
  <inkml:trace contextRef="#ctx0" brushRef="#br0" timeOffset="102332.79">4691 13559 942 0,'0'0'376'0,"0"0"-200"16,0 0-7-16,0 0-37 15,-89-104 72-15,61 80-78 16,-8 0-54-16,-6 2 5 16,-8 4-47-16,-5 2-21 15,-3 4 69-15,-2 4-50 16,-2 2-28-16,-1 6 0 15,-3 0 0-15,-6 8 5 16,-1 16-5-16,-6 8 0 16,4 8 10-16,4 8-4 15,1 8 6-15,6 8-7 16,6 12-4-16,7 23 46 16,18 33-8-16,23 30-2 15,10 15 46-15,45-11-77 0,20-19 5 16,-5-45-11-16,-2-24-17 15,-8-21 17-15,2-13 1 16,15 0-1-16,26 2 21 16,32-4-21-16,22-22 0 15,-9-14-1-15,-24-6 1 16,-31-14 3-16,-17-14-2 16,10-16 12-16,9-14-1 15,6-18 0-15,-8-9-24 16,-10-9 3-16,-11-2 9 15,-15 4 4-15,-13 1-3 16,-17 7 28-16,-10 0-29 16,-7 1-8-16,-2 1 4 15,-22 2 2-15,-8 4 4 0,-5 8 5 16,-4 8-1-16,-1 10 17 16,2 9-17-16,-1 9-6 15,4 8-1-15,3 6 1 16,3 8 0-16,2 4 9 15,0 4-9-15,0 2 0 16,-2 0-1-16,0 18-34 16,0 6 32-16,6 6-3 15,6 3-12-15,9-1-13 16,10 1-109-16,18 12-122 16,15-9-106-16,3-6-417 0</inkml:trace>
  <inkml:trace contextRef="#ctx0" brushRef="#br0" timeOffset="102600.11">4934 13944 1458 0,'0'0'310'0,"0"0"-164"0,0 0-26 0,0 0-2 0,0 0-34 0,0 0-72 15,0 0-12-15,100-60 61 16,-46 24-48-16,4 0 30 0,0 0 3 16,0 4-28-16,-2 8-18 15,-10 6-2-15,-8 7-72 16,-9 6-10-16,-4 3-111 16,0 2-83-16,-7 0-290 15,-3 0-294-15</inkml:trace>
  <inkml:trace contextRef="#ctx0" brushRef="#br0" timeOffset="102914.18">5844 13393 1169 0,'0'0'529'16,"0"0"-462"-16,0 0-56 0,0 0 45 15,0 0-17-15,0 0 30 16,0 0-22-16,-20-28 70 16,20 28 27-16,6 0-63 15,8 0-41-15,3 8 49 16,6 16-28-16,4 8 0 16,2 8-61-16,-2 8 0 15,-6 4-6-15,-3-2-3 16,-5-1-46-16,-3-9-40 15,-4-10-78-15,-3-12-23 16,-3-8-118-16,0-10-49 16,0-10-27-16,0-12-377 0</inkml:trace>
  <inkml:trace contextRef="#ctx0" brushRef="#br0" timeOffset="103182.71">6048 13257 874 0,'0'0'491'15,"0"0"-272"-15,0 0-25 16,0 0-8-16,0 0 4 16,0 0-103-16,0 0-6 15,-19-36 6-15,19 36-30 16,0 4 8-16,11 11-51 16,9 10 2-16,5 7 54 0,4 8-48 15,2 6 7-15,2 4-20 16,-4 0 1-16,-3-2-20 15,-5-6-41-15,-7-6-107 16,-10-5 14-16,-4-3-74 16,-12-5-112-16,-13-2-249 15,0-6-216-15</inkml:trace>
  <inkml:trace contextRef="#ctx0" brushRef="#br0" timeOffset="103998.88">5848 13718 1156 0,'0'0'258'0,"0"0"-187"0,0 0-39 15,0 0 51 1,0 0-15-16,0 0-67 0,116-82 67 16,-69 55-40-16,6 1 20 15,3-2-38-15,4 0-9 16,-5 0-2-16,-5 2-25 15,-10 6-84-15,-11 2 75 16,-11 8-14-16,-10 4 27 16,-5 2 22-16,-3 2 80 15,0-2 76-15,0 2-74 16,0 0-19-16,0 0 72 16,0-2-69-16,0 2-7 15,0 0-25-15,0 0-19 0,-3 2 32 16,1 0 17-1,-2 0-48-15,0 0 30 0,-3 6-45 16,-2 12-2-16,-2 6-19 16,0 6 20-16,-1 2-2 15,4-4 2-15,6-6-1 16,2-6-8-16,0-10-74 16,8-2 15-16,13-4 37 15,8 0 1-15,4-10 30 16,7-13 24-16,0-6-3 15,0-1-16-15,-6-2 1 16,-10 0-12-16,-9 8-4 16,-6 8 10-16,-9 4 43 15,0 6 22-15,0 4 20 16,0 2 2-16,0 0-85 16,0 0 4-16,0 6-6 0,0 10-5 15,0 0-5-15,0-2 20 16,10-2-8-16,0-4-2 15,1-4 0-15,1-4-8 16,-3 0-1-16,-1-2 9 16,0-16 24-16,-2-8-24 15,-1-8 19-15,-3 0-19 16,-2-2-24-16,0 1 24 16,-2 6 0-16,-15-2 7 15,-2 3 10-15,-1 2-7 16,2 6 2-16,4 8 30 0,8 6-29 15,4 4 18 1,2 2-31-16,0 0 11 0,2 16-38 16,13 4 27-16,3 4 0 15,3-2-11-15,0-4 13 16,4-2-20-16,2-6 12 16,0-2-42-16,0-2-15 15,-6 1-142-15,-5-3-107 16,-5-1-83-16,-9 0-342 15</inkml:trace>
  <inkml:trace contextRef="#ctx0" brushRef="#br0" timeOffset="104231.24">6740 12940 811 0,'0'0'244'0,"0"0"-22"0,0 0-19 0,0 0-7 0,0 0 13 0,0 0-128 0,0 0 8 15,33-57 33-15,-16 93 26 16,6 9-55-16,1 1-93 16,3 0-3-16,0-4-4 15,0-4 7-15,-5-8-7 16,-4-7-94-16,-10-5-50 16,-8 0-128-16,0-7-316 15,-15 1 10-15</inkml:trace>
  <inkml:trace contextRef="#ctx0" brushRef="#br0" timeOffset="104363.67">6728 13230 221 0,'0'0'913'0,"0"0"-739"16,0 0-127-16,0 0 23 16,0 0-66-16,126-96-4 15,-60 56-1-15,-13 6-209 16,-8 6-288-16</inkml:trace>
  <inkml:trace contextRef="#ctx0" brushRef="#br0" timeOffset="104630.91">6971 12691 660 0,'0'0'359'0,"0"0"-135"0,0 0-50 16,0 0 69-16,0 0 12 16,0 0-107-16,0 0-70 15,43-16-31-15,-16 48-7 16,6 8 28-16,7 6-51 16,0-2-3-16,-2 1-14 15,-4-9-60-15,-11-4-57 16,-17 6-163-16,-6-8-218 15,0-4-52-15</inkml:trace>
  <inkml:trace contextRef="#ctx0" brushRef="#br0" timeOffset="105333.31">6969 13092 720 0,'0'0'523'16,"0"0"-352"-16,0 0-85 15,0 0 17-15,0 0-30 16,0 0-73-16,0 0 38 15,151-126-22-15,-106 90 1 16,-1-3-15-16,2-1 5 16,-7-2-14-16,-3 2-21 15,-11 8 3-15,-10 6 25 16,-13 10 1-16,-2 10 47 0,-5 6 29 16,-14 0 24-16,-3 0 15 15,-1 12-56-15,3 10-60 16,0 4 90-16,6 3-41 15,6-2-46-15,8-3-3 16,0-3 0-16,0-7 4 16,8-6-4-16,13-2-18 15,1-6-11-15,7 0 17 16,2-10-19-16,1-12 0 16,-3-5-29-16,-3-1 41 15,-4 2 17-15,-8 6 2 16,-5 8 25-16,-5 8 0 15,-4 4 46-15,0 0-31 16,0 0-39-16,4 0 60 0,1 6-61 16,4 0 0-16,2-4-8 15,3-2 8-15,-1 0-26 16,5-6-33 0,-5-16-87-16,2-4 74 0,-5-2 34 15,-4 2 38-15,-2 4 34 16,-4 8-34-16,0 6 94 15,0 8-6-15,0 0-47 16,0 0 12-16,0 16-22 16,0 6 8-16,0 0-8 15,3-4-31-15,5-6-22 16,6-6 22-16,1-6-27 16,6 0 9-16,3-12 14 15,5-12 4-15,0-4 0 16,0-2-24-16,-7 3 23 15,-4 8-10-15,-7 7 11 0,-7 10 3 16,-1 2 7-16,0 6 1 16,-1 17-11-16,-2 12-71 15,0 33-158-15,-10-8-250 16,-11-4-341-16</inkml:trace>
  <inkml:trace contextRef="#ctx0" brushRef="#br0" timeOffset="105696.41">6594 13946 1167 0,'0'0'244'0,"0"0"-137"0,0 0 122 0,0 0 15 0,0 0-51 0,0 0-37 0,0 0-48 15,7-6 38-15,22-12-122 16,23-14 19-16,37-28 3 16,60-32-35-16,56-35-2 15,27-11 12-15,-8 10 31 16,-47 31-27-16,-65 42-25 16,-42 20-31-16,-28 17 22 15,-8 4-75-15,-14 4 29 0,-15 8 55 16,-8 2 9-16,-34 2 48 15,-13 16-57-15,0 6 0 16,5 0-18-16,7-2 25 16,13 0-14-16,7-1-78 15,9-2-136-15,-4 6-56 16,2-4-350-16,0-4-353 0</inkml:trace>
  <inkml:trace contextRef="#ctx0" brushRef="#br0" timeOffset="106596.05">4491 14476 851 0,'0'0'247'0,"0"0"-135"0,0 0 19 0,0 0 58 0,0 0 5 0,0 0-101 16,0 0-62-16,7-40 94 15,28 40-11-15,15 8 17 16,12 20-2-16,9 6-57 15,12 0 47-15,6 0-105 16,3-14-6-16,-3-4 83 16,-7-4-89-16,-14-2-4 15,-18-4-26-15,-21 2-100 16,-18 0-31-16,-11 2-77 0,-9-2-20 16,-16-6-144-16,2-2-491 0</inkml:trace>
  <inkml:trace contextRef="#ctx0" brushRef="#br0" timeOffset="106795.12">5373 14187 742 0,'0'0'716'16,"0"0"-563"-16,0 0-89 16,0 0 88-16,134-66 76 15,-102 66-82-15,-6 14-75 16,-6 30-63-16,-8 30 98 0,-12 37-69 15,-48 33 14 1,-27 16-33-16,-23-8-18 0,15-43-202 16,15-35-495-16</inkml:trace>
  <inkml:trace contextRef="#ctx0" brushRef="#br0" timeOffset="118536.12">24718 15172 140 0,'0'0'98'0,"0"0"75"0,0 0-5 0,0 0-23 0,0 0 66 0,0 0 0 0,-41-77 30 16,37 69 50-16,0 0-103 15,2 2-27-15,-1 0-39 16,3 4-30-16,0 2 53 15,0 0-86-15,0 0-25 16,0 0 14-16,0 4-33 0,13 18 4 16,12 10 6-16,11 8-19 15,11 9 39-15,17 2-9 16,38 10-1-16,54 5 7 16,70 6-31-16,30 4-8 15,2-3-3-15,-21 1 13 16,-42-2-6-16,-12 4 2 15,-5-9-9-15,-3-8 8 16,2-6-8-16,-3-13-2 16,-6-8-16-16,-6-14 18 15,-10-10 6-15,-30-4-5 0,-24-2 18 16,-29-2-19 0,-17 4-12-16,-4 4 6 0,-3-2 6 15,-7 6 0 1,-16-6 2-16,-11 2-2 0,-4-4 18 15,-7 0 10 1,0 0-26-16,0-4 4 0,0 0 7 16,0 0-2-16,0 0 23 15,0 0-25-15,0 0-9 16,0 0 0-16,0 0-6 16,0 0 5-16,2 0 1 15,-2 0-12-15,0 0 0 0,0 0-54 16,0 0-65-16,0 6-140 15,3 6-92-15,19-2 24 16,-2 2-267-16,7-6-201 0</inkml:trace>
  <inkml:trace contextRef="#ctx0" brushRef="#br0" timeOffset="119189.54">28519 16098 841 0,'0'0'335'0,"0"0"-110"0,0 0 77 0,0 0-12 0,0 0-46 0,0 0-68 0,0 0-60 16,0-36-12-16,0 36-84 16,0 22-20-16,0 10 73 15,0 16-24-15,0 14-10 0,0 10-27 16,0 5-6-16,0-5 15 16,0-6-21-1,0-8 0-15,6-14-17 0,10-12 28 16,6-14-22-1,5-14-19-15,8-4-20 0,8-14 12 16,1-18-84 0,6-12-80-16,-4-8-14 0,1-24-136 15,-11 13-247-15,-14 5-48 0</inkml:trace>
  <inkml:trace contextRef="#ctx0" brushRef="#br0" timeOffset="119473.42">28454 16168 660 0,'0'0'334'0,"0"0"-201"16,0 0 68-16,0 0 11 16,0 0-21-16,0 0-55 15,0 0-11-15,52-22-20 16,-21 8-37-16,2-2-43 15,3 2 52-15,4 0-45 16,-5 0-18-16,1 6 2 16,-5 0-16-16,-4 6-34 15,-5 2-149-15,-11 10-144 16,-6 12-48-16,-5 0-205 0</inkml:trace>
  <inkml:trace contextRef="#ctx0" brushRef="#br0" timeOffset="119872.32">28779 16254 872 0,'0'0'224'16,"0"0"-102"-16,0 0 73 15,0 0-27-15,0 0 2 16,0 0-54-16,130-40-21 16,-108 40-21-16,-8 16-34 15,-4 12 48-15,-3 4-18 16,-7 7-50-16,0 1 84 15,0-4-65-15,-5-4-7 16,-5-6-18-16,-1-8-14 16,1-12-26-16,4-6-65 15,4 0-31-15,-1-6 29 16,3-16-49-16,0-8 38 0,5-2 23 16,13-4-9-16,4 0 49 15,0-1 12-15,1 7 29 16,-6 8 39-16,-1 4 53 15,-7 8 19-15,-5 6 17 16,-4 4-14-16,0 0 20 16,0 6-63-16,0 18-7 15,0 8 107-15,-4 0-134 16,-1 0-12-16,5-1-25 16,0-5-27-16,0-4 16 15,13-8-85-15,8-8-161 16,-1-2-95-16,-5-4-383 0</inkml:trace>
  <inkml:trace contextRef="#ctx0" brushRef="#br0" timeOffset="120259.24">29317 16316 411 0,'0'0'1283'0,"0"0"-1083"0,0 0-128 0,0 0 67 0,0 0 102 0,0 133-137 0,4-83-43 15,2 0-40-15,2-6-20 16,-4-4 51-16,-2-10-46 16,-2-10 6-16,0-8-12 0,0-3-12 15,-12-9-22-15,2 0-34 16,-3-5-26-16,1-21 75 16,5-10 5-16,3-12 13 15,4-10-5-15,0-4-40 16,2-2 25-16,11 2-7 15,6 7 3-15,1 15 25 16,1 6 6-16,2 16 19 16,0 12-8-16,-4 6 0 15,-1 2-12-15,-3 24 39 16,-7 4-19-16,-6 10 66 16,-2-3-70-16,0-6 22 15,-2 0-43-15,-12-9-27 0,3-8-132 16,-7-10-102-1,5-4-315-15,4 0-190 0</inkml:trace>
  <inkml:trace contextRef="#ctx0" brushRef="#br0" timeOffset="121071.9">29541 15963 116 0,'0'0'1262'16,"0"0"-1010"-16,0 0-203 15,0 0 96-15,0 0 28 16,0 0-19-16,0 0-41 16,41 93-64-16,-34-47 40 0,-1 2-37 15,-2-4-25 1,1 2 4-16,1-6-31 0,4-8 0 16,-4-1-42-16,3-9-81 15,-3-4-57-15,0 0-80 16,2-8-25-16,3 2 21 15,5-8 45-15,7-4 99 16,2 0 59-16,5-4 8 16,-1-14 53-16,0-4 79 15,-3 0 73-15,-5-5 98 16,-6 4-36-16,-9-4-11 16,0 9 14-16,-6 0-90 15,0 4 18-15,0 6-41 16,0 4-18-16,0 4-22 0,-8 0-64 15,2 0-3 1,-3 0-5-16,-5 0 16 0,1 14-4 16,-3 4 2-16,1 4 9 15,4 4-9-15,4 1-6 16,7-4-28-16,0 4 10 16,2-9 36-16,18 0-8 15,7-10-9-15,9-8 9 16,9 0-1-16,1 0-9 15,4-18-28-15,-4-8 19 16,-9 3-21-16,-7 0 23 16,-12 1-44-16,-10 4 51 15,-3 5-19-15,-5 3 13 0,0 2 6 16,0 8 34 0,0 0-4-16,0 0-8 0,-5 0-13 15,1 8-7 1,2 6 10-16,2 4-12 0,0 5-3 15,0-5-11-15,4 0 28 16,14-4-4-16,0-2-10 16,4-2 8-16,3-6-8 15,2-4-69-15,-2 0-58 16,-2-10 56-16,0-6-40 16,-10-3-6-16,-4 6-36 15,-6-5 52-15,-3 4 101 0,0 5 0 16,0 1 43-1,0 8 122-15,0 0-61 0,0 0-15 16,0 12 1-16,0 2-40 16,0-1-20-16,0-3-30 15,0-2-82-15,-9-3-73 16,-7-5-236-16,-5 0-509 0</inkml:trace>
  <inkml:trace contextRef="#ctx0" brushRef="#br0" timeOffset="121235.89">30230 16056 1217 0,'0'0'363'0,"0"0"-363"0,0 0-27 0,0 0-5 0,0 0-90 15,129 82-284-15,-111-52-337 0</inkml:trace>
  <inkml:trace contextRef="#ctx0" brushRef="#br0" timeOffset="121535.07">30464 16298 639 0,'0'0'399'0,"0"0"-60"16,0 0-72-16,0 0-60 15,0 0-58-15,0 0-50 16,40 111-22-16,-40-97-50 16,0 0-26-16,0-6 39 15,0-4-16-15,0-2-24 16,0-2-12-16,0 0-20 15,3-2 23-15,-1-14-93 0,0-6-9 16,2-2 73 0,3-2-74-16,1-5 20 0,6 7 54 15,4 2 27-15,2 10 11 16,5 10-13-16,-1 2 13 16,2 6 86-16,1 20-7 15,-2 5-13-15,0 5-25 16,-5-4-17-16,-1-4-24 15,2-6-59-15,8-10-188 16,-5-6-313-16,-2-6-293 0</inkml:trace>
  <inkml:trace contextRef="#ctx0" brushRef="#br0" timeOffset="122466.99">30992 16343 474 0,'0'0'854'0,"0"0"-679"15,0 0-104-15,0 0 47 16,0 0 60-16,0 0-25 15,0 0-60-15,-103-59 50 16,83 77-36-16,5 5-17 16,8-5-30-16,7 4-47 15,0-8 27-15,7 0-40 16,18-2 6-16,6-6 15 16,4-2-20-16,3-4-1 15,-3 0-12-15,-1 0-24 16,-7 0 15-16,-5-10-78 15,-7-8-72-15,-1-8 95 16,-5-5-69-16,-3-5 58 0,-6-4 41 16,0-4 37-1,0-2 9-15,0-4 0 0,0 6 6 16,0 0 69-16,0 8-12 16,-2 14-24-16,2 4 7 15,0 13-21-15,0 5 22 16,0 9-38-16,5 17 46 15,4 10 62-15,-2 10-101 16,1 2 0-16,1-2 8 16,-2-2-23-16,-2-12 27 15,-1-6-28-15,0-8-13 16,-4-6-30-16,2-6-76 16,-2-2 40-16,0-4 42 0,0 4 23 15,0 0 12 1,-13 2 4-16,-3 11 14 0,-1-3 18 15,1 4-21-15,5-4-25 16,3-6 12-16,2-3-35 16,6-5 17-16,0 0-38 15,2-5-13-15,19-13-44 16,1-9-15-16,1-5 44 16,-4 6-50-16,0-4 69 15,-4 6 65-15,3 2 38 16,1 0 56-16,4 4 30 15,4 0-48-15,4 0 3 16,0-4-16-16,0 0-49 0,-4 0 41 16,-6 4-26-1,-8-4 5-15,-7 8 4 0,-6 0-37 16,0 6 60 0,0 8 16-16,-6 0-7 0,-7 0 17 15,-1 12-51-15,-1 8 14 16,3 6-5-16,1 0-44 15,7 2-1-15,2-2 0 16,2-4 18-16,0 0 9 16,4-4-18-16,9 0-9 15,1-4 0-15,1-6-21 16,-1-4 8-16,1-4-23 0,3 0 5 16,2-8 17-1,0-10 4-15,0-4-2 0,-2-4 12 16,-7 8-30-16,-4 4 30 15,-5 4 25-15,-2 10-4 16,0 0 38-16,0 10-42 16,-2 16-17-16,-7 6 16 15,5 0-8-15,4 2-16 16,0-12-47-16,21-4-185 16,2-8-233-16,-5-6-546 15</inkml:trace>
  <inkml:trace contextRef="#ctx0" brushRef="#br0" timeOffset="123251.66">31918 16054 720 0,'0'0'133'0,"0"0"-81"15,0 0 104-15,0 0 80 0,0 0 40 0,0 0-22 0,0 0 8 0,21 20-56 0,-19 4-31 0,-2 6-36 16,0 10-86-16,0 0-44 16,0 0 26-1,0-4-34-15,2-4 17 0,-2-10-18 16,2-4-6-16,0-9 5 15,1-5-43-15,6-4-14 16,0 0 58-16,4-8-31 16,1-15-36-16,-6-3-65 15,-3-6 16-15,-5-8 73 16,0 0-4-16,0-8 37 16,0 2 9-16,0 2 2 15,0 4 21-15,7 8-10 16,6 10-1-16,5 9 22 15,2 8-33-15,0 5 0 0,-1 0 18 16,2 22-5 0,-5 10 57-16,-1 8-18 0,-6 0-15 15,-2 8 28-15,-5-4-55 16,-2-2-8-16,0-10-2 16,0-2-60-16,-2-12-107 15,-14-5-161-15,3-8-162 16,1-5-93-16</inkml:trace>
  <inkml:trace contextRef="#ctx0" brushRef="#br0" timeOffset="123435.5">31825 16306 950 0,'0'0'622'0,"0"0"-444"0,0 0-31 0,0 0-15 0,0 0 45 0,0 0-41 0,151-48-56 15,-84 30-43-15,-1 0-34 16,-9 4-3-16,-8-2-92 16,-11 6-100-16,-5-4-163 15,-13 6-262-15,-3 0 0 0</inkml:trace>
  <inkml:trace contextRef="#ctx0" brushRef="#br0" timeOffset="123636.2">32429 15990 656 0,'0'0'893'0,"0"0"-700"16,0 0 44-16,0 0-69 15,0 0 16-15,0 0-49 16,0 0-1-16,25 54-37 16,-19-10-97-16,-1 4 1 15,-5 6 9-15,0 0-10 16,-5 0-107-16,-44 13-167 15,3-13-403-15,-4-10-569 0</inkml:trace>
  <inkml:trace contextRef="#ctx0" brushRef="#br0" timeOffset="124281.95">29767 17084 788 0,'0'0'707'0,"0"0"-503"0,0 0-109 0,0 0 152 0,0 0 16 0,0 0-151 0,0 0 3 0,129 0-30 0,-98 18-42 15,3 9 55-15,5 5-40 16,6 8 2-16,4-4-18 16,-2 4-42-16,-1-6-1 15,-8-6-1-15,-9-6-26 16,-9-8 16-16,-9-2-33 15,-9-12-61-15,-2 0-87 16,-2 0-117-16,-13-12-382 0,-5-6-85 0</inkml:trace>
  <inkml:trace contextRef="#ctx0" brushRef="#br0" timeOffset="124536.61">30264 17012 1508 0,'0'0'362'0,"0"0"-251"16,0 0-41-16,0 0 184 15,0 0-74-15,-68 126-54 16,37-73-41-16,-9 1-85 16,0 0 41-16,-3 4 2 15,3-6-25-15,9-2 22 16,9-10-40-16,11-9-1 0,11-7 1 15,0-16-76-15,14-8-14 16,30-4-69-16,-4-23-157 16,-2 0-435-16</inkml:trace>
  <inkml:trace contextRef="#ctx0" brushRef="#br0" timeOffset="125074.97">30441 17066 1587 0,'0'0'347'16,"0"0"-292"-16,0 0 32 16,0 0 101-16,0 0-50 0,0 0-2 15,0 0-70-15,105 81-11 16,-105-37 33-16,0 2-35 15,0 2 18-15,0-8-42 16,-2-10-6-16,2-10-23 16,0-4-3-16,0-10-73 15,0-6 56-15,0 0-38 16,0-6 24-16,0-16-32 0,0-8 66 16,7-10-33-1,9-2 20-15,-5-10-63 0,-3 2 64 16,-1-3-3-16,0 7 14 15,-2 2 2-15,1 12 10 16,0 10 26-16,8 10-37 16,1 2 0-16,8 10 31 15,4 0-22-15,2 0 40 16,2 6-29-16,0 12 17 16,0 8 9-16,-2 0-46 15,-7 10 0-15,-4 0 5 16,-11 4 5-16,-7-3 9 15,0-3-19-15,0-6 8 16,0-6-8-16,0-8-43 16,-2-2-84-16,-17-2-28 0,2-6-333 15,-5 0-243-15</inkml:trace>
  <inkml:trace contextRef="#ctx0" brushRef="#br0" timeOffset="125281.27">30364 17219 1437 0,'0'0'746'0,"0"0"-653"0,0 0-46 0,0 0 45 0,147-32 1 0,-78 22 3 0,2-2-65 16,1 2-16-16,-10 2-15 15,-11-2-40-15,-10 2-36 0,-12-1-166 16,-12 4-248-16,-9 1-259 16</inkml:trace>
  <inkml:trace contextRef="#ctx0" brushRef="#br0" timeOffset="125536.24">31043 16960 1324 0,'0'0'522'16,"0"0"-440"-16,0 0 17 15,0 0 128-15,0 0 1 16,0 0-36-16,0 0-102 16,85 137-13-16,-70-91-5 0,-1-2-35 15,-1-8-31-15,-2-2-6 16,-6-10-55-16,-5-2-15 15,-18 0-212-15,-13-8-393 16,-3-6-525-16</inkml:trace>
  <inkml:trace contextRef="#ctx0" brushRef="#br0" timeOffset="127873.86">31638 16986 1428 0,'0'0'249'0,"0"0"-160"0,0 0 105 0,0 0 35 0,0 0-61 0,0 0-137 15,0 0-12-15,-20-32 17 16,6 20 13-16,4 2-17 15,-6 2 1-15,3-2 3 16,-1-4 26-16,-1 2-45 16,-1 2-8-16,-2-6 73 15,0 2-57-15,1 0 5 16,-4 0-18-16,3 2 0 16,1-2 27-16,-6 4-39 15,1-2 0-15,-4 2 14 16,-7 2-3-16,-8-2-11 15,-3 2 0-15,-8-2 0 16,0 6 3-16,2 0-3 0,-2-1 0 16,8 1 11-1,1 4-11-15,6 0-1 0,1 0-8 16,1 0 9-16,1 0 2 16,3-4-2-16,-2 3 0 15,-2-4 24-15,0 1-23 16,-1 0-2-16,-3 4-10 15,-1 0 11-15,-3 0 18 16,1 0-18-16,2 0 0 16,1 13 17-16,2-4-17 15,-1 1-1-15,-2 3-5 16,-3-4-9-16,-3 4 15 16,-3-3 15-16,-1 2-14 0,2-2 24 15,3 2-19-15,3-2-12 16,4-2-9-16,3 2 15 15,1 2 14-15,0-2-14 16,3 4 2-16,-3 2 26 16,-3-2-28-16,-1 4-1 15,-4 0 0-15,-1 4 1 16,1 0 14-16,-1 0-1 16,6-4 6-16,3 4 5 15,3-2-3-15,4 1-27 16,6-2 6-16,-2 3 0 15,3 5 20-15,3-5-8 0,0 4 13 16,2-2-13 0,4-2-12-16,2 0-12 0,0 0 6 15,2-4 6-15,0 4 8 16,-1 4-8-16,1-4 17 16,3-2-8-16,1 2-9 15,3 4-12-15,0-4-5 16,0 5 17-16,12 0 5 15,1 0 7-15,3-1-9 16,-3 2-3-16,1 2-26 16,-2-6 25-16,-1 2-8 15,1-4-15-15,1-4 23 16,1 0 2-16,1-4 12 0,5 4-13 16,3-2-15-1,1-2 3-15,5 0 1 0,-2 1 11 16,2-4-19-16,-5 3 19 15,-1 0-1-15,-4 3 0 16,2-3-42-16,-4-5 42 16,1 8 0-16,5-7-5 15,1 2 5-15,4-6 2 16,11 2 4-16,3-2-5 16,5-4-23-16,2 0 14 15,-2 2-6-15,-3 0 15 16,-4 0-28-16,-4 6 28 15,-4-6 0-15,-1 0 0 16,0 2-21-16,2-6 21 16,3 0 0-16,6 0 1 0,7 0 10 15,5 0-11 1,1-6 0-16,-1-2 0 0,-1 2-17 16,-6-2 17-16,-7 4 0 15,-6-2 6-15,-7 2-3 16,-1-4-3-16,0 0 0 15,3 2-13-15,10-6 8 16,1-2 5-16,6-4 1 16,-3 4 8-16,-1-3 0 15,-7 3-9-15,-3 4-5 16,-6-2-7-16,-7 6 17 16,-4 2-5-16,-6 0 1 0,0 0-1 15,-2 0 11 1,1-2-11-16,8-6-14 0,5-2-4 15,2-4 0 1,6 0 17-16,3-4-16 0,-1 0 17 16,0 0 0-16,-2 0-5 15,-4 4-4-15,-5 4-6 16,-3-4 20-16,2 0-5 16,0 0 12-16,4-8-3 15,6-1-5-15,4 0-4 16,2-4-12-16,4 3-4 15,-3-2 32-15,-7 8-10 16,-5 2-6-16,-11 4 11 16,-4 2-2-16,-7 4-9 15,0-2-2-15,-2 2-10 0,0-2 24 16,2 2-3-16,6-2-8 16,0-6 15-16,3 4-16 15,3-4-3-15,-1 0-16 16,-1 4 18-16,-4-2 2 15,-3 2 7-15,-1 0-8 16,-2 0 9-16,-2 1 9 16,0 0-18-16,0 4-6 15,0-1-2-15,2-2 16 16,0-2 8-16,1 0-16 16,0 2 13-16,-3 2-13 15,0-2-4-15,0 6 4 16,0-2 15-16,0 2-6 0,2-2 16 15,-2 0-24-15,2 2 1 16,0-6 11-16,0 6-13 16,1-2-12-16,-1 4 11 15,-2-4 2-15,0 2 20 16,0 2-21-16,0 0 9 16,0-2 24-16,-2 6-33 15,-1-4 0-15,1 4 23 16,2 0-21-16,0 0 32 15,0 0-29-15,0 0-4 16,0 0 21-16,0 0-22 16,0 0 0-16,0 0 7 0,0 0 7 15,0 0-11 1,0 0-3-16,0 0 0 0,0 0-9 16,0 0 9-16,0 0 0 15,0 0 0-15,0 0 10 16,0 0-8-16,0 0-2 15,0 0 0-15,0 0-9 16,0 0 9-16,0 0 0 16,0 0 12-16,0 0-11 15,0 0-2-15,0 0-2 16,0 0 3-16,0 0-10 16,0 0 10-16,0 0 0 15,0 0 16-15,0 0-8 16,0 0-8-16,0 0-2 15,0 0 2-15,-2 0 18 0,0 0-4 16,-6 0-5-16,2 0 48 16,-3 4-42-16,1-2 9 15,0 2-24-15,6-4 0 16,0 0-6-16,2 0 15 16,0 0-9-16,0 0 0 15,0 4-17-15,0-4-98 16,0 0-174-16,-11 0-1106 0</inkml:trace>
  <inkml:trace contextRef="#ctx0" brushRef="#br0" timeOffset="132408.56">29187 17245 459 0,'0'0'244'0,"0"0"-119"0,0 0 5 0,0 0 40 0,0 0 8 16,0 0-71-16,7-4-24 16,-7 0-6-16,2 2 55 15,-2 2-32-15,0 0-1 16,0 0 10-16,0 0-72 16,0 0 12-16,0 0-15 0,0 0-25 15,0 0 51 1,0 0-46-16,0 0 15 0,0 0-5 15,0 0-23-15,0 0 43 16,0 0 7-16,-6 0-25 16,-6 0 39-1,-3 0-52-15,-3 0 30 0,-2 0-26 16,-2 2-2-16,-5 2-15 16,0 4 0-16,-4-4 1 15,-1 6 30-15,1-6-25 16,2 4 32-16,2-6-3 15,4-2-29-15,0 0 4 16,3 0-10-16,2 0 14 16,2 0 17-16,1 0-30 15,1 0 9-15,4 0-10 0,1 0 3 16,-1 0-3-16,0 0 13 16,1 0-7-16,-3 0 25 15,1 0-31-15,1 0 12 16,-4 0-12-16,3 0 8 15,-1 0-14-15,1 0 6 16,1 0 0-16,2 0 15 16,2 0-15-16,1 0 0 15,3 0-9-15,2 0-6 16,-2 0 15-16,2 0 1 16,0 0 6-16,0 0-14 15,0 0 7-15,0 0-43 16,0 0 25-16,0 0-63 0,0 0 1 15,0 0-79-15,0 0-57 16,9 0-119-16,-3 4-333 16,-1 0-342-16</inkml:trace>
  <inkml:trace contextRef="#ctx0" brushRef="#br0" timeOffset="133131.72">28608 17137 535 0,'0'0'130'0,"0"0"-87"0,0 0-10 0,0 0 2 0,0 0 66 0,0 0-6 0,0 0 17 15,-9-44 47-15,4 35 0 16,3 5-3-16,0 3-2 15,0-4 8-15,2 1 29 16,0 4-115-16,0 0-14 16,-3 0 39-16,3 0-49 15,-4 0 41-15,-4 0-26 16,-6 0-14-16,-6 9-20 16,-7 14-33-16,-4 12 0 15,0 5 42-15,-2 6-23 16,4-2 18-16,4-8-2 15,4-6 5-15,9-6 2 0,3-2-42 16,4-8-3-16,2 2-11 16,3-6 28-16,0 2 1 15,0-2-15-15,0-2 14 16,0 2-14-16,0-2 0 16,0-2-9-16,0-2-6 15,0 0 30-15,3-4-8 16,4 5-6-16,2-5 18 15,-1 4-19-15,2 0-3 16,1-3-6-16,-1-1 2 16,2 0 14-16,-1 0 6 15,0 0-12-15,-2 0-1 16,0 0 12-16,-5 0-12 0,1 0-15 16,-3 0 1-1,0 0 28-15,-2 0-1 0,0 0-11 16,0 0 7-16,0 0-9 15,0 0-12-15,0 0 7 16,0 0-2-16,0 0 7 16,0 0 0-16,2-1-9 15,0-3 9-15,4 0-9 16,-4 4 8-16,0-5-32 16,0 5 18-16,0 0-4 15,0 0-8-15,1 0-51 16,1 0-35-16,14 0-77 15,-3 0-300-15,1 0-459 0</inkml:trace>
  <inkml:trace contextRef="#ctx0" brushRef="#br0" timeOffset="135475.31">30048 17656 704 0,'0'0'375'0,"0"0"-182"0,0 0-80 0,0 0 28 0,0 0 12 0,0 0-13 0,0 0-105 0,0-10-18 15,0 10 41-15,6 0-45 16,5-4 38-16,3 0-16 16,1 0-34-16,1 4 21 15,-1 0 1-15,5 0-10 16,3 0 50-16,5 0-61 15,11-4 24-15,5-2 2 16,10-6-22-16,8-2 34 16,5 0-31-16,4 2 25 15,3 2-9-15,-5 2-25 16,-5-2 0-16,-6 6-6 16,-6 0 0-16,-10-2 6 15,-7 6 6-15,-4-8 0 16,-8 3 13-16,-3 1-19 15,-3-1-2-15,2 1-17 0,-2-1 19 16,3 0 10-16,3-3-9 16,-4 3 16-16,4 1-11 15,-5 4-6-15,-5-4-2 16,-2 4-4-16,-2 0-3 16,-4 0 9-16,-1-1 11 15,-2 1 2-15,0 0-13 16,-2 0 7-16,3 0-18 15,-3-5 8-15,2 5 3 16,2 0-1-16,-1 0 2 16,2 0 11-16,-3 0-3 15,0-4-9-15,-2 4 0 16,0 0-6-16,0 0 12 16,0 0 34-16,0 0-9 15,0 0 27-15,0 0-16 16,0 0-36-16,0 0-6 0,0 0 0 15,0 0 8-15,-2 0 7 16,0 0-14-16,-1 0 20 16,-2 0-21-16,1 0-6 15,-1 0 0-15,-1 0 6 16,2 0 0-16,1 0 2 16,1 0 10-16,0 0-8 15,2 0-4-15,0 0-7 0,0 0-10 16,0 0 17-1,0 0 0-15,0 0 11 0,0 0-2 16,0 0-8-16,0 0-1 16,0 0-3-16,0 0 3 15,0 0 0-15,0 0 1 16,0 0 15-16,0 0-14 16,0 0 17-16,0 0-19 15,0 0-13-15,0 0 13 16,0 0 0-16,0 0 8 15,0 0 8-15,0 0-16 16,0 0 0-16,0 0 0 16,0 0-23-16,0 0 9 15,0 0-47-15,0 0-104 16,0 0-1-16,-5 0-79 0,-4 0-65 16,1 0-303-16,-3 0-4 15</inkml:trace>
  <inkml:trace contextRef="#ctx0" brushRef="#br0" timeOffset="136587.7">31014 16932 22 0,'0'0'173'0,"0"0"-39"0,0 0 29 0,0 0 2 0,0 0-27 0,0 0-25 0,0 0 7 0,0-26-31 0,0 20-5 16,0 2-24-16,2 0 28 15,3-4 34-15,-3 2-36 16,-2 6 32-16,0-4 66 15,0 4-27-15,0 0 4 16,0 0-22-16,0 0-20 16,0 0-14-16,0 8-93 15,0 10 12-15,0 6 80 16,0-2-76-16,0 0 25 16,7 0-41-16,2-4 19 0,2 0-21 15,3 0-10 1,-6 4 0-16,3 0-6 15,-5 1 14-15,0-1 8 0,-4 0-1 16,0 0 5-16,-2-4 21 16,0 0-41-16,0-4 0 15,0-4 11-15,2 2-2 16,3 2 18-16,-1-6-26 16,0 2 7-16,4 2-5 15,-6-2-3-15,2 4-4 16,-2-2-10-16,0-2 28 15,1-6-4-15,-1 4-4 16,-2-2-4-16,2-2 22 16,-2-4-24-16,2 4 0 15,0 0 9-15,0 0 1 0,-2-2 2 16,3 2-11-16,-1-4-1 16,1 0 12-16,-3 0-12 15,2 0-7-15,-2 0 5 16,0 0 4-16,0 0 11 15,0 0-13-15,0 0 0 16,2 0 3-16,-2 0-3 16,0 0-15-16,0 0-1 15,2 0-17-15,0-4-36 16,3-14-125-16,-5-6-138 0,2-2-276 16,-2 8-621-16</inkml:trace>
  <inkml:trace contextRef="#ctx0" brushRef="#br0" timeOffset="142000.97">23239 17437 1023 0,'0'0'368'0,"0"0"-149"0,0 0-51 0,0 0-4 0,0 0-55 0,0 0-67 0,0 0-14 0,-14-10-9 0,12 10 1 16,-3 10 35-16,1 8-2 16,-6 13 23-16,0 9-41 15,1 10-18-15,0 8 54 16,2 12-70-16,3 6 14 15,4 5 28-15,0-9-21 16,2-10-4-16,20-12-18 16,5-12-28-16,6-10 28 0,5-10 12 15,2-6 5-15,3-10 7 16,-3-2-22-16,-3-2-4 16,-5-14 1-16,-8-2-13 15,-6-6 1-15,-5-2-2 16,-6-4 15-16,-5-2 9 15,-2 0-3-15,0-2-6 16,0-3-27-16,-6 6 23 16,1 4-7-16,1-1 12 15,4 2-1-15,0 4 0 0,0 0-6 16,15 4 5-16,3 0-37 16,5 4-2-16,4 2 40 15,-4 8 0-15,6 4 13 16,-2 0 8-16,0 0-15 15,-6 20-4-15,-6 8-2 16,-6 12 0-16,-7 8 34 16,-2 2-33-16,0-1 17 15,0-7-3-15,3-12-9 16,5-8-6-16,3-8-31 16,7-10-95-16,5-4-31 15,4-4-77-15,6-36-136 0,-4 4-239 16,-5 0-120-16</inkml:trace>
  <inkml:trace contextRef="#ctx0" brushRef="#br0" timeOffset="142602.6">23978 17784 637 0,'0'0'570'0,"0"0"-342"0,0 0-151 0,0 0 19 0,0 0 61 0,0 0-56 15,0 0-12-15,26-18-28 16,-16 6-19-16,-4-2 22 15,-1 0-64-15,-5 2 0 16,0 2 56-16,0 2-15 16,-11 8 8-16,-7 0 5 0,-3 4-6 15,-2 26 1 1,0 6-13-16,3 10-35 16,4 3 75-16,12-4-36 15,4 0-8-15,0-11-32 0,17-10 7 16,10-16-17-16,7-8-53 15,3 0-93-15,6-22 69 16,-3-10-20-16,-2-4-132 16,-9-3-113-16,-7 3-54 15,-9 4 131-15,-5 6 105 16,-6 4 105-16,-2 4 65 16,0 8 226-16,0 6 101 15,0 0-24-15,0 4-115 16,0 0-36-16,6 18-4 0,3 4-73 15,-3 4 44 1,2 1-49-16,-4-4-6 16,-2-5-4-16,-2 0-17 0,0-1-11 15,0-7-32-15,-4-2-2 16,-2-6 2-16,-2-2 0 16,2 0-4-16,3-6-79 15,3-21-14-15,0-4 7 16,3-10-43-16,13 5 15 15,1-4 108-15,5 14 14 16,5 8-4-16,2 10 32 16,0 8 12-16,-2 8 7 15,-5 22-51-15,-6 6 0 0,-5-4 18 16,-3 0-18 0,-2-6-24-16,7-8-172 0,-5-9-378 15,4-4-348-15</inkml:trace>
  <inkml:trace contextRef="#ctx0" brushRef="#br0" timeOffset="143055.97">24751 17512 1341 0,'0'0'361'0,"0"0"-244"0,0 0 26 0,0 0-17 0,0 0-92 0,0 0 77 15,0 0-27-15,0 122-25 16,0-66 15-16,0 2-38 0,-4-4 25 16,-1-4-61-16,1-10 6 15,1-9 13-15,3-13-19 16,0-12-16-16,0-6-60 16,0 0 39-16,0-24 27 15,0-12-66-15,7-13 11 16,2 1 44-16,-2-6 21 15,-1 0-25-15,1 2 15 16,-3 2 10-16,4 6 3 16,0 7-3-16,1 11 0 15,3 8 1-15,-2 8 1 16,3 10 21-16,3 0-8 16,0 14 13-16,0 13 31 15,-3 13-51-15,0 4 10 16,-2 2 44-16,-2 2-55 0,3-2-7 15,-4-6-8-15,-1-6-15 16,-5-6-50-16,-2-6-97 16,0-4-179-16,-13 0 9 15,-10-1-240-15,2-12-157 0</inkml:trace>
  <inkml:trace contextRef="#ctx0" brushRef="#br0" timeOffset="143232.7">24727 17861 757 0,'0'0'578'0,"0"0"-337"0,0 0-70 16,0 0-35 0,0 0 26-16,0 0-1 0,0 0-89 15,153-89-51 1,-101 61-21-16,-1-2 6 0,-6 6-14 16,-5 2-95-16,-3 0-204 15,-10 10-90-15,-7 2-294 0</inkml:trace>
  <inkml:trace contextRef="#ctx0" brushRef="#br0" timeOffset="143470.04">25205 17513 675 0,'0'0'589'16,"0"0"-433"-16,0 0 3 0,0 0 27 16,0 0-32-16,0 0 4 15,0 0-108-15,60-36-10 16,-50 54 14-16,-4 17 26 15,-1 5 11-15,-1 6-39 16,-2 8-52-16,-2-2 90 16,2-6-90-16,-2-6-8 15,0-10-47-15,0-7-106 16,0-10 13-16,0-13-170 16,0 0-223-16,0-4-127 15</inkml:trace>
  <inkml:trace contextRef="#ctx0" brushRef="#br0" timeOffset="143718.22">25172 17504 889 0,'0'0'360'0,"0"0"-238"16,0 0 97-16,0 0 12 15,0 0-55-15,0 0-133 16,0 0-43-16,12-45 52 15,9 27-2-15,6 0-22 16,2 0 4-16,0-4-31 16,2 8-2-16,-4 2-4 15,-2 6-65-15,-8 6-58 16,-3 6-62-16,-14 42-58 16,0 1-253-16,0-4-170 0</inkml:trace>
  <inkml:trace contextRef="#ctx0" brushRef="#br0" timeOffset="143902.76">25302 17999 443 0,'0'0'625'0,"0"0"-356"15,0 0-54-15,0 0 47 16,0 0-22-16,0 0-66 16,0 0-123-16,46 14-11 15,-1-42-40-15,8-6 13 16,7-2 9-16,9 0-22 15,5 4-78-15,33-7-108 16,-18 11-293-16,-8 6-208 0</inkml:trace>
  <inkml:trace contextRef="#ctx0" brushRef="#br0" timeOffset="144832.65">29707 17616 140 0,'0'0'356'15,"0"0"-216"-15,0 0-24 0,0 0 57 0,0 0 28 0,0 0 32 0,0 0-70 0,26 18 29 16,-12-10-27-16,6 6-34 16,6 0 13-16,7-2-35 15,10-2-20-15,11 2-15 16,8-6-61-16,11-6-7 15,8 0-6-15,10 0 10 16,3-14 3-16,-1 0-12 16,-6 2 16-16,-11 2-17 0,-14 6-11 15,-12 0 10 1,-15 4 1-16,-10 0 0 0,-10 0 3 16,-6 0 13-16,-5 0 44 15,1 0 30-15,-3 0-63 16,3 0-2-16,-1-2-4 15,-2-2-13-15,-2 4 26 16,2 0-34-16,-2 0 20 16,0 0-20-16,0 0-24 15,-6 0-3-15,-28 14-155 16,5 0-320-16,-4-6-530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00:59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5630 5993 484 0,'0'0'1416'0,"0"0"-1124"0,0 0-242 0,0 0 24 0,0 0-74 0,-14-4 16 0,16 35 54 0,16 15-3 16,7 14-18-16,2 14-28 16,4 10 20-16,-2 2 2 15,-2 1-43-15,-5-7 14 16,-2-8 10-16,-7-10-17 16,-3-9-14-16,-6-12 5 15,-4-6 2-15,0-10-27 0,0-4 18 16,0-9-111-1,-10-5 50-15,0-7-105 0,-6 0-100 16,-13-29-232-16,7-5-111 16,-3-4-191-16</inkml:trace>
  <inkml:trace contextRef="#ctx0" brushRef="#br0" timeOffset="763.09">5512 6246 1039 0,'0'0'381'15,"0"0"-278"-15,0 0 11 16,-11-114 10-16,11 75-23 16,6 2 44-16,17-3-49 15,8 1-60-15,5 3 52 16,6 4-70-16,7 4-5 0,2 8 1 16,2 6 0-16,-1 12 58 15,-8 2-72-15,-6 24 1 16,-9 18 38-16,-11 14-38 15,-12 11 15-15,-6 5-10 16,0 2-6-16,-22-2 118 16,-4-8-118-16,-3-10 12 15,4-11 59-15,7-15-64 16,7-10-5-16,7-10-2 16,4-8-28-16,0 0 28 15,25 0-11-15,17-10 26 0,18-11 18 16,15-6-24-1,17-10-9-15,5-3-11 0,2-1-20 16,-10-2 30 0,-18 5-199-16,-15 0-55 0,-18 4-1 15,-21-2-129-15,-11 2-2 16,-6 1 107-16,-8 1 185 16,-11 4 95-16,-4 2 40 15,1 2 125-15,2 2 156 16,6 0-27-16,6 2-56 15,3 0-56-15,5 2-56 16,0 0 54-16,0 6-73 16,0 2-38-16,0 6 102 15,0 4-96-15,0 0 5 0,-8 0-53 16,-6 0-26-16,-1 14 44 16,-6 8-45-16,1 6 12 15,5 4 11-15,5 2-23 16,10-6-10-16,0-2-6 15,21-5 11-15,8-8-10 16,8 0 15-16,10-3 0 16,4-2-10-16,5-1 10 15,-4 8-8-15,-6 3-7 16,-10 2 15-16,-14 4-18 16,-15 4 18-16,-7 0 0 15,-14 4 2-15,-25 4 11 16,-13 0 14-16,-8 1-27 0,-3-8 15 15,1-7 6-15,10-8-21 16,11-7 2-16,9-7-32 16,15-9-26-16,17-57-218 15,0 4-286 1,11-6-403-16</inkml:trace>
  <inkml:trace contextRef="#ctx0" brushRef="#br0" timeOffset="1413.49">6721 5506 899 0,'0'0'659'0,"0"0"-522"0,-31-102-38 0,6 56 57 0,0-1-20 16,-10 3 42-16,0 4-59 16,-5 2-81-16,-4 4 97 0,-10 6-97 15,-4 4-9-15,-11 6-29 16,-9 8 0-16,-11 8 6 15,-24 2-4-15,-33 46 22 16,-32 41 12-16,-13 32-36 16,8 24-8-16,23 9 7 15,35-3 1-15,22 5 29 16,27 5-6-16,25 3-10 16,24 3 65-16,18-9-68 15,9-8-10-15,27-3 0 16,20-15 0-16,6-26 23 15,1-24-23-15,-2-23 0 16,6-15 49-16,30 8-40 0,42-4-4 16,41-12-5-1,12-28 0-15,2-12 11 0,-16-38-11 16,-22-14 0-16,4-14 0 16,-3-16 0-16,-1-15 0 15,-2-13-12-15,-12-8 9 16,-12-5 2-16,-23 3 1 15,-25 6 0-15,-22 3 12 16,-24 5-12-16,-16 17 0 16,-11 15-11-16,0 16 11 15,-13 2 8-15,-23-14-8 16,-13-10 6-16,-15-11 58 0,-15 11-63 16,-3 8 2-16,-5 14-3 15,4 12 0-15,6 16 38 16,3 16-38-16,7 13 0 15,9 7 4 1,10 17-4-16,7 19-1 0,12 8-26 16,10 10-46-16,7 6 25 15,12 4-61-15,0 26-164 16,18-17-92-16,2-9-349 0</inkml:trace>
  <inkml:trace contextRef="#ctx0" brushRef="#br0" timeOffset="3508.54">14810 8220 933 0,'0'0'577'0,"0"0"-420"0,0 0 100 0,0 0-56 16,0 0 30-16,0 0-50 0,0 0-77 0,-36-65 15 16,30 53-82-16,-8-2-35 15,1-2 92-15,-10 0-79 16,-2-2-5-16,-8-4-10 15,-9 0 0-15,-7 0 25 16,-11-2-25-16,-14 2 0 16,-23-2 33-16,-31-5-33 15,-24 0-6-15,-6-2-3 0,10 1 9 16,11 0 0-16,8 0 0 16,-4 0 2-16,-12 0 28 15,-9 4-20-15,0-2-20 16,5 2 7-16,-3 2 3 15,7 2 25-15,1 0-25 16,-1 5 27-16,9 3 37 16,6 2-64-16,8 2 4 15,19 2-4-15,16 2 0 16,-13 2 13-16,13 2-13 16,2 2 0-16,-17 0-5 15,17 0 14-15,-28 0-9 0,-32 0 0 16,-15 5 0-16,-5 0 6 15,16 1-6-15,13 2 0 16,17 0 31-16,-1 2-25 16,1-2-12-16,0 1-12 15,18-1 17-15,17-2-1 16,17-1 2-16,7-1 0 16,-12 3 15-16,-5 0-15 15,-10 4-7-15,4 1-8 16,4 6 15-16,0 6-11 15,4 4 11-15,1 4 0 16,1 4 23-16,4 6-23 16,-1 3 0-16,5 5-15 0,7 0 15 15,10 0-6 1,10-1 6-16,14 4 0 0,10 3 5 16,9 4-5-16,5 5-11 15,0 3-13-15,14 2 11 16,12 0 13-16,5 2 0 15,8 2 0-15,5 1 1 16,10 3 1-16,4-2-4 16,4 0-8-16,9-6 10 15,6-3-11-15,4-5 11 16,11-6 0-16,1-4 24 16,7-6-22-16,21 0-4 15,26-6-22-15,33-10 24 16,16-14 0-16,1-16 0 15,-8 0 0-15,-18-8-7 0,3-10 7 16,-6-2-1-16,-6-2-18 16,-1 2-5-16,-6 2 24 15,-9 6 0-15,-26 6 1 16,-26 4 36-16,-26 2-36 16,-7 0-2-16,7 0-31 15,11 0 32-15,10 2-10 16,0 0 10-16,5-2 0 15,21 0 15-15,34-14-15 16,25-10-1-16,9 0-23 16,-16 2 24-16,-18 10-6 15,-22 4 6-15,0 2 0 16,-4 0 21-16,-5-2-20 0,-18-2-2 16,-15 0-16-16,15-4 14 15,20-9 1-15,21-7 2 16,13-6 0-1,-32 2 24-15,-37 10-15 0,-22 4-18 16,-13 4-3-16,4-2 12 16,2 0 9-16,2-4-9 15,-12 2 0-15,-6 0 5 16,-6-2 1-16,-6 0-12 16,1-2 6-16,-2-6 0 15,4-2 12-15,1-6-12 16,1-2 0-16,-2-7 61 0,-4 1-49 15,-4-4-23-15,-7-2 11 16,-8 0 0-16,-8-3 26 16,0 4-26-16,-18 2 0 15,-13 3 45-15,-2 4-45 16,-3 4 5-16,5 8-5 16,2 4-6-16,6 6 6 15,8 8 2-15,3 4 20 16,4 5 25-16,6 2-47 15,-1 1-11-15,3 0-11 16,0 0 22-16,0 0-27 16,-2 0 27-16,0 0 0 15,0 0 18-15,0 1-18 0,2 2-2 16,-2-3-19 0,2 0 12-16,0 0 9 0,0 0 0 15,0 0 8-15,0 0-8 16,0 2 0-16,-2 0-23 15,-6 4-35-15,-3 4-45 16,-5 6 28-16,-5 10-150 16,-22 18-299-16,3-6-91 15,2-6-668-15</inkml:trace>
  <inkml:trace contextRef="#ctx0" brushRef="#br0" timeOffset="5762.14">21565 7981 1126 0,'0'0'627'0,"0"0"-346"16,0 0-91-16,0 0 56 0,0 0-54 0,0 0-100 0,0 0 20 0,-58-82-112 0,31 68 8 15,-4-3 66 1,-9 1-68-16,-6-2-12 0,-15 0-3 16,-5 0 3-1,-13 0 6-15,-8 0 0 16,-6 2 6-16,-23 0 11 16,-24 4-17-16,-30 4-9 0,-5 4 0 15,9 4 9-15,19 0-5 16,40 0 5-16,20-2 0 15,21 0 29-15,-3-2-17 16,-27 2-24-16,-34-2-6 16,3 0 18-16,14 2 7 15,14 0-7-15,22 0 1 16,-12 0 23-16,-9 0-15 16,2 0-8-16,5-2-1 0,2 2 2 15,-1 2 2-15,3 0-4 16,0 0 2-1,1 0 19-15,-1 6-20 16,-2 4-2-16,2 2-19 16,0 2 20-16,2-2 2 0,1 0-2 15,3 0 0-15,1 0 16 16,2-2-10-16,0 2-12 16,0 0-4-16,-2 6 8 15,-2 0 2-15,1 2 0 16,1 0 0-16,-2 2 25 15,1 0-25-15,1 0-9 16,2 3-6-16,2-1 15 16,1 4 5-16,4-2-5 15,1 4 0-15,1-2 13 0,7 0-2 16,4 2-22 0,7-2-4-16,4 2 15 0,5 2-1 15,4 1 1-15,2 4 0 16,4 4 16-16,9-1-16 15,7 2-10-15,9 0-5 16,7 2 15-16,0 4-8 16,21 4 8-16,12 5 0 15,7 2 26-15,8 4-16 16,8-3-20-16,9 0 2 16,13-2 8-16,7-4 8 15,8-3-8-15,23-1 0 16,-11-10 18-16,1-6-18 0,4-6 0 15,-14-8-6 1,28 0 4-16,26-6-4 0,24-2 6 16,8-6 0-16,-6-2 12 15,-16-4-1-15,-12 0-22 16,3 0 1-16,9 0 10 16,4-2-6-16,-6-4 6 15,-7 4 0-15,-9 2 21 16,-5 0-21-16,-6 0-2 15,-2 0-11-15,-2 0 7 16,7-2 6-16,4-4 0 16,7 0 0-16,7-2 30 15,-6 0-23-15,-7 2-14 0,-26 4 1 16,-23-2 6-16,-26 4 8 16,-6-2-8-16,7 0 0 15,6 0 16-15,9 0-10 16,-4 0-12-16,-1-2-5 15,3-4 11-15,1-2 11 16,5-2-11-16,3-4 0 16,2-2 61-16,5-2-60 15,-1-2 11-15,-1 2-12 16,-12-1 1-16,-11 6 12 16,-13-2-13-16,-18 4 0 15,-16-1 36-15,-11 0-36 16,-9-4 12-16,-2-7-12 15,0-3 0-15,0-6 9 16,-6-2-9-16,-3-4 0 16,-1-2 43-16,4 0-42 0,-1 1-2 15,3 1-14-15,0 3 15 16,-4-2 7-16,2 7-7 16,-1 2 0-16,1 4 21 15,2 2-6-15,-4 2-27 16,4 2 12-16,-3 0 0 15,3 2 23-15,-2 2-22 16,-2 0 28-16,-1-1 41 16,3 2-54-16,-3-2-7 15,0 2-9-15,0 3 0 16,-2-1 32-16,0 5-32 0,2 1 0 16,0 0 42-16,3 1-42 15,-4 2 0-15,4 0-10 16,-1 3 7-16,1-4 3 15,-2 3 0-15,2-2 0 16,2 2 35-16,-3-2-35 16,1 3-1-16,-2-2-16 15,4 1 17-15,-3 0 9 16,3 0-9-16,0 0 0 16,-1 0 8-16,0 0-8 15,1 0 0-15,2 1-12 16,0-2 12-16,2 3-12 0,0 0 12 15,0 0-18-15,-3 0-21 16,3 0-21-16,-2 0-85 16,-29 6-95-16,2 13-259 15,-6 2-383-15</inkml:trace>
  <inkml:trace contextRef="#ctx0" brushRef="#br0" timeOffset="9040.86">29501 8257 960 0,'0'0'777'15,"0"0"-579"-15,0 0-183 0,0 0 143 0,0 0 57 0,0 0-10 0,0 0-99 0,0-40-75 16,-4 30 44-16,-8-2-65 15,-3-4 10-15,-5-2 44 16,-7-2-31-16,-6-4-17 16,-7 0-5-16,-6 0-10 15,-8-2 31-15,-9 0-32 16,-6 2 0-16,-9-1 26 16,-5 4-11-16,-6-1-30 15,-2 1 4-15,-3 2 11 16,5 1-4-16,1 1 4 0,3 1 0 15,0 2 7-15,2 2-7 16,1 2 1-16,4 0-1 16,5 4 0-16,4 0 2 15,4 0-2-15,2 2 0 16,3 0 12-16,3 0-12 16,-3 2-1-16,0 0-11 15,1 0 12-15,-1 0 9 16,0 2-9-16,0 0 0 15,0 0 15-15,2 0-13 16,0 0-4-16,5 0-13 16,-1 0 6-16,0 4 9 0,3-2 0 15,-2 2 11-15,1-2 40 16,-3 0-51-16,1-2-11 16,-3 0 5-16,-3 0 6 15,-6 0 12-15,-3 0-12 16,-4 0 0-16,-1 0 13 15,3 4-12-15,4-2-2 16,3 2-3-16,6-2 4 16,0 2 21-16,2 0-21 15,-2 2 0-15,1 0 20 16,-4 2-20-16,1 4-5 16,0 0-2-16,4 0 7 15,5 0 3-15,6 3-3 0,3-4 0 16,2 3 30-1,0 2-21-15,-3 3-18 0,1 3-8 16,-4 1 17 0,-2 4 0-16,-1-3 0 0,3 0 0 15,-4-2 18-15,4-2-6 16,1 2-6-16,-1-2-6 16,3 0 1-16,1 0 37 15,2 2-38-15,2 0 0 16,0 2 28-16,2-2-28 15,5 2-1-15,0-2-14 16,6-1 15-16,6-2 4 16,0 2-4-16,4-1 0 15,-1 4 17-15,-4 6-17 16,3 6-9-16,-4 2-3 0,4 4-8 16,3 2 20-16,5-4 0 15,5 0 11-15,4-1 14 16,0-2-24-16,0 2-2 15,0-5-15-15,4-2 16 16,5-4 5-16,3 0-5 16,3-2 0-16,3 2 7 15,2 0 10-15,6 4-34 16,6 3 14-16,5 3 3 16,11 0 17-16,5 2-17 15,7-2 0-15,7-2 24 16,4-2-24-16,5-2-1 15,2-6-5-15,-2-2 6 0,-7-6 12 16,-5-2-12 0,-8-3 0-16,-5-3 31 0,-4-2-19 15,0-3-24-15,2 0-1 16,3-4 13-16,6 2 9 16,6-3-9-16,11 0 0 15,23 0 46-15,-2 0-40 16,7 0-6-16,6-9 0 15,-16 5-9-15,10-1 9 16,-9 2 0-16,-12 3 9 16,-8 0-9-16,-10 0 6 15,-6 0-7-15,-5 0 1 0,-1 0 0 16,4 0 7-16,2-1-7 16,6-8 0-1,5 1 20-15,7 0-20 16,2 1 0-16,0-2-15 0,-2 4 15 15,-2 1-1-15,-3-1 1 16,-3-1 0-16,-5 3 18 16,-3-4-18-16,-2-1-1 15,-2-2-17-15,2-2 18 16,0-2 11-16,-1-2-11 16,-1-2 0-16,0-2 42 15,-2 2-23-15,-4 0-38 16,0 0 17-16,-6 2-2 0,1 0 4 15,-5 0 0 1,-1 2 1-16,0 0 25 0,-3 0-26 16,-1 0-6-1,1-2-2-15,-1-3 8 0,4 0 12 16,-2-2-12-16,-1-1 0 16,2 0 11-16,-3 0-1 15,-4 2-19-15,0 2 9 16,-6 2 0-16,-4 2 5 15,-4 0-5-15,1 0 0 16,2-4 22-16,0-2-22 16,2-4-5-16,1-2-6 15,2-2-2-15,-2-1 13 16,4 2 0-16,0-1 12 16,-2 3 10-16,0 3-14 0,-6 2-16 15,-3 6 1 1,-3 0 7-16,-3 4 31 0,-2 0-31 15,-1 0 0-15,-3 0 39 16,2 0-33-16,0-2-9 16,-4 0 3-16,2 0 0 15,-2-2 8-15,-2 0-8 16,3-2 0-16,-1 0 18 16,-2 0-18-16,2 0-1 15,0-2 0-15,-2 0 1 16,2 0 18-16,0 0-18 15,-2-1 0-15,2 1 9 16,1 0-9-16,0 2-2 16,-1 4-20-16,-2 2-50 0,2 6 24 15,-2 4-106-15,0 0-113 16,-2 8 19-16,-14 4-813 0</inkml:trace>
  <inkml:trace contextRef="#ctx0" brushRef="#br0" timeOffset="14099.07">2379 10186 624 0,'0'0'553'0,"0"0"-370"0,0 0-18 0,0 0 49 0,0 0 26 0,0 0-47 0,0 0-127 0,-15-37-14 15,15 37-30-15,0 0-20 0,0 0 60 16,0 0-25-16,0 0-18 16,0 0 27-16,0 0-28 15,0 0-36-15,0 0 18 16,0 0 0-16,0 0 14 15,0 0 14-15,0 0 9 16,0 0 35-16,0 0-71 16,0 0-1-16,0 0 0 15,0 0 10-15,0 0 22 0,0 0-13 16,0 0 0 0,0 0-19-16,0 0-2 0,0 0 1 15,0 0-5 1,0 0 6-16,0 0 0 15,0 0 0-15,0 0 0 0,0 0 12 16,0 0-12-16,0 0-6 16,0 0-6-16,0 0 12 15,0 0 10-15,0 0-10 16,0 0 18-16,0 0-18 16,0 0-10-16,0 0 0 15,0 0 9-15,-2 1-17 16,2 9 18-16,0 5 0 15,0 3 16-15,0 7-2 16,0 8 2-16,0 5-31 0,0 4 15 16,0 4 0-1,0-4 14-15,0-4 2 0,0-4 4 16,0-6-3-16,0-5-17 16,0-4-1-16,2-5-15 15,0-2 13-15,2 1 3 16,-4-5 6-16,0-2 13 15,2-2-15-15,-2-3 7 16,0-1-22-16,0 0 10 16,0 0 1-16,0 0 1 15,0 0 32-15,0-8-13 16,-10-7-11-16,-4-10-9 16,-1-3-9-16,1-5-2 0,1-4-4 15,4-1 15 1,-1-2 9-16,6-4 3 0,2 2-12 15,2-2-7-15,0 4-7 16,0 1 1-16,11 7 11 16,5 0-5-16,4 4 13 15,4 2-6-15,1 2 1 16,-3 6-1-16,-1 4-9 16,-8 6-1-16,-5 4 3 15,-4 2 6-15,0 2 2 16,0 0 13-16,2 4-14 15,3 18-13-15,5 14 13 16,1 12 7-16,3 8 9 16,2 5 20-16,0-3-36 15,5-6 17-15,-4-8-17 0,4-8-6 16,-2-10-2-16,-3-4-19 16,-5-6-23-16,-1-4 24 15,-5-4-44-15,-3-4-15 16,-2 0-29-16,-4-1-104 15,0-2-45-15,-6-1-87 16,-12 0-335-16</inkml:trace>
  <inkml:trace contextRef="#ctx0" brushRef="#br0" timeOffset="14337.84">2295 10565 1086 0,'0'0'409'0,"0"0"-270"0,0 0 48 0,0 0-61 0,0 0 6 0,0 0-7 0,113-98-94 0,-59 62 34 16,4-2-25-16,-2 2-34 16,-8 4-12-16,-1 6-3 15,-9 6-84-15,6-1-78 16,-11 10-228-16,-8 0-267 0</inkml:trace>
  <inkml:trace contextRef="#ctx0" brushRef="#br0" timeOffset="14584.91">2907 9982 1450 0,'0'0'305'15,"0"0"-245"-15,0 0 11 16,0 0 37-16,0 0-7 16,0 0 27-16,0 0-67 15,41 72 10-15,-29-32-40 16,5 4-12-16,-2 4 19 16,-1 1-38-16,1-1-5 15,3-6-19-15,1 2-220 16,-3-14-97-16,-5-10-356 0</inkml:trace>
  <inkml:trace contextRef="#ctx0" brushRef="#br0" timeOffset="15351.46">2945 9865 1267 0,'0'0'344'0,"0"0"-224"16,0 0 54-16,-114-87 62 16,75 60-117-16,-4 1 4 15,-4 2-49-15,-6 4-73 16,-5 2 62-16,-7 6-48 0,-2 4 17 16,1 8 13-16,-6 0-33 15,3 6-12-15,2 16 0 16,1 8 0-16,-1 8 16 15,2 10-5-15,2 8 22 16,6 11-27-16,3 7-6 16,5 10 0-16,5 6-1 15,6 3 11-15,7 1-2 16,13-4-7-16,11-4 22 16,7-2-23-16,0-1-8 15,17-3 7-15,12 0 1 16,12-2 0-16,10-3 15 0,11-7-15 15,14-8 25 1,14-10-25-16,23-8 12 0,32-16-13 16,29-22 1-16,13-6-12 15,-12-40 12 1,-36-8 8-16,-39 2-7 0,-28 2-1 16,-8-5-51-16,5-11 18 15,4-14 32-15,4-10 1 16,-13-4 15-16,-12-3-2 15,-10 3 35-15,-11-2-30 16,-14 2 3-16,-7 4-20 16,-10 1-1-16,0 7 8 15,-7 8 41-15,-15 6-47 0,-5 10 27 16,-4 4-14 0,-9 7-15-16,-5 7 0 0,-6 4-7 15,-5 6 14-15,-2 4 8 16,-2 6-13-16,0 6 8 15,4 4-10-15,2 4 8 16,4 2-19-16,5 0 11 16,9 0-15-16,7 6 15 15,10 0 8-15,9-2 13 16,4-4-21-16,6 0-29 16,0 2 19-16,0-2-6 15,0 4 7-15,8 2-5 0,6 4 14 16,1 0-16-1,6 6-11-15,10 16-173 0,-6-2-106 16,-6-2-408-16</inkml:trace>
  <inkml:trace contextRef="#ctx0" brushRef="#br0" timeOffset="17514.49">9010 9896 901 0,'0'0'376'0,"0"0"-179"0,0 0 15 0,0 0-66 0,0 0 35 0,0 0-42 0,0 0-53 0,-87-68 60 15,54 68-116-15,-12 0 7 16,-11 5-27-16,-11 18 8 16,-10 7-18-16,-10 6 0 15,-9 6 1-15,-22 8 15 16,-27 6 3-16,-18 5-1 16,-7-2-3-16,10-2-5 15,11-5-4-15,5-2-6 16,-10 2 12-16,-10 4 9 15,-4 0-21-15,-4 5 0 16,3 1 7-16,3 0 10 0,2 2-17 16,1 2 15-1,10-2-9-15,8 2 38 16,3 1-34-16,7-1 2 0,4-4-12 16,19-6 4-16,23-10-4 15,20-9 0-15,5 0 8 16,-12 10 4-16,-9 7-11 15,-10 10 6-15,3 2-7 16,1 4-6-16,4 4 6 16,4 2 0-16,4 3 1 15,-2-3 41-15,4-4-33 16,-4-1-9-16,-2-3 0 0,-6-2 4 16,-5-2-4-1,-3 0 14-15,-6-4-13 0,1-3 25 16,-3-6-18-16,3-4 2 15,2-5-10-15,5-8 8 16,5-4-8-16,5-4 0 16,2-8 10-16,6-4 7 15,0-8-17-15,6-2 0 16,3-4-8-16,2 0 4 16,7-4 4-16,1-10 0 15,8-6 0-15,4-4 12 16,5-2-5-16,1-2-7 15,3-4 0-15,1 2-11 16,2-5 11-16,3 4 2 16,5-6 8-16,1-1 35 0,3-2-45 15,-1-2 0 1,-1-4-6-16,-5-4 18 0,0-2-12 16,-4-5 0-16,-6-5 1 15,0-6 17-15,-3-4-18 16,-4-4 0-16,0-4 0 15,-3-3-25-15,3 1 25 16,-4 0 1-16,3 1 5 16,3 12 9-16,-4 6-15 15,4 11 0-15,2 12-7 16,2 8 4-16,8 8 3 16,7 4 1-16,6 8 0 15,9 4 17-15,0 2-18 16,8 6-12-16,0 0 6 15,2 0-27-15,0 0 25 0,0 0 7 16,0 0 2-16,-3 0 8 16,3 0-8-16,0 0-1 15,0 0 0-15,0 0-15 16,-2 0 15-16,2 0 0 16,0 0 7-16,0 0 8 15,0 0-15-15,0 0 0 16,0 0-19-16,0 0 20 15,0 0-8-15,0 0 7 16,2-2 0-16,9 0 2 16,5-2-2-16,7-2 0 15,6-2-1-15,9-6-31 16,8-4 32-16,8-6-9 0,4-2 19 16,-3-1-31-1,-6 4 11-15,-10 5-10 0,-18 7 13 16,-7 5-11-1,-10 6 18-15,-4 0 0 0,0 0 10 16,0 0 10-16,0 0-20 16,0 0 0-16,0 0-2 15,0 0-17-15,0 0 18 16,2-4 1-16,3 3 0 16,-3-2-3-16,2 1 3 15,-2 0 0-15,-2 2-15 16,0 0 17-16,0 0-4 0,0 0-21 15,0 0-19 1,0 0 25-16,0 0-106 0,0 0 19 16,0 0-42-16,0 12-188 15,-4 2-145-15,-7 0-211 0</inkml:trace>
  <inkml:trace contextRef="#ctx0" brushRef="#br0" timeOffset="17882.31">1441 10732 696 0,'0'0'504'0,"0"0"-369"0,0 0-19 0,0 0 44 0,0 0-20 0,0 0 33 0,0 0-109 16,-6-10 12-16,6 10 30 16,11 0-26-16,11 0 35 15,14 0-21-15,12 0-18 16,12 0 26-16,8 4-90 16,-1 6 0-16,-9 6-3 15,-12 8 0-15,-15 6-9 16,-20 4 0-16,-11 11 0 15,-13 2 39-15,-27 11-39 16,-14 5 0-16,-4 3-13 0,2-4-45 16,2 8-121-1,13-16-155-15,16-20-552 0</inkml:trace>
  <inkml:trace contextRef="#ctx0" brushRef="#br0" timeOffset="19149.63">3687 9964 1164 0,'0'0'277'0,"0"0"-187"0,0 0 51 0,0 0 82 0,0 0-32 0,0 0-100 0,0 0-52 16,-31-28-14-16,50 22-25 15,10-2 0-15,10-6 46 16,14-2-40-16,11-8 16 15,15-11 9-15,25-13-1 16,-3-2-1-16,8-6-29 16,3 2 0-16,-23 8-19 15,4 2 40-15,-17 8-15 0,-18 9-5 16,-16 9 11 0,-15 7-6-16,-11 4-6 0,-10 3 0 15,-4 4 10-15,-2 0 9 16,0 0 11-16,0 0-17 15,0 0-4-15,0 0-9 16,0 0-20-16,0 0-117 16,0 0 42-16,0 0-111 15,0 7-60-15,-11 4-299 16,-5-3-158-16</inkml:trace>
  <inkml:trace contextRef="#ctx0" brushRef="#br0" timeOffset="19406.08">4605 9368 1277 0,'0'0'385'15,"0"0"-270"-15,0 0-64 16,0 0 52-16,0 0-45 16,0 0-47-16,0 0 69 15,123-72-58-15,-99 72 44 16,0 0-10-16,-3 14 27 15,-4 14 5-15,-3 6-88 16,-5 7 0-16,-7 3 24 16,-2 2-14-16,0-2-20 15,-18-2 4-15,-20 10-151 16,5-12-143-16,-3-8-574 0</inkml:trace>
  <inkml:trace contextRef="#ctx0" brushRef="#br0" timeOffset="20661.5">4097 9017 913 0,'0'0'309'0,"0"0"-176"0,0 0-25 0,0 0 71 0,0 0-68 0,0 0 14 0,0 0-54 0,-23-24-11 16,23 32-18-16,0 19-33 15,0 9-6-15,0 6 82 16,8 3-66-16,7-2 6 15,7-11-24-15,5-8 1 16,2-10 21-16,5-12-23 16,-1-2-5-16,0-12-13 15,-1-20 36-15,-6-6-10 16,-8-4-8-16,-4-3 14 0,-14 5-10 16,0 2-4-1,-5 8 0-15,-22 4 0 0,-2 10 18 16,-2 6 22-16,0 6-34 15,0 4 26-15,4 0-29 16,7 18-3-16,4 4-49 16,12 4 33-16,4-1-67 15,4-6-107-15,36-11-81 16,-2-6-113-16,0-2-121 0</inkml:trace>
  <inkml:trace contextRef="#ctx0" brushRef="#br0" timeOffset="20878.81">4487 8696 1013 0,'0'0'497'0,"0"0"-331"15,0 0-13-15,0 0 26 16,0 0 6-16,0 0-185 16,0 0-9-16,0 25 9 15,2 21 18-15,3 10 51 16,1 6-47-16,-2-2-2 15,6-2-20-15,1-5-46 16,0-8-94-16,5 0-77 16,-6-15-141-16,2-10-333 0</inkml:trace>
  <inkml:trace contextRef="#ctx0" brushRef="#br0" timeOffset="21338.8">4886 8833 1298 0,'0'0'506'15,"0"0"-382"-15,0 0-89 16,0 0-27-16,0 0-7 16,0 0 66-16,9 114-52 15,-3-86 19-15,3-2-34 16,-4-8 0-16,-1-4 7 15,-2-5-7-15,1-5-38 16,-3-3 25-16,0-1 21 16,0 0-16-16,0-1 8 0,-3-13-15 15,-10-7-1-15,-3-2 6 16,-2-6 3-16,1-3-10 16,1-4 17-16,5-6-11 15,5-2-7-15,6-3 11 16,0 2 5-16,4 7-58 15,15 5 13-15,6 8 33 16,2 8 28-16,2 7-2 16,-2 6 16-16,-5 4 51 15,-7 0 31-15,-8 20-66 16,-7 9 15-16,0 11 83 16,-24 3-74-16,-5 4-16 0,0-5-52 15,-2-8-47 1,4-6-76-16,-2-10-190 15,7-8-379-15,4-8-372 0</inkml:trace>
  <inkml:trace contextRef="#ctx0" brushRef="#br0" timeOffset="22028.05">5069 8213 1375 0,'0'0'334'0,"0"0"-224"0,0 0-53 0,0 0 70 0,0 0-64 0,0 0-51 0,-141-84 39 0,92 76-51 0,-14 4 36 16,-8 4-24-16,-6 0 2 15,-8 0 33-15,-2 2-47 16,-5 16 0-16,-3 6 81 15,-5 12-74-15,-4 12 13 16,0 13-20-16,0 11 0 16,5 8 0-16,10 6 0 15,13 5 0-15,16-4 11 16,20 4-10-16,18-5 18 16,18 3-19-16,4-3-9 15,26-2-4-15,23-4 10 16,13-4 3-16,12-8 4 0,6-4-3 15,7-5 1-15,7-7-2 16,26-6 0-16,27-16 0 16,30-18 0-16,2-12 0 15,-11-22 16-15,-23-24-10 16,-41-6 3-16,-19 2-9 16,-18 3 0-16,-11-5 0 15,8-8 0-15,1-14 0 16,-1-10 7-16,-12 0 8 15,-14-5 12-15,-16-1-17 16,-13 0 8-16,-9-2 46 16,-9 3-57-16,-22 7-7 0,-10 8 53 15,-5 12-23-15,-6 10 7 16,-1 9-28-16,0 15-9 16,-1 8 49-16,-2 13-49 15,5 7 0-15,2 0 12 16,4 15-6-16,5 11-1 15,11 6-5-15,10 0-24 16,9 3 18-16,10-1-22 16,0-4-92-16,16-2-27 15,11-2-107-15,17-2-45 16,-8-6-323-16,-5-6-212 0</inkml:trace>
  <inkml:trace contextRef="#ctx0" brushRef="#br0" timeOffset="22360.18">5109 8713 134 0,'0'0'80'0,"0"0"-23"0,0 0 86 0,0 0 98 0,0 0 94 0,0 0-28 0,0 0-47 16,-11 13-21-16,11-13-65 0,13-5-51 15,14-12-61 1,8-2-10-16,15-9 16 0,10-7-51 16,6-1-6-16,5 0 20 15,-2 4-31-15,-6 6-1 16,-12 10-82-16,-11 4-18 15,-13 10-19-15,-16 2-200 16,-8 0-172-16,-3 10 129 0</inkml:trace>
  <inkml:trace contextRef="#ctx0" brushRef="#br0" timeOffset="22610.22">5748 8283 886 0,'0'0'367'16,"0"0"-209"-16,0 0-68 15,113-40 69-15,-63 32 42 16,-1 4-51-16,-5 4-70 16,-10 0-22-16,-14 18-42 15,-18 15-16-15,-2 9-6 16,-18 10 5-16,-20 6-46 15,-28 28-201-15,7-11-234 16,6-16 99-16</inkml:trace>
  <inkml:trace contextRef="#ctx0" brushRef="#br0" timeOffset="22811.62">5331 8717 962 0,'0'0'598'0,"0"0"-521"16,0 0-75-16,0 0 47 16,0 0-34-16,114-24-15 15,-85 17-643-15</inkml:trace>
  <inkml:trace contextRef="#ctx0" brushRef="#br0" timeOffset="22976.81">5921 8831 1815 0,'0'0'602'16,"0"0"-593"-16,0 0-9 15,0 0-124-15,0 0-182 16,0 0-748-16</inkml:trace>
  <inkml:trace contextRef="#ctx0" brushRef="#br0" timeOffset="23143.53">6218 8891 2329 0,'0'0'0'0,"0"0"-532"15,0 0-665-15</inkml:trace>
  <inkml:trace contextRef="#ctx0" brushRef="#br0" timeOffset="27975.25">3135 11121 157 0,'0'0'73'0,"0"0"-37"16,0 0 37-16,0 0-28 0,0 0-31 0,-123 62-14 0,103-40-6 16,-1 0-52-16,6-2-69 15,2-6 24-15,4-2 82 16,6-6 21-16,3-4 24 16,0 0-5-16,0-2 25 15,0 2 13-15,0 2-57 16,3-1 13-16,-1 1-8 15,0-4 30-15,0 0 34 16,1 0 67-16,-3 0 17 16,0 0 78-16,0 0-61 15,0-11-29-15,0 1 101 16,0-2-36-16,0 2-48 0,0 0-31 16,0 4-6-16,0 4 4 15,0 2-57-15,0 0-50 16,0 8 53-16,13 20-62 15,8 15 56-15,2 8 8 16,8 7-58-16,-2 1 8 16,0-9-23-16,-4-10 12 15,-4-10 8-15,-6-10-14 16,-4-7-12-16,-4-10-23 16,-5-1 22-16,-2-2-11 15,0 0 18-15,0-5-18 16,0-14-8-16,-11-3 17 15,-5-4-3-15,-2-2-1 16,-1-4 1-16,-4 2 12 16,0-2-14-16,4 0 14 0,3 4 20 15,5 3-20-15,7 6-8 16,4 2 7-16,0 3 2 16,4 0 17-16,13 2-18 15,6 2 6-15,2 2 25 16,-1 4-30-16,-2 2 6 15,1 2-7-15,-1 0 0 16,-2 6 16-16,-2 10-16 16,-2 4 0-16,-3 2 26 15,-5 3-26-15,-2-6 0 0,-2-1-1 16,-2-5 1 0,0-5 10-16,0-4-10 0,1-4 0 15,-1 0 9-15,0 0-9 16,0 0-9-16,-2-8-1 15,0-10 0-15,0-8 10 16,0-2 0-16,0-4 1 16,0 1 11-16,0 5-12 15,0 2 0-15,0 6 0 16,0 2 0-16,0 2 33 16,0 4-24-16,0 0-8 15,2 4 103-15,0 2-104 16,3 2 0-16,0 0-9 15,2 2 9-15,1 0-5 16,8 0 5-16,4 8 0 0,2 8 15 16,7 6 2-1,0 4-23-15,0 0 6 16,0 0 0-16,-6-2 1 0,-2-6-1 16,-2-2-48-16,-6-3 26 15,-4-3-142-15,-2-2-13 16,-5-4-98-16,-2-4-76 15,0 0-35-15,-2 0-126 0</inkml:trace>
  <inkml:trace contextRef="#ctx0" brushRef="#br0" timeOffset="28305.16">3493 11047 750 0,'0'0'279'0,"0"0"-117"0,0 0 54 0,0 0 2 0,0 0-53 0,0 0 51 0,0 0-119 16,-18-44-32-16,21 40-8 15,7 2-9-15,2 2 55 16,1 0-30-16,3 6-40 16,-3 16 66-16,0 8-85 15,-3 6 36-15,-4 4-50 16,1-4 8-16,-1-4 23 15,4-8-31-15,-2-8 0 16,3-10-1-16,5-4 1 16,7-2-32-16,10-8 4 15,7-16-39-15,9-12 15 0,2-8-12 16,-2-2-90-16,-2-8-67 16,-14 12-319-16,-13 10-145 15</inkml:trace>
  <inkml:trace contextRef="#ctx0" brushRef="#br0" timeOffset="28971.94">3825 10848 955 0,'0'0'279'16,"0"0"-135"-16,0 0 82 16,0 0-11-16,0 0-14 15,-92-110-49-15,66 90-54 16,-8 2 44-16,-8 6-65 15,-9 2-37-15,-2 4 47 0,-5 3-71 16,0 3-1-16,-2 0-15 16,-3 0 7-16,3 13 10 15,0 1-17-15,-2 6 7 16,1 6 14-16,1 8-21 16,-2 12-9-16,4 10-9 15,0 15 11-15,9 9 6 16,11 6 1-16,11 2 0 15,16-2 14-15,11-2-14 16,6-1-9-16,28-7-12 16,9-6 15-16,9-10-2 0,7-5 9 15,3-11-1-15,6-8 12 16,0-10-12 0,6-6 0-16,8-12-1 0,5-8-19 15,7-6 20-15,2-22 21 16,-1-10-20-16,-5-8 49 15,-8-7-41-15,-11 1-18 16,-11-2 1-16,-11-4 8 16,-10-2 28-16,-10-4-27 15,-10-5 7-15,-7-1 46 16,-10-2-54-16,-2 0 0 16,0 2 0-16,-16 3-11 15,-5 12 11-15,2 10 35 0,1 13-12 16,1 14 39-1,0 10-50-15,5 4-24 0,0 4 2 16,1 0 10-16,2 0-3 16,0 0 3-16,0 8 0 15,3 4 15-15,1 0-15 16,1 0-32-16,4 0-24 16,0 0-53-16,0-2 36 15,0 1-53-15,4-2-70 16,7 1 13-16,5 4-148 15,-3-2-167-15,-4-2-254 0</inkml:trace>
  <inkml:trace contextRef="#ctx0" brushRef="#br0" timeOffset="30506.03">9930 11833 443 0,'0'0'851'0,"0"0"-686"0,0 0-95 0,0 0-69 0,0 0 122 0,149 24 9 15,-79-22-56-15,32-2 67 16,36 0-28-16,34-10-12 15,6-4 17-15,-16 4-94 16,-21 4 26-16,-41 4-32 16,-15 2-19-16,-16-2 34 15,-4-2-9-15,12 0 0 16,12-2 34-16,14-4-59 16,0-1 24-16,-1 0-25 15,-4-1 1-15,-2 2 49 16,-4 3-35-16,-4 2 18 0,1-1-5 15,-2-1-28-15,2-3 0 16,1-4 0-16,1-2 0 16,-2-2 21-16,-4 0-20 15,-10 2 14-15,-8 2 3 16,-9 2-18-16,-8 4-11 16,-6 0 11-16,-7 0 0 15,-1 0 9-15,-4 0 6 16,-4 2 7-16,-5 2-8 15,-7 2-14-15,-6 2 0 16,-3 0-6-16,-3 0 6 0,-2 0 7 16,4 0 4-1,-4 0 16-15,2 0-27 0,-2 0 8 16,3 2-27-16,-3 0 19 16,2 0 0-16,0 0 15 15,2 0-6-15,-4 0-3 16,0-2 12-16,-2 2-18 15,0 0-24-15,0 0-6 16,-10 6-82-16,-19 4 52 16,-64 24-145-16,5-2-185 15,-18 2-380-15</inkml:trace>
  <inkml:trace contextRef="#ctx0" brushRef="#br0" timeOffset="31469.49">9237 12647 523 0,'0'0'194'0,"0"0"-96"0,0 0 0 0,0 0-34 16,0 0 90-16,0 0-9 0,0 0-24 0,2-32 40 0,11 28-80 0,12-2 14 0,8 0 37 16,12 0-62-16,13-2 32 15,13 0-27-15,16-3-35 16,32 0 71-16,32-7-42 16,36-8 11-16,20-9-4 15,3-2-76-15,-7-4 0 16,-18 5-1-16,-5-2 14 15,-9 6-2-15,-8 4-10 16,-14 6 19-16,-29 8-14 16,-24 4-6-16,-26 6-7 0,-8-2-10 15,9 0 11 1,10-2 6-16,3 0 1 0,-4 0 17 16,-9-1-6-1,-6 4-12-15,-7-1-18 0,-4-1 18 16,-6 3-6-16,-1-2 6 15,-2 1 25-15,-3 1 15 16,-2 0-17-16,-2-1-4 16,-3 1-19-16,-6 3 0 15,-6 1 0-15,-5 0 26 16,-5 0-16-16,-4 0 16 16,-4 0-20-16,-1 0 16 15,1 0-33-15,-5 0 11 16,2 0 0-16,-2 0 11 15,0 0-2-15,0 0 22 0,0 0-29 16,0 0-2-16,0 0 0 16,0 0 0-16,0 0 10 15,0 0 26-15,0 0-36 16,0 0 27-16,0 0-27 16,-4 0-6-16,-15 0-4 15,-2 0-42-15,-8 0-78 16,-6 0-60-16,-7 0-99 15,7 0-310-15,6 0-330 0</inkml:trace>
  <inkml:trace contextRef="#ctx0" brushRef="#br0" timeOffset="39201.06">9659 16633 692 0,'0'0'311'0,"0"0"-207"0,0 0-77 0,0 0-1 16,0 0 71-16,0 0 40 0,15-18-79 0,-11 10 13 15,2 2 3-15,0 2-33 16,0 0 29-16,-1 4-12 16,-1 0-15-16,4 0 44 15,6 0-40-15,4 0 16 16,6 0 12-16,8 0-50 16,3 8 15-16,6-4-9 15,5-4-12-15,1 0 38 16,2 0-49-16,2 0 18 15,1-8 3-15,1-6-28 0,-2 6 11 16,-1-2-8-16,-4 2 13 16,-3 4 2-16,-3 0-19 15,2 2 0-15,-2-2-2 16,0 0 10-16,0-4-8 16,0 2 13-16,1 2-12 15,-1 0 64-15,-1 0-54 16,0 4 11-16,-4 0-3 15,-1 0-17-15,-3 0 14 16,-2 0-5-16,-2-4-2 16,0 2 35-16,-1-6-44 15,0 4 14-15,-1-2-14 16,2 2 7-16,-2 0-7 0,-4 0 0 16,2 4 2-16,-5 0 20 15,-1 0-16-15,-1 0-6 16,0 0 0-16,-3 0 21 15,5 0-18-15,0 0 4 16,-1 0-5-16,4 0 16 16,-3 0-18-16,1 0 16 15,-3 0-16-15,2 0-17 16,0 0 17-16,-2 0 1 16,1 0 11-16,-1 0 12 15,2 0-24-15,0 0 0 16,-1 0 3-16,3 0 9 0,-1 0-12 15,-2 0 0-15,1 0 2 16,2 0 26-16,2 0-28 16,1 0 0-16,-1 0 0 15,0 0-15-15,-2 0 15 16,1-4-1-16,-6 0 8 16,-5 2 4-16,2 2-11 15,-3 0 0-15,-3 0 0 16,-1 0 10-16,2 0-10 15,-3 0 0-15,3 0 12 16,-1 0 15-16,1-4-27 16,2 4 0-16,0 0-11 15,-2 0 20-15,2 0-9 16,-2-4 0-16,-3 4 2 0,2 0 22 16,-1 0-24-16,2-4 0 15,-3 4 0-15,1 0-11 16,-1 0 11-16,-2 0 0 15,0 0 15-15,1 0 10 16,-3 0-25-16,2 0 0 16,-2 0-1-16,4 0 20 15,-2 0-19-15,4-4 0 16,-2 4 0-16,0-2 14 16,3 2-14-16,-3-2 0 15,0 2-6-15,2 0 0 16,-4-2 6-16,0 2 0 15,-2-4 0-15,0 4 18 16,0 0-17-16,0 0-1 0,0 0 12 16,0 0 9-1,0 0-21-15,0 0 8 0,0 0-7 16,0 0 41-16,0 0-42 16,0 0 0-16,0 0-1 15,0 0 15-15,0 0-14 16,0 0 0-16,0 0 1 15,0 0 16-15,0 0-17 16,-4 0 0-16,0 0-1 16,0 0-1-16,2 0 2 15,0 0 6-15,2 0 0 16,-2 0 15-16,-1 0-21 16,-1 0 0-16,2 0-8 15,-2 0 25-15,-1 0-19 16,2 0 2-16,-1 0 0 0,2 0 14 15,0 0-14-15,-1 0 0 16,1 0-1-16,2 0-14 16,-2 0 15-16,2 0 6 15,0 0-5-15,-2 0 7 16,0 0-8-16,2 0 0 16,-2 0-1-16,-1 0 7 15,3 0-6-15,-2 0 0 16,2 0 0-16,-2 0 12 15,2 0-12-15,-3 0 0 0,1 0-12 16,0 4 10 0,0-4 2-16,-1 0 1 15,1 0-1-15,0 0 1 16,0 2-1-16,0-2 0 0,0 2-1 16,-1 0-5-16,-1 2 6 15,1-4 0-15,1 0 2 16,-2 0 11-16,1 0-13 15,1 0 0-15,2 0-7 16,-2 0 8-16,2 4-1 16,0-4 0-16,-2 0 1 15,2 0 11-15,-2 0-12 16,0 0 0-16,-1 0-17 16,3 0 16-16,-2 0 1 15,2 0 1-15,0 0-1 0,0 0 12 16,0 0-12-16,-2 0 0 15,2 0-6-15,0 0 5 16,-2 0 1-16,2 0 0 16,0 0 1-16,-3 0 15 15,3 0-16-15,-2 0 0 16,-1 0-10-16,1 0 1 16,0 0 9-16,0 4 0 15,2-4 0-15,-2 0 12 16,2 0-12-16,0 0 0 15,-2 0-11-15,2 0 11 0,0 4 0 16,-2-4 0 0,2 0 6-16,-3 0 6 0,1 0-12 15,0 0-4-15,0 0-8 16,0 0 0-16,2 0 12 16,-3 0 0-16,0 0 7 15,1 0 10-15,0 2-17 16,0-2 0-16,0 0-17 15,2 4 16-15,-2-4 1 16,2 0 0-16,-2 0 1 16,2 0 14-16,0 0-15 15,0 0 0-15,0 0-10 16,0 0 10-16,0 0-3 16,0 0-5-16,0 0 16 15,-3 0 2-15,3 0-10 16,-2 4 0-16,2-4-1 15,0 0-20-15,0 0 21 16,0 0 13-16,0 0-11 0,0 0 8 16,-2 0-10-16,2 0 0 15,-2 0-13-15,-2 0 17 16,4 0-4-16,-4 0 0 16,2 0 1-16,2 0 6 15,0 4-7-15,0-4 0 16,0 0-1-16,0 0-20 15,-2 0 21-15,0 0 7 16,0 0-6-16,2 0 11 16,0 0-12-16,0 0 0 15,0 0-20-15,0 0 28 0,0 0-8 16,0 0 0 0,0 0 0-16,0 0 7 15,0 0-7-15,0 0 0 0,0 0-6 16,0 0-9-16,0 0 15 15,0 0 0-15,0 0 8 16,0 0 10-16,0 0-18 16,0 0 0-16,0 0-17 15,0 0 14-15,0 0 3 16,0 0 2-16,0 0-1 16,0 0 16-16,0 0-17 15,0 0 0-15,0 0-17 16,-2 0 17-16,2 0 0 0,0 0 0 15,0 0 0-15,0 0 12 16,-2 0-12-16,2 0 0 16,0 0 0-16,-3 0-26 15,3 0 26-15,-2 0 6 16,2 0 0-16,0 0 6 16,-2 0-12-16,2 0 0 15,0 0-22-15,0 0 31 16,0 0-15-16,0 0 7 15,-2 0-1-15,2 0 6 16,0 0-6-16,-2 0 0 16,2 0-14-16,0 0 7 15,-2 0 7-15,2 0 0 0,-3 0 1 16,-2 0 12-16,3 0-13 16,-2 0 0-16,1 0-13 15,1 0 3-15,0 0 10 16,0 0 0-16,0 0 7 15,2 0-3-15,-2 0-4 16,0 0-16-16,-1 0 1 16,3 0 8-16,-3 0 7 15,1 0-9-15,0 0 9 16,0 0-8-16,2 0 8 16,-2 0 0-16,2 0-9 15,-3 0-30-15,3 0 39 16,-2 0-1-16,0 0 2 15,-2-4-2-15,0 4-20 16,-1-4 1-16,0 0 19 0,1 2-27 16,-1 2 26-16,1 0 2 15,2-4 0-15,0 4-3 16,0 0 3-16,-1 0-3 16,3 0-4-16,0 0-14 15,0 0 21-15,-2 0-1 16,2 0 3-16,0 0 13 15,-2 0-15-15,-1 0 0 16,1 0-20-16,0-4 22 16,2 4-2-16,0 0 1 0,0 0-1 15,0 0 14 1,-3 0-14-16,3 0 0 0,0 0-9 16,0-4 4-16,-2 4 5 15,0 0 0-15,0-4 0 16,0 4-11-16,0 0 11 15,-3-2-12-15,3 2 11 16,-2-2-47-16,-1 0 32 16,0-2-4-16,1 4-20 15,-3-4 30-15,1 4-86 16,-1 0-14-16,2 0-13 16,1 0-59-16,0 0-72 15,-1 4-71-15,1 4-195 0,0 2 133 16</inkml:trace>
  <inkml:trace contextRef="#ctx0" brushRef="#br0" timeOffset="41011.46">12105 16659 628 0,'0'0'329'0,"0"0"-151"0,0 0-145 0,0 0 51 15,0 0 78-15,0 0-64 0,0 0 24 0,0 0-14 16,0 0 51-16,0 0 30 15,0 0-72-15,0 0 11 16,0 0-5-16,0 0-59 16,10 0 20-16,6 0-19 15,9 10-37-15,6 4 59 16,11 7-66-16,10-3 10 16,6 4-4-16,4-3-10 0,1 4-9 15,-5-1 6 1,-6-4-13-16,-2-2 20 15,-4-6-21-15,1-2 0 16,5-8-9-16,5 0 25 16,5 0 19-16,6-4-26 0,1-4-3 15,0-2 7-15,-3 6-13 16,-3-4 0-16,-7 8-7 16,-7 0-1-16,-13 0 8 15,-12 0 10-15,-7 0-10 16,-3 0 37-16,-5 0-37 15,4 0 0-15,3 0 8 16,2-6 11-16,2-2-10 16,4 0-8-16,1-2-1 15,0 0 27-15,-1 2-27 16,0 0 0-16,-1 2-18 0,-3-2 14 16,-3 3 4-16,0 1 5 15,-2 3-4-15,-1-7 7 16,1 3-8-16,-1 0 0 15,1 1-16-15,-2 0 11 16,3-5 5-16,-3 5 11 16,3-2-10-16,-1 6 16 15,-1-4-17-15,-6 0 0 16,-1 4-15-16,-5 0 21 16,0 0-7-16,-2 0 1 15,3 0 0-15,-3 0 9 16,0 0-9-16,0 0-3 0,0 0-9 15,0-4-30 1,-18 0-46-16,-11-2-29 0,-15-2-193 16,-53 4-66-16,13 2-295 15,-5 2-53-15</inkml:trace>
  <inkml:trace contextRef="#ctx0" brushRef="#br0" timeOffset="41987.78">10033 17375 816 0,'0'0'400'0,"0"0"-197"0,0 0-33 0,0 0-2 0,0 0-94 0,0 0 127 0,0 0-85 0,17-54-38 15,12 44 5-15,4 2-37 16,8-2 24-16,3 6-6 15,4 0-32-15,0-4 19 16,1 6-51-16,0-6 0 16,5 0 0-16,4 2 24 15,4-2-24-15,2 0 16 0,5 2-7 16,-1-2 12-16,-6 4-21 16,-5-2 0-16,-3-2-1 15,-4 0-8-15,-4 2 9 16,-5-2 20-16,-8 2-10 15,-6-2 33-15,-10 4-43 16,-8 0 0-16,-4 4 30 16,-3 0-16-16,-2 0 26 15,0 0-10-15,0 0-14 16,0 0 39-16,0 0-54 16,0 0-1-16,0 0 0 0,0 0-10 15,0 0 10-15,0 0 0 16,-9 0-33-16,0 0 32 15,0 0-153-15,-3 4-134 16,4 14-177-16,-1-4-253 0</inkml:trace>
  <inkml:trace contextRef="#ctx0" brushRef="#br0" timeOffset="44126.35">19323 9126 29 0,'0'0'173'0,"0"0"-101"0,0 0-50 0,0 0-22 0,0 0 6 0,0 0-6 0,0 0 20 16,0-94-9-16,0 81 4 16,0 1-15-16,0-2 7 15,0 2-4-15,-4 0 3 16,-3 0 27-16,-3 2-33 16,-7 0-7-16,-2 0-93 15,-1 2 93-15,-5 0 14 16,0 4-5-16,-2 0 39 15,4 4-2-15,-4 0-5 0,2 0-11 16,0 0-5 0,1 0-12-16,-2 6 1 0,1 2-7 15,0-2 9-15,1 2 1 16,1-2-3-16,8 0 1 16,1 0-1-16,5-4 53 15,3 2-37-15,2 0 19 16,1-2-41-16,3 2 13 15,0 0-14-15,0 0 5 16,0 2-13-16,-2 3 5 16,0-2 3-16,0 1 7 15,-1 0-6-15,-4 0 12 16,-1 2-13-16,-3 0-11 16,-5 4-7-16,-1 1-21 15,-4 0-44-15,1 3 18 0,3-1 59 16,5-3 6-1,5 0 0-15,5 0-3 0,2 0 2 16,0 6-26-16,13-2-69 16,1-4-51-16</inkml:trace>
  <inkml:trace contextRef="#ctx0" brushRef="#br0" timeOffset="46124.95">19375 11185 427 0,'0'0'101'0,"0"0"-57"0,0 0-29 0,0 0 28 0,0 0 47 0,0 0-50 15,0 0-14-15,0 0-26 16,29-80-20-16,-29 74-21 16,0 0 10-16,0 2 10 15,0-2 21-15,0 2 11 16,-2 0 35-16,-5-2 26 0,3 2-24 16,-2-4 44-16,4 0 24 15,2 0 7-15,0-3 65 16,0 4-72-16,0-4-11 15,0 3-5-15,0 1-73 16,0 0 50-16,0 2-23 16,0 0-16-16,0 1 47 15,0 3-35-15,0-2 20 16,0 3-2-16,0-1-56 16,0 1 41-16,0-3 24 15,0 2-37-15,0 1 55 16,0-3-48-16,0 1 11 15,0 2 21-15,0-1-73 16,0-2 30-16,0-1 2 0,0 0-37 16,-6 0 72-1,-1-2-57-15,-1 1-16 0,-2-2 0 16,4 1 6-16,-5 1-6 16,2-2 0-16,-3 3 11 15,4-2-4-15,1 2-6 16,3 0 23-16,-3 0-24 15,2 1-24-15,1-2 24 16,-5 3 0-16,0 0 7 16,-2 0-1-16,-4 2-5 15,-3-2-1-15,-3 2 0 0,2 0 0 16,1-2 0-16,2 2 0 16,3 0 1-16,2-2 8 15,4 2 0-15,2 0-9 16,1 0 0-16,2 0-21 15,-3 0 21-15,1 0-11 16,-3 0 25-16,0 0-10 16,0 0 7-16,-1 0-8 15,-1 0-3-15,0 0-18 16,0 0 17-16,0 6 1 16,-2 2 0-16,-4 2-3 15,2 2 14-15,-4 2-11 16,1-2 0-16,6 1-11 0,-1-6 10 15,4 0 1-15,0-3 0 16,5-3 8-16,2 1-1 16,0-2-7-16,0 0 0 15,0 0-15-15,0 0 15 16,0 0-18-16,0 4 36 16,0 0-18-16,0 3 8 15,0 3 8-15,4 2-16 16,1-1-33-16,0 2 33 15,3-1 0-15,1 2-45 16,3-2 45-16,1 4-166 16,5 10-119-16,-7-2-262 15,-5-6-355-15</inkml:trace>
  <inkml:trace contextRef="#ctx0" brushRef="#br0" timeOffset="48038.87">3633 14672 1048 0,'0'0'385'0,"0"0"-210"0,0 0-161 0,0 0 56 0,0 0 84 0,0 0-71 0,0 0 16 16,-33-20-84-16,33 18 10 16,9-4 13-16,9 2-29 15,7 0 31-15,8 0-13 16,11-6-26-16,14-2 67 16,31-12-45-16,40-20 51 15,46-22-26-15,10-13-47 16,-5 7 16-16,-42 16-17 15,-49 26-9-15,-22 4-3 16,-16 4-9-16,5-2 12 16,-1-2 2-16,3-2-49 15,-13 4 42-15,-7 0 14 16,-7 2-2-16,-4 4 2 16,0 0 8-16,0 0 12 0,2 1-20 15,4-1-17-15,3 0 8 16,1 4 9-16,1 0-5 15,-3 4 5-15,-6 2 0 16,-6 4 8-16,-10 2-8 16,-6 2-62-16,-5 0 6 15,-2 0-18-15,0 0-105 16,-24 12 29-16,-3 2-349 16,0-2-181-16</inkml:trace>
  <inkml:trace contextRef="#ctx0" brushRef="#br0" timeOffset="48309.97">5285 13637 1190 0,'0'0'489'0,"0"0"-387"0,0 0-27 0,0 0 77 0,0 0-29 0,0 0-76 16,156-46-46-16,-110 46 73 15,6 20-54-15,-8 6 21 16,-6 6-20-16,-6 8-11 16,-13 7-10-16,-10 3 0 0,-9 2 18 15,0 0 10 1,-15 0-12-16,-15-7 17 16,-11-1-33-16,-40 10-203 0,8-10-117 15,-1-12-456-15</inkml:trace>
  <inkml:trace contextRef="#ctx0" brushRef="#br0" timeOffset="48688.31">3961 13573 1107 0,'0'0'344'16,"0"0"-154"-16,0 0-42 15,0 0-18-15,0 0 53 16,0 0-123-16,0 0-9 15,-20 74 71-15,38-27-89 16,2 3-5-16,4 2-10 16,1-4-11-16,0-6 33 15,-4-4-32-15,0-10-16 16,-6-1-18-16,-6-8-128 16,-9-1-40-16,0-4-66 0,-11-1-311 15,-7-13-39-15</inkml:trace>
  <inkml:trace contextRef="#ctx0" brushRef="#br0" timeOffset="49077.95">3863 13646 396 0,'0'0'604'16,"0"0"-422"-16,0 0-70 15,0 0 81-15,-34-127 6 16,34 99-59-16,21-4-46 15,8 0-74-15,6 0 29 16,3 2 13-16,3 10-32 0,-6 8 41 16,-4 12-17-16,-4 0-4 15,-3 22 20-15,-6 18-39 16,-2 10 24-16,-7 6-11 16,-9 4-30-1,0-3 45-15,0-6-51 0,-5-8 12 16,-6-7-20-16,2-12 9 15,3-8-16-15,1-8 7 16,5-4-39-16,0-4 38 16,0 0-60-16,13-4 38 15,14-12 22-15,6-6-20 16,7-4-1-16,5-4-41 0,-1 0-90 16,-3-1-54-16,-7 4-140 15,-8-16-213-15,-6 9 177 16,-8 4-232-16</inkml:trace>
  <inkml:trace contextRef="#ctx0" brushRef="#br0" timeOffset="49422.05">4444 13405 362 0,'0'0'329'0,"0"0"-10"16,0 0 53-16,0 0-72 15,0 0-97-15,0 0-12 16,0 0-89-16,-44-66-44 16,44 66 35-16,0 0 2 15,0 0-14-15,0 0-55 16,0 8-26-16,0 10 0 15,7 6 15-15,11 4-2 0,3-2 29 16,4-2-41 0,6-2 19-16,0-4 1 0,-2-4-21 15,0-4-7-15,-6-2-12 16,-8-1 19-16,-5-2 18 16,-10 1-17-16,0 2 35 15,-8 0 54-15,-21 8-78 16,-8 4 14-16,-12 4-26 15,-5 5-1-15,1-1 1 16,9-4 12-16,12-8 16 16,12-6-28-16,14-6-7 15,6-4-31-15,0 0-59 16,10-6-108-16,19-14 67 16,25-25-84-16,-8 8-145 15,-3 2-330-15</inkml:trace>
  <inkml:trace contextRef="#ctx0" brushRef="#br0" timeOffset="50855.83">5846 12934 408 0,'0'0'546'0,"0"0"-470"0,0 0-62 0,0 0-14 0,0 0 0 0,0 0 3 0,0 0-2 15,-4-34-1-15,8 31 22 16,-2 3-11-16,-2-1 175 16,0-4 57-16,0 1-49 15,0-1 16-15,0-1-38 16,0 2-14-16,0 0 22 15,0 4-94-15,0 0-13 16,0 0-44-16,2 0-23 16,5 4 46-16,9 18-46 0,6 10 47 15,12 10 2-15,6 8-37 16,6 4-19 0,6-4 1-16,-1-1 0 0,-2-4 3 15,-2-4 5-15,-10-7 14 16,-3-6-22-16,-9-6-7 15,-8-6-2-15,-5-4 8 16,-6-6 0-16,-4 0 1 16,0-4 0-16,-2 0 18 15,0 0-4-15,0 0-14 16,0-2-14-16,0 0 7 16,0 0 7-16,0 0 24 15,0 2-18-15,-10 0 18 0,-4 2-20 16,-6 0 11-16,-2 0-15 15,-5 4 0-15,-7 2 1 16,-3 6 25-16,-6 4-25 16,1 2 16-16,0 0 5 15,3 0-2-15,6-4-16 16,4-2-4-16,10-4-4 16,2-4 4-16,7-1 1 15,5-4 17-15,3-1-12 16,2-2-6-16,0 2-14 15,0-2 4-15,-2 3 10 16,2-3 1-16,0 1 1 16,-2 2 16-16,2-3-18 15,-3 1-6-15,3-1 0 16,0 0-3-16,0 0 9 0,0 0-14 16,0 0 14-16,0 0 0 15,0 0 0-15,0 0-47 16,5-1 4-16,6-2-50 15,0-1-120-15,3 0-125 16,-6 1-316-16,-6-1-288 0</inkml:trace>
  <inkml:trace contextRef="#ctx0" brushRef="#br0" timeOffset="51221.15">5840 13413 916 0,'0'0'542'0,"0"0"-449"0,0 0-59 0,0 0 94 16,0 0 89-16,0 0-14 0,0 0-18 16,-3-14-8-16,0 14-5 15,-1 0-88-15,-2 0-23 16,-5 12-43-16,-1 6 4 15,-1 8 13-15,0 8-15 16,1 6 9-16,6 2 14 16,4-2-43-16,2-5-7 15,0-8-10-15,0-6 17 16,15-7 10-16,7-6-9 16,7-6 6-16,7-2-3 0,7 0 8 15,1-10-24 1,3-7-3-16,10-6-95 0,-12 1-98 15,-13 2-568-15</inkml:trace>
  <inkml:trace contextRef="#ctx0" brushRef="#br0" timeOffset="54797.63">4304 13052 1270 0,'0'0'318'0,"0"0"-193"0,0 0-59 0,0 0-56 0,0 0 151 0,-22-106 37 0,17 96-103 16,1 4-61-16,2 2-9 0,-2 1-19 15,-4 2 90-15,-3-2-31 16,-1 2-29-16,-7-3 40 16,-3-1-70-16,-5 1-6 15,-2 0 0-15,-2 0 15 16,-1 1 13-16,-1-1-28 16,-5 4 0-16,-1 0 25 15,-4 0-25-15,-4 19-2 16,-4 12-22-16,-3 11 18 15,4 8 6-15,0 6 1 16,10 6 0-16,7 4 30 16,10 5-31-16,8 3-1 0,10 0-5 15,5 2 6-15,3-5 3 16,19-3-3-16,7-9 1 16,4 0 37-16,6-3-38 15,1-8-6-15,-1 2 5 16,1-6 1-16,-1-2 9 15,-4-2-9-15,-1-4 0 16,1 1 7-16,3 1-7 16,5-8-7-16,1 0-5 15,5-2 8-15,4-8 4 16,5-4 0-16,0-10 13 0,2-6 9 16,-2 0-22-1,-2-18 0-15,-2-6 0 0,-6-6 0 16,2-4 27-16,-4-4-20 15,1-2-6-15,-2-4 78 16,0-5-77-16,-1-1-4 16,-4 0-8-16,-4-2 10 15,-7-2 17-15,-7 2-16 16,-8 0-1-16,-8-3 47 16,-6 5-40-16,0 0-7 15,-14 0 0-15,-10 2 2 16,-3 0 19-16,-2 4-21 15,0 3 1-15,0 5 51 16,0 7-40-16,0 3-12 16,3 5 0-16,-1 6 0 0,5 2 27 15,2 5-16 1,-1 2-10-16,8 4 61 0,-1 2-62 16,8 0-2-16,-1 0-8 15,5 0-7-15,0 0 17 16,2 0 5-16,0 0 1 15,0 0-6-15,0 0 0 16,0 0-1-16,0 0-13 16,0 0 12-16,0 0-31 15,0 0 32-15,4 0-88 16,17 11 39-16,23 8-214 16,1-1-270-16,-5-8-406 0</inkml:trace>
  <inkml:trace contextRef="#ctx0" brushRef="#br0" timeOffset="55765.59">5817 12362 667 0,'0'0'327'0,"0"0"-141"0,0 0-16 0,0 0 78 0,0 0 2 0,0 0-71 15,0 0 6-15,-42-32-85 16,26 32-30-16,-2 6-29 16,-2 10-7-16,0 6 35 15,0 4-62-15,5 9 5 16,2 2 67-16,3 6-78 0,10 1-1 15,0 0-7 1,6-4 7-16,17-8-15 16,8-8 15-16,9-12 0 0,7-10-2 15,7-2 2-15,10-14 0 16,3-16-9-16,-2-6-15 16,-7-4 15-16,-14 2-46 15,-13-1-47-15,-17 3 85 16,-12 0-52-16,-2 0 12 15,-13 0 20-15,-16 0 37 16,-4 0-11-16,-6 0 11 16,2 6 0-16,3 2 34 0,9 8-21 15,6 6 19-15,7 6-5 16,6 4-25-16,4 2 76 16,2 2-56-16,0 0-21 15,0 0 57-15,0 0-43 16,0 0-12-16,4 10 14 15,7 8 0-15,7 4 30 16,2 4-47-16,4 6 8 16,3 2 39-16,0 2-38 15,2 0-18-15,2-4 6 16,-2-4 3-16,-2-7-14 16,2-6 12-16,-2-4-52 15,-2-5 38-15,0-6 16 0,-2 0-33 16,0-9-38-1,-6-13 40-15,1-6 7 0,-5-4 11 16,-3 2 13 0,-6 2 7-16,-2 6 7 0,-2 6-13 15,0 4 38-15,0 4 7 16,0 6 56-16,0 2-84 16,0 0-6-16,0 0 37 15,0 0-48-15,7 12-2 16,6 4-6-16,5 0 7 15,2 0 15-15,0-4-15 16,-2-2-41-16,-5-4 41 16,-6 0-149-16,-7 0-113 15,0 0-227-15,-16 0-173 0</inkml:trace>
  <inkml:trace contextRef="#ctx0" brushRef="#br0" timeOffset="56161.28">6291 12242 1440 0,'0'0'385'0,"0"0"-218"0,0 0-55 0,0 0 6 0,0 0 38 0,0 0-113 0,132-26-15 16,-92 20-56-16,0 0-5 15,-4-2-143-15,-5-4-78 16,-2-4 4-16,-5-1 72 15,-5-2-6-15,-6 1 137 0,-7 1 47 16,-6 6 121 0,0 0 94-16,0 7 32 0,-9 1-48 15,-1 3-15 1,-2 0-77-16,3 0-66 0,1 11 69 16,0 7-68-16,6 4-6 15,2 5-22-15,0-1-13 16,10-2 24-16,9-4-25 15,8-6 1-15,6-6 12 16,8-8-13-16,3 0-28 16,0-2 3-16,-1-14-79 15,-9-2-14-15,-8-4-105 0,-17-14-130 16,-9 6-43 0,0 2-245-16</inkml:trace>
  <inkml:trace contextRef="#ctx0" brushRef="#br0" timeOffset="56565.91">6757 11897 546 0,'0'0'308'0,"0"0"-28"16,0 0-86-16,0 0-38 16,0 0 9-16,0 0-13 15,0 0-65-15,2-90-57 16,10 90 139-16,-1 14-29 16,-3 14 18-16,0 8-46 15,-4 8-40-15,-2 4 21 16,0-2-93-16,0-1 25 0,3-9 14 15,1-7-38 1,4-7-2-16,1-8-6 0,7-7 7 16,1-7-6-16,6 0-20 15,6-10-80-15,2-15 94 16,1-5-71-16,-3-3-2 16,-4-4 4-16,-7 6 4 15,-7 2 60-15,-3 9-8 16,-8 6 25-16,-2 8 65 15,0 4 55-15,0 2-16 16,0 0-39-16,0 0-47 16,0 0 60-16,6 0-78 15,5 0 0-15,5 0 18 16,6 0-6-16,9 0-24 16,8-10 6-16,-2-6-77 15,3 10-104-15,-13 2-363 0,-11 4-451 16</inkml:trace>
  <inkml:trace contextRef="#ctx0" brushRef="#br0" timeOffset="58047.79">5238 13816 952 0,'0'0'372'0,"0"0"-246"0,0 0 15 16,0 0 69-16,0 0-83 0,0 0 25 0,0 0-69 0,-92 142 17 0,81-88-23 15,5 7-23-15,3 9 3 16,1 6-57 0,2 8 24-16,0 4 7 0,0 5 1 15,11 1-31-15,0 0-1 16,0-4 6-16,1-1 7 16,-1-1-13-16,5-2-8 15,3 2 8-15,24 17 37 16,30 19 12-16,37 14-31 15,21 5-12-15,16-9-6 16,3-22-9-16,0-18-46 16,18-3 37-16,15-3-3 0,8-8 2 15,7 4 12-15,7 3 7 16,3-3 0-16,1-4-9 16,10 0-4-16,10-8 13 15,9-1 10-15,14-7 13 16,11-6 0-16,4-6-17 15,7-8 21-15,7-4-27 16,7 1 0-16,5-14 6 16,11-4 6-16,1-19 9 15,5-4-15-15,4 0-6 16,0-22 0-16,-4-5-3 16,-2-9 0-16,-17-8 3 15,-12-10 1-15,-10-8 0 16,-13-6 4-16,-8-8-4 15,-8-17 4-15,-11-5-5 16,-12-10-15-16,-14-12 15 0,-14-1 1 16,-13-5 12-16,-13-2-11 15,-14-7 4-15,-16 3 27 16,-19 1-33-16,-18 1-17 16,-18 6 17-16,-15-1 0 15,-19-1 15-15,-13-6-5 16,-17 1-1-16,-14 1-9 15,0 6-3-15,-5 3-12 16,-12 9 15-16,-4 6 18 16,6 16-18-16,3 14 0 15,6 13 1-15,-1-13-2 16,3 0-13-16,0-12-27 16,-2-12 33-16,4-3 16 0,2-27-2 15,0-16-6-15,8 13 1 16,7 29 1-16,1 30-2 15,-1 18-17-15,3-11 17 16,2-9 2-16,6-8 7 16,1 1 0-16,5 6 0 15,1-2-9-15,0 5-12 16,-2-2-9-16,1 2 21 16,-1-4 15-16,-2-1-15 15,-2-3 0-15,-1-4 2 16,4-2-13-16,-1-7 8 15,4-1-38-15,0-2 18 0,3-3 23 16,-1 5 0-16,2 2 0 16,0 4 1-16,3 10-7 15,2 6 6-15,3 5-24 16,-1 7 18-16,-1 4 12 16,-1 4 4-16,-4 6-1 15,-7 8 2-15,-4 5-11 16,-2 5-2-16,-3 6-8 15,-2-2 10-15,2 2 18 16,-1-2-17-16,-2-2 12 16,-1-2-11-16,0 0 4 15,-2 0-6-15,0-4-5 0,-1 0-2 16,5-2 14 0,2-5 1-16,2 1 9 0,1-2-15 15,2 0 7-15,-2 4-9 16,-4 8-18-16,-3 6 18 15,-7 10 0-15,-1 4 13 16,-8 6-7-16,0 2 6 16,-2 2-12-16,0 0-28 15,0 0-124-15,0 0 0 16,0 2-99-16,-22 10-98 16,3 0-259-16,-2-4-280 0</inkml:trace>
  <inkml:trace contextRef="#ctx0" brushRef="#br0" timeOffset="58401.32">16686 9904 479 0,'0'0'788'0,"0"0"-527"16,0 0-83-16,0 0-29 0,0 0-44 0,0 0 61 0,0 0-51 15,22-44-4-15,-4 38-19 16,6-2-43-16,3-1 9 16,6 4-58-16,3-2 0 15,2 1 47-15,5 2-36 16,-4 3 15-16,-3 1 6 0,-5 0-17 16,-6 0-8-1,-10 18-7-15,-6 10 0 0,-6 6 12 16,-3 8 36-16,0 2-11 15,-7 0 0-15,-3-2-16 16,0-6-21-16,3-3-12 16,0 3-129-16,-2 28-81 15,1-6-427-15,-1-8-152 0</inkml:trace>
  <inkml:trace contextRef="#ctx0" brushRef="#br0" timeOffset="65147.74">27746 15909 211 0,'0'0'722'0,"0"0"-531"15,0 0-138-15,0 0-9 0,0 0 176 0,0 0-53 0,-5-9-76 0,5 9-55 0,0 0-34 16,0 0 51-16,0 0-53 15,0 0 1-15,0 13 72 0,0 10 28 16,0 4-19-16,0 14-38 16,0 3-6-16,0 0 18 15,0 0-56-15,3-2 0 16,5-2 0-16,3-10 13 16,1-8-13-16,-1-4 0 15,-2-8 0-15,0-2-7 16,-5-3 0-16,-2-5-14 15,-2 0 21-15,0 0 7 16,0 0 1-16,0-5-8 16,-6-11 1-16,-8-2 20 15,1-4-21-15,-1-2 0 16,1-6 4-16,0-2-3 0,-1-4 17 16,3-4-18-1,3 4 1-15,-2-4 0 0,6 0-1 16,2 4-14-16,2 1 14 15,0 7 8-15,8 2 0 16,8 4-8-16,4 4 12 16,0 4-6-16,3 4-6 15,-1 2 0-15,-2 8 25 16,0 0-6-16,-5 0-12 16,-1 4-1-16,-1 18 21 15,1 10 46-15,-5 8-73 16,-1 0 10-16,2-3-4 15,-4-6 0-15,1-4 1 0,-1-9-7 16,1-4-10 0,0-6 1-16,0-4-58 15,-1-4-11-15,3 0 78 0,0 0 0 16,-2-16-6-16,1-4-7 16,-3-2 6-16,-3-4 7 15,0-1-28-15,-2 1 14 16,0 2 14-16,0-2 11 15,3 4-10-15,2 4-1 16,-1 0 7-16,5 8-6 16,1-4-1-16,2 8-1 15,1 4 1-15,1 2 12 16,1 0 19-16,-1 6 12 0,-1 20 17 16,3 2 9-16,-3 10-69 15,0-2 1-15,3 0 11 16,2-4 14-16,-3-1-3 15,4-5-12-15,-7-8-11 16,-1-4 0-16,-3-4-60 16,-4-2-124-16,-4-4 39 15,0-4-203-15,0 0-175 16,0 0-4-16</inkml:trace>
  <inkml:trace contextRef="#ctx0" brushRef="#br0" timeOffset="65558.38">28496 15847 1028 0,'0'0'510'0,"0"0"-408"0,0 0 57 0,0 0 52 0,0 0-73 0,0 0-114 0,0 0-12 15,-48 54 24-15,40-28 7 16,4 1 5-16,2-1-10 15,0-2-20-15,2-2-18 16,0-4-5-16,4-6-8 16,12-2 12-16,3-10 1 15,4 0-23-15,4 0-8 16,0-12 5-16,0-8 12 16,-5-2-24-16,-7-4 25 0,-8-1 13 15,-7 4 10-15,0-4 2 16,-13-1 9-16,-14 4-13 15,-2 4 12-15,-2 8-16 16,0 2-2-16,2 10 61 16,0 0-45-16,4 14 12 15,5 12 8-15,4 2-30 16,10 2-8-16,6 2-40 16,0-9-132-16,31-10-69 15,-2-4-119-15,-2-9-317 0</inkml:trace>
  <inkml:trace contextRef="#ctx0" brushRef="#br0" timeOffset="65927.03">28675 15815 211 0,'0'0'1139'0,"0"0"-929"15,0 0-157-15,0 0 73 16,0 0 73-16,0 0-20 15,0 0-139-15,56 64-34 16,-44-34 22-16,0-3-15 16,1 0 15-16,1 0-4 0,1-9 3 15,-2-4 4 1,3-6-31-16,-3-4-24 0,1-4 24 16,-1 0 10-16,1-12-9 15,-3-12 22-15,0-2-22 16,-4-5-2-16,-3 3-17 15,-2-4 18-15,-2 2-9 16,0 8 9-16,0 4 0 16,0 4 26-16,0 10-25 15,0 4-1-15,0 0-90 16,5 0-106-16,13 18-8 16,-1-4-299-16,4 0-91 0</inkml:trace>
  <inkml:trace contextRef="#ctx0" brushRef="#br0" timeOffset="66129.63">29174 15799 1069 0,'0'0'345'16,"0"0"-190"-16,0 0-28 16,0 0 29-16,0 0-9 15,0 0-47-15,0 0-39 16,13 74-61-16,-10-56 6 15,-3 0-3-15,2-4-3 16,-2-6-12-16,0 1-4 16,0-4-157-16,0 0-150 15,-2-5-437-15</inkml:trace>
  <inkml:trace contextRef="#ctx0" brushRef="#br0" timeOffset="66526.5">29134 15705 1245 0,'0'0'352'0,"0"0"-293"15,0 0 1-15,0 0 61 16,0 0-121-16,0 0-17 16,127 48-69-16,-98-40 24 15,-2-2 35-15,-3-2-56 16,-2-4 29-16,-2 0 42 15,1 0-1-15,-4-4 13 16,1-6 29-16,-5 2 47 16,-1-4 46-16,-6 2-30 15,-4 0 0-15,-2 2 50 16,0-2-68-16,0 2-17 0,-4 2 20 16,-10 6-31-16,-1 0 28 15,-3 6-37-15,1 16 6 16,-2 6 48-16,9 8-79 15,3 4-6-15,7 0 37 16,0-2-36-16,11-10-7 16,18-6-53-16,13-12-44 15,14-10-11-15,46-1-170 16,-13-17-245-16,-6-3-11 0</inkml:trace>
  <inkml:trace contextRef="#ctx0" brushRef="#br0" timeOffset="66823.1">30225 15633 1273 0,'0'0'209'0,"0"0"-136"0,0 0 65 0,0 0 29 0,0 0-129 0,0 0-2 15,0 0 112-15,43-4-56 16,-24 12 5-16,6 2-11 0,2 6-16 16,6 2-17-1,8 0-53-15,8 0 0 0,2-4 14 16,0-4-14-16,-4-2-1 16,-9-4-126-16,-11-4-72 15,-21 0-163-15,-6 0-278 16,0-10-299-16</inkml:trace>
  <inkml:trace contextRef="#ctx0" brushRef="#br0" timeOffset="67011.77">30588 15538 738 0,'0'0'528'16,"0"0"-372"-16,0 0 68 15,0 0 92-15,0 0-112 16,0 0-37-16,-68 125-11 0,32-61-84 15,-4 6 7-15,-3-2-52 16,6-2-27-16,-8 3-89 16,11-17-537-16,8-24-1022 0</inkml:trace>
  <inkml:trace contextRef="#ctx0" brushRef="#br0" timeOffset="68478.98">31313 15173 880 0,'0'0'566'0,"0"0"-420"0,0 0 14 0,0 0 43 0,0 0-28 0,0 0-33 0,0 0-107 0,25 9 14 16,-6 18 28-16,2 12-65 16,3 5 19-16,2 6-16 15,6 0-15-15,-1 4 25 16,3 0 0-16,-1-2 30 15,-4-7-35-15,-9-13-10 16,-9-10-10-16,-6-4 0 16,-5-10-19-16,0-6 19 15,-2-2 0-15,-15 0 10 16,0 0-3-16,-3 0-1 16,-5-6-6-16,-2-8 0 15,-2 0 14-15,-4 2 4 0,-5 2-18 16,1 2 0-16,-9 8 14 15,-2 0-2-15,-4 4-12 16,1 14 25-16,2 4-7 16,10-4 37-16,10 0-44 15,13 0 8-15,9-10-19 16,7 2-19-16,0-4 19 16,9-2 0-16,11-2 1 15,5-2 24-15,2 0-23 16,-4 0-4-16,2-2-22 15,-7-4-111-15,-3-2-84 0,-6-2-159 16,-4 2-417-16</inkml:trace>
  <inkml:trace contextRef="#ctx0" brushRef="#br0" timeOffset="68708.7">31190 15548 1352 0,'0'0'573'0,"0"0"-504"0,0 0 42 0,0 0 100 0,-122 31-45 0,72 9-7 16,2 2-53-16,5 6 5 15,12-8-28-15,14-4-83 16,15-6 15-16,2-12-15 16,37-10-2-16,41-8-14 15,48-4-84-15,46-26-105 16,-20-2-132-16,-32-4-756 0</inkml:trace>
  <inkml:trace contextRef="#ctx0" brushRef="#br0" timeOffset="70123.12">24611 16280 1264 0,'0'0'501'0,"0"0"-373"0,0 0-45 0,0 0 26 0,0 0 34 16,-32 143 50-16,32-63-134 15,0 6-51-15,14-12 64 16,6 3-71-16,2-19 18 0,-1-8-19 16,-2-16 1-16,-3-10-2 15,-3-10-5-15,-4-2-110 16,-2-8 27-16,-7-4-79 15,0 0-23-15,0-4-23 16,-7-28-178-16,-10 2-99 16,-2-6 182-16</inkml:trace>
  <inkml:trace contextRef="#ctx0" brushRef="#br0" timeOffset="70693.86">24564 16557 628 0,'0'0'304'0,"0"0"-124"16,0 0-27-16,0 0-5 15,0 0 42-15,-5-128-58 16,34 100-33-16,12-4-36 16,3 1-19-16,8 4-21 0,-6 6 96 15,-5 7-66-15,-8 14-21 16,-8 0-5-16,-12 18-9 16,-7 17 41-16,-6 11-28 15,0 6-12-15,-19 8 86 16,-8 0-45-16,0-6-16 15,4-8-16-15,5-7-14 16,10-12-2-16,8-9-12 16,0-9-40-16,6-5 40 15,19-4 14-15,8 0 3 16,8-18-12-16,7-9-5 16,6-9-11-16,4-4-38 0,-2-4 9 15,-5 0 19 1,-9-2-1-16,-10 8-34 15,-13 2 25-15,-9 8 31 0,-10 2-9 16,0 8 9-16,-19 5 0 16,-5 12 103-16,-3 1-45 15,0 14-3-15,5 18-15 16,6-2-7-16,10 6-23 16,6-4-10-16,4-6-26 15,21 0 26-15,8-4 11 16,5-4 10-16,3 0-6 0,-2-4-6 15,-5 4-9 1,-7 0-9-16,-12 0 9 0,-13 4 37 16,-2 0 7-16,-17 1 0 15,-19 3-9-15,-2-2-23 16,-2-8-12-16,6-2-5 16,8-8-83-16,13-6 43 15,13-14-224-15,4-18-283 16,18-3-415-16</inkml:trace>
  <inkml:trace contextRef="#ctx0" brushRef="#br0" timeOffset="71006.73">25818 16469 1194 0,'0'0'764'16,"0"0"-571"-16,0 0-158 0,0 0 102 0,0 0 19 0,0 0-79 0,147-28-32 0,-13-4 9 15,35-12 17-15,-10 8 1 16,-35 5-65-16,-47 17 4 16,-40 10 10-16,-6 0-20 15,-4 4 0-15,-10 0-1 16,-14 0-44-16,-3 0 2 15,-13 8 18-15,-14 2-83 16,-6 2-27-16,-19-2-118 16,8-1-141-16,4-5-370 0</inkml:trace>
  <inkml:trace contextRef="#ctx0" brushRef="#br0" timeOffset="71209.21">26485 16152 1243 0,'0'0'369'0,"0"0"-246"16,0 0-23-16,133-2 227 16,-84 12-7-16,-5 16-170 15,-7 6-63-15,-15 8-73 16,-13 4-13-16,-9 5 51 16,0-3-52-16,-3-2-14 15,-8-8-42-15,5-6-195 0,17-12-134 16,20-4-350-1,16-14-138-15</inkml:trace>
  <inkml:trace contextRef="#ctx0" brushRef="#br0" timeOffset="72019.94">31482 15204 646 0,'0'0'371'0,"0"0"-241"0,0 0-53 0,0 0 80 0,0 0 82 0,0 0-78 0,0 0 1 15,27-93 14-15,-50 83-76 16,-12-4 7-16,-19 6 31 16,-17 4-79-16,-16 4 8 15,-11 0-7-15,-4 14 5 16,2 10 37-16,3 8-83 15,11 9-18-15,8 9 60 16,13 12-61-16,16 8 35 16,15 6-35-16,21 6 0 15,13-1 0-15,16-1-7 0,29 0 2 16,15-12 5-16,13-2 0 16,10-12 10-16,8-9-10 15,23-11 0-15,-10-16-1 16,5-16-2-16,-4-2-32 15,-22-20 22-15,-1-14 4 16,-18-8 8-16,-18-7 1 16,-20-3 0-16,-15-4 14 15,-11-2-14-15,0 6 0 16,-18 4 24-16,-6 7 0 16,-3 14 54-16,-2 4-50 15,-2 9 12-15,0 10-17 16,0 4-23-16,-5 0-15 15,3 10 7-15,-4 11 16 0,4 1-16 16,-2 6-14-16,-5-2-51 16,-5 6-17-16,-45 12-149 15,13-8-308-15,-10-4-122 0</inkml:trace>
  <inkml:trace contextRef="#ctx0" brushRef="#br0" timeOffset="72872.17">27202 17213 1000 0,'0'0'392'0,"0"0"-210"0,0 0-98 0,0 0 62 0,0 0 103 0,0 0-83 0,0 0-4 16,85-98-55-16,-69 98-27 16,1 5 38-16,1 26-78 15,-1 13 3-15,4 6 38 16,-1 8-80-16,0 0 32 15,0-4-22-15,-5-6 0 16,-1-16-11-16,-5-5-28 16,-5-19-53-16,-4-7 38 15,0-1-10-15,0-18 28 16,-13-18-30-16,-1-4 27 0,1-10 8 16,2-2 13-16,8 2 7 15,3 6 22-15,3 0-16 16,21 12 11-16,10 5-4 15,13 13-12-15,7 5 62 16,8 9-61-16,2 0-2 16,-1 4 46-16,-12 14-45 15,-13 10 22-15,-13-2-22 16,-19 6 11-16,-6-2 6 16,-14-2-18-16,-13-2 0 15,-4-4 0-15,3-8 7 16,3-6-8-16,7-8 1 15,10 0-25-15,8-8 10 16,0-14-40-16,6-10 4 16,21-8 23-16,8-4-46 0,11 4 33 15,2 4 24-15,6 9 17 16,-1 13 28-16,0 10-28 16,-3 4 42-16,-6 9 13 15,-6 18-53-15,-6 9 39 16,-9 3-20-16,-5-3-15 15,-1-4-6-15,-7-6-162 16,8-8-172-16,-4-4-375 16,1-10-307-16</inkml:trace>
  <inkml:trace contextRef="#ctx0" brushRef="#br0" timeOffset="73371.87">28614 17137 1335 0,'0'0'616'0,"0"0"-498"0,0 0-18 0,0 0 119 0,0 0-61 0,-122-49-24 0,76 49-21 0,1 23-79 16,3 4 16-16,6 8-22 15,7-3-18-15,13 0 40 16,14-2-50-16,2-8 0 16,22-8-6-16,18-10 7 15,14-4-2-15,4-8-22 16,2-10-47-16,-7-4 62 0,-8 0-34 15,-12 8 26 1,-12 4 14-16,-8 6-35 0,-5 4 37 16,4 0-1-16,1 0 9 15,7 0 27-15,7 0-29 16,4 0 15-16,-2-8-21 16,0-14-33-16,-9-6 17 15,-6-12-30 1,-14-1-21-16,0-7 56 0,-10 2 2 15,-16-2 9-15,-1 4 20 16,3 4-13-16,3 8 29 16,8 10-3-16,9 8-26 15,4 14 35-15,0 0-41 16,13 18 24-16,12 14-10 16,6 12-15-16,0 0 0 15,2 0-9-15,-6-4 22 0,-9 0-40 16,-11-4-20-16,-7-4-147 15,-23 0-171-15,-48 7-259 16,4-15 15-16,0-2 100 0</inkml:trace>
  <inkml:trace contextRef="#ctx0" brushRef="#br0" timeOffset="73445.41">28614 17137 430 0</inkml:trace>
  <inkml:trace contextRef="#ctx0" brushRef="#br0" timeOffset="74034.66">28614 17137 430 0,'-55'60'360'0,"69"-70"-169"0,19-4-58 0,15-3 115 0,10 4-30 0,12-1-32 0,8-4-9 0,2 0 1 15,2-5 17-15,-6-3-59 16,-16 8-14-16,-15 0-57 16,-19 8-65-16,-15 6 65 15,-11 0-29-15,0 4 34 0,-21 0-23 16,-17 0-34 0,-7 8-13-16,1 16 0 0,3 2 1 15,14 0 42-15,16 2-32 16,11 3 1-16,11-8-9 15,32-2-3-15,15-11-1 16,9-10-12-16,6 0-54 16,3-22 35-16,-5-14-11 15,-4-9-6-15,-11-1 29 16,-19-10-75-16,-14 2 13 0,-19 0 12 16,-4-4 52-1,-15 4 18-15,-16 5 1 0,0 5 14 16,0 16 104-1,6 12-66-15,7 16-12 0,5 4-41 16,3 30 1-16,6 12 52 16,4 7-24-16,0-3-4 15,9-6 17-15,15-12-42 16,5-6 0-16,2-16-1 16,3-6-23-16,2-4 7 15,0 0-5-15,-1-14-32 16,-1-4 54-16,-5 4-48 15,-5 2 26-15,-4 8 11 16,-2 4 11-16,0 0 9 16,4 8 27-16,2 10 4 0,8 0 23 15,1-4-60-15,2 2-6 16,1-10-3-16,-2-2 6 16,-3 0 6-16,-5-4-6 15,-3 4 2-15,-9 6 10 16,-3 8 9-16,-5 8-21 15,-6 14 12-15,0 5-11 16,0-4 30-16,-2-2-31 16,-7-7 0-16,-3-10-9 15,2-12-52-15,-15-10-237 16,3-6-333-16,-4-10-914 0</inkml:trace>
  <inkml:trace contextRef="#ctx0" brushRef="#br0" timeOffset="74168.92">30098 16820 1400 0,'0'0'924'0,"0"0"-798"16,0 0-75-16,0 0 41 0,0 0-64 0,0 0-28 0,0 0-136 0,0 0-630 0</inkml:trace>
  <inkml:trace contextRef="#ctx0" brushRef="#br0" timeOffset="74351.55">30163 17231 1770 0,'0'0'692'0,"0"0"-616"0,0 0 35 15,216-129 10-15,-44 65-45 16,-8 2-74-16,-37 14-2 15,-53-14-78-15,-56 18-401 16,-18 2-543-16</inkml:trace>
  <inkml:trace contextRef="#ctx0" brushRef="#br0" timeOffset="75450.2">25268 16120 1132 0,'0'0'562'16,"0"0"-398"-16,0 0-82 0,0 0 55 0,0 0-19 0,0 0-103 0,-74-104 40 0,48 92-36 16,-3-2 3-16,-7 4 18 15,-6 3-1-15,-7 6 24 16,-5 1-63-16,-8 0 9 15,-5 14 5-15,-6 12-8 16,-6 6 9-16,2 8 5 16,3 0-19-16,5 0 2 15,9 0-3-15,9 0-23 16,6-4 23-16,9 9 0 16,5 5 9-16,7 8 0 15,9 16 0-15,5 6-9 0,8 6-17 16,2 3-9-16,4-7 26 15,12-2 6-15,5-14 14 16,-2-8 18-16,1-13-16 16,5-5 6-16,4-8-28 15,2-2 0-15,5-2 15 16,6-2-6-16,5 0 0 16,8-8 15-16,5-8-18 15,6-10-3-15,2 0-3 16,6-18-12-16,4-18 12 15,8-12 1-15,9-10 24 16,2-6 23-16,-1 1-8 16,-11 1-6-16,-12 4-34 15,-19 10-7-15,-14 2 7 16,-18 2 1-16,-13-1 5 0,-9-3 29 16,0-2-34-16,-23 0 16 15,-8-2-17-15,-4-2 0 16,-5 4 10-16,0 10-10 15,1 4 0-15,6 9 13 16,6 11-6-16,8 6-14 16,5 10 1-16,3 0-34 15,5 0 39-15,-2 0 2 16,4 18 6-16,4 0-7 16,0 4-17-16,0 1-42 15,10-1-132-15,13 4-100 0,-2-4-197 16,-5-6-313-16</inkml:trace>
  <inkml:trace contextRef="#ctx0" brushRef="#br0" timeOffset="75938.36">25342 16096 411 0,'0'0'1034'0,"0"0"-763"0,0 0-131 0,0 0 102 0,0 0 29 0,0 0-70 0,0 0-127 0,-14-78-41 16,16 78 39-16,10 16-28 15,5 12-11-15,3 6 31 16,3 6-49-16,2 0-3 16,0-8-12-16,2-6 0 15,2-8 6-15,7-8-6 16,5-10 0-16,9-12 0 15,13-20 14-15,9-18-4 16,5-8-10-16,2-12 0 16,-6-2-1-16,-7 1 1 15,-10 3-8-15,-13 6-1 16,-15 8 18-16,-7 10-9 16,-13 12 0-16,-2 14 0 0,-6 4 12 15,0 7-12 1,0 6 0-16,0 1 21 0,0 0-21 15,0 0 11-15,0 0-11 16,0 0 0-16,0 4 12 16,0 6-12-16,0 2 0 15,0 2-14-15,0 4 26 16,0 0-24-16,0 0-52 16,-10 8-63-16,-12 20-91 15,2-6-407-15,-5-4-393 0</inkml:trace>
  <inkml:trace contextRef="#ctx0" brushRef="#br0" timeOffset="79146.41">17008 12480 494 0,'0'0'218'0,"0"0"-142"0,0 0 15 0,0 0 18 0,0 0-34 0,0 0-10 0,0 0-39 0,-50-4 7 16,44-1 17-16,2-5-1 15,0-1 68-15,-1 1 24 16,1-2-19-16,-2 0 64 15,1 4-47-15,-2-2-14 16,3 4-13-16,-3-2-18 16,1 2 4-16,-1 0-78 15,2 0-20-15,1 0 104 0,1 2-48 16,1 2 10-16,2 2-17 16,0 0-7-16,0 0-32 15,2 0-10-15,23 0-3 16,15 6 3-16,16 6 21 15,35 4 9-15,40-6 3 16,52-10-23-16,20 0-8 16,-7-16-2-16,-38-6-8 15,-55 4-4-15,-34 8 13 16,-20 6-1-16,-7 2 12 16,-8 0 0-16,-9 2-24 15,-21 0 12-15,-4 0 0 16,-7 0 27-16,-20 0 3 15,-4-2-3-15,-2 2-5 16,4 0-10-16,6 0-12 0,8 0-12 16,10 0-86-16,3 0 20 15,2 12-184-15,0 10-251 16,0 0-207-16</inkml:trace>
  <inkml:trace contextRef="#ctx0" brushRef="#br0" timeOffset="82528.34">20925 8151 61 0,'0'0'498'0,"0"0"-339"0,0 0-43 0,0 0 22 0,0 0 84 0,0 0 20 0,0 0-26 0,-17-42-27 15,17 42-44-15,0 0-19 16,0 0-88-16,0 0-25 15,0 0 89-15,0 0-28 16,0 0 8-16,0 0-14 16,0-4-29-16,2-4-30 15,27-10-9-15,19-14 0 16,18-14 19-16,16-16-13 16,11-13 7-16,3-9 10 15,1-4-22-15,-4-2 1 16,-5 1-2-16,-3 5-5 15,-11 8-11-15,-11 12 22 16,-15 10-6-16,-14 12 28 16,-12 13-19-16,-11 14 0 15,-6 5-9-15,-3 7 0 0,-2 2 39 16,0-2-32-16,0 3-5 16,0 0 33-16,0 0-27 15,0 0-8-15,0 0-15 16,0 0 10-16,0 0-14 15,0 0 19-15,0 0-28 16,0 0 22-16,0 0-76 16,0 0-12-16,0 0-107 15,-2 14-43-15,-16 18 0 16,2-3-332-16,-1-1-111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02:43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25645 6306 552 0,'0'0'203'16,"0"0"-99"-16,0 0-21 0,0 0 39 0,0 0-64 0,0 0-49 0,0 0 50 0,25-56-58 16,-21 52-2-16,-4 4-6 15,0 0-11-15,-10 0-69 16,-7 10-249-16</inkml:trace>
  <inkml:trace contextRef="#ctx0" brushRef="#br0" timeOffset="910">16356 7038 489 0,'0'0'184'0,"0"0"-184"0,0 0-96 0,0 0-36 0,-114 12 72 0,88-2 35 0,-8 0 25 16,-2 0 19-16,-8-2 3 16,-3-1-18-16,0-6 6 15,8-1 274-15,4 0 78 16,9-16-145-16,6-2-30 15,2 0-33-15,5-2-11 0,4-2 57 16,0 2-81 0,4 0-26-16,1 0 78 15,2 2-31-15,0 2-8 0,2 2-16 16,0 6-28-16,0 2-3 16,0 2-85-16,0 4 2 15,0 0 1 1,24 28-2-16,18 20 0 0,18 22 53 15,16 17-21-15,9 7-22 16,4 2-11-16,7-6 0 16,7-9 6-16,1-9-6 15,0-12 18-15,-3-12 8 16,-9-12-12-16,-15-10-14 16,-19-8-2-16,-18-8-38 15,-15-6 7-15,-17 0 33 0,-8-4-16 16,0 0-1-16,-4 0-47 15,-18-6-36-15,-10-14-207 16,-16-26-17-16,6 3-57 16,3-4-444-16</inkml:trace>
  <inkml:trace contextRef="#ctx0" brushRef="#br0" timeOffset="1344.68">16786 6669 1245 0,'0'0'552'0,"0"0"-431"0,0 0 12 0,0 0 102 0,0 0-19 0,0 0-64 0,-5-102-12 15,1 102-81 1,0 0 13-16,-8 0-72 0,-10 14 0 16,-29 42-2-16,-43 71 4 15,-40 73-2-15,-14 39 54 16,5 10-18-16,24-29 11 15,32-42-47-15,18-21 1 16,25-41 33-16,13-34-34 16,17-30 0-16,8-17 27 15,4-3-26-15,-1-6-2 16,3-6-17-16,0-10 6 16,0-10 11-16,0 0 1 15,7 0 0-15,2 0 30 0,0-10-29 16,2-4 17-1,0-2-18-15,0 1 0 0,-2 0-19 16,0-2 10-16,0 3-33 16,-4 5 42-16,-3-1-74 15,0 3 38-15,-2-1-66 16,0 2-40-16,0-8-123 16,0 2-344-16,-2-2-424 0</inkml:trace>
  <inkml:trace contextRef="#ctx0" brushRef="#br0" timeOffset="2924.88">20195 6978 1392 0,'0'0'314'0,"0"0"-153"0,0 0 21 0,0 0-71 0,0 0 20 0,0 0-83 0,0 0-41 0,-12 14-7 16,39 24 88-16,2 6-65 16,2-4 52-16,0-5-44 15,3-13 18-15,-1-12 17 16,8-10-60-16,5-13 31 15,12-28-16-15,11-20-9 16,7-17 19-16,4-8-16 16,-2-5 6-16,-4 5 0 15,-12 6-21-15,-6 8-8 0,-13 8-4 16,-8 9-9-16,-11 11 21 16,-6 15 6-16,-9 11 11 15,-5 7-17-15,1 9-6 16,-2 2-27-16,1 0-25 15,2 2-47-15,5 16 97 16,1 8-61-16,1 9-48 16,-1 37-33-16,-8-8-235 15,-2 0-289-15</inkml:trace>
  <inkml:trace contextRef="#ctx0" brushRef="#br0" timeOffset="3327.6">20505 7975 1343 0,'0'0'359'0,"0"0"-271"0,0 0 35 0,0 0 134 0,0 0-78 16,0 0-56-16,0 0 75 0,75-17-142 16,-46 16 2-16,6-3-47 15,15-6-11-15,12-11 72 16,32-20-72-16,30-28 12 16,-5-1 15-16,-15 0-27 15,-23 6-11-15,-35 13-27 16,-3-3-30-16,-8 3 21 15,-16 10 3-15,-15 13-42 16,-4 10 85-16,-2 12-127 16,-16 6 20-16,-3 0-68 15,0 20-103-15,-13 24-26 16,5-4-348-16,5-1-133 0</inkml:trace>
  <inkml:trace contextRef="#ctx0" brushRef="#br0" timeOffset="4383.5">13719 13565 1498 0,'0'0'547'15,"0"0"-406"-15,0 0-23 0,0 0 75 0,0 0-86 0,0 0-67 0,0 0 26 16,56-110-66-16,34 38 0 15,36-28 4-15,-1-1 13 16,-13 11-19-16,-21 18 2 16,-30 26-7-16,-6 2-8 15,-6 4-15-15,-18 14-18 0,-17 13 35 16,-14 13-42 0,-2 0-54-16,-29 21-79 15,-12 19-30-15,-8 14-7 16,-36 52-176-16,13-14-188 15,7-2-242-15</inkml:trace>
  <inkml:trace contextRef="#ctx0" brushRef="#br0" timeOffset="4639.57">13773 13922 1096 0,'0'0'635'15,"0"0"-418"-15,0 0-96 16,0 0 31-16,0 0 79 15,0 0-118-15,0 0-24 16,-4-14-49-16,42-20 7 0,17-14 22 16,16-16-69-16,14-8 0 15,7-4 7-15,-5 1 1 16,-12 9-4 0,-9 10-4-16,-16 8-19 0,-7 10-7 15,-12 10-112-15,-9 8-70 16,-8 9 48-16,-8 8-59 15,-6-4-41-15,0 3-258 16,2-3-533-16</inkml:trace>
  <inkml:trace contextRef="#ctx0" brushRef="#br0" timeOffset="6613.51">25705 6250 415 0,'0'0'934'0,"0"0"-657"0,0 0-173 0,0 0 83 16,0 0 18-16,0 0-13 0,0 0-60 0,-22-78-89 15,11 68 15-15,-1-2 9 16,-3-2-46-16,-3 0 47 0,-7-4-50 15,-8-2 17-15,-7-3-17 16,-14 1-17-16,-10 3-1 16,-12-2 0-1,-27 6 7-15,-28 2 2 0,-41 8 6 16,-15 5-15-16,7 0 0 16,17 0-32-16,45 0 32 15,24 0 0-15,-10 0 13 16,-19 0 2-16,-2 0-4 15,3 0-11-15,30 0 0 16,24 0 16-16,-13 0-16 0,-12 0 0 16,-12 0 1-1,-15-5 41-15,-21 3-33 0,16 2-4 16,11 0 8-16,16 0-13 16,19 0-11-16,-15 4 10 15,-11 4 2-15,1 2 4 16,2 1 4-16,1 3 21 15,5 0-30-15,4 1-13 16,3 2 7-16,5 3 6 16,2 0 0-16,3 2 5 15,-1 6-5-15,-4 2 32 16,-4 6-32-16,-3 4-23 16,0 4 23-16,1 2-1 15,9 1 8-15,9-1 28 16,7 2-26-16,9 2 12 0,6 6-8 15,5 4-12-15,7 4-2 16,7 6-18-16,6 7 12 16,4 21 7-16,2-8 1 15,6 8 27-15,-1 3-19 16,10-1-9-16,4 28-18 16,18 15 12-16,29-1 6 15,6-26 2-15,1-25 5 16,-8-31 16-16,2-2-17 15,14 10-6-15,13 8-11 16,17 6 1-16,3-6 10 16,3-7 5-16,5-5-4 15,0-6-1-15,-1-8 19 16,1-6-18-16,-1-4-2 16,18-3-10-16,20-7 4 0,30-12 7 15,6-10 10-15,-7-8 5 16,-15-4 1-16,-23-8-16 15,-23 0-10-15,-21 2-2 16,-21 4-7-16,-5 2 19 16,10-2 13-16,13-1-12 15,12 0 35-15,0-5-36 16,6-5-15-16,21-6 2 16,28-12 13-16,39-15 17 15,17-6-17-15,-2-2 0 0,-13 2 26 16,-30 6-20-1,-15-1-12-15,-10 1-17 0,-31 8 23 16,-25 6 2 0,-19 4-2-16,-11 0 0 0,7-8 35 15,9-10-35-15,7-12-1 16,-1-5-8-16,1-7 9 16,1-4 17-16,2-4 15 15,-4-2-31-15,-5-2 68 16,-3-1-69-16,-11 1-1 15,-12-2-5-15,-11-2 6 16,-11 3 11-16,-13 3-11 16,-7 4 0-16,0 6 46 0,0 4-46 15,-18 3-6 1,-2 3 0-16,-5 4 6 0,-1 6 36 16,2 6-36-16,-3 8 0 15,4 5 36-15,1 11-28 16,7 6-16-16,1 6-2 15,5 6 10-15,3 4-3 16,4 2 3-16,2 0-9 16,0 0 1-16,0 0 8 15,0 0-15-15,0 0-6 16,0 0-34-16,0 0 13 16,0 2-45-16,0 14-70 0,-17 13 87 15,-51 35-261 1,-1-4-322-16,-7 0-428 0</inkml:trace>
  <inkml:trace contextRef="#ctx0" brushRef="#br0" timeOffset="8449.41">19900 12053 886 0,'0'0'574'16,"0"0"-414"-16,0 0-29 0,0 0 108 0,0 0-32 0,0 0-18 0,0 0-76 0,-73-64-65 15,40 50 41-15,-10-2-62 16,-15 2 1-16,-28 0 26 16,-41 0-48-16,-49 6-3 15,-25 6-3-15,-11 2 0 16,-6 0-17-16,4 14 17 16,-7 4 0-16,-1-6-1 15,6-2 16-15,8-10-37 16,8 0 17-16,9 0 5 15,0 0 1-15,7 0 0 16,3 0 4-16,12 0 25 16,17 2-29-16,7 4 11 15,8 4-12-15,0 6-3 0,2 6 2 16,4 8 1-16,6 5 0 16,19-2 16-16,23-2-7 15,13-5 6-15,3 2-15 16,-10 4 0-16,-13 8 11 15,-7 6-11-15,3 2 0 16,5 4 40-16,2 5-29 16,2 7 1-16,2 4-12 15,6 8 0-15,-2 2 28 16,6 4-28-16,4 7 0 16,7 1 15-16,6 20 4 15,9 19-1-15,15 15-18 16,17 4 0-16,13-5 12 0,2-13-12 15,5-10 0-15,15 3 15 16,4-1-9-16,11-8-4 16,10-5-2-16,2-19 0 15,0-20-6-15,-7-16 6 16,5-6-2-16,11 6-19 16,6 9 42-16,11 3-15 15,2-2-6-15,0-6 0 16,-5-4 6-16,1-6-6 15,-1-4-15-15,-1-6 8 16,2 1 14-16,8-13 10 0,2-2-16 16,9-6-1-16,5-6 1 15,6-4-1-15,1-2-10 16,3 0 2-16,-4 0 16 16,-3 4-2-1,-7 4-6-15,-6 0 0 0,-3 0 6 16,-4-2-6-1,2-2-11-15,2-6 4 0,23-4 14 16,29-6 1-16,31-30-7 16,-9 2 12-16,-30 2 32 15,-38 14-45-15,-30 1-28 16,10 4 8-16,7-6 40 16,8-3-12-16,0-6-7 0,2-3 9 15,0-8-10 1,1-7 0-16,6-6-13 0,1-6-6 15,23-14 38-15,31-21-4 16,25-7-5-16,-14 10 19 16,-31 20-20-16,-42 24-9 15,-26 12-12-15,7-8-2 16,7-5 28-16,8-7-7 16,-10 0-7-16,-7 2 12 15,-4-2-11-15,-2 0-1 16,-2 0-1-16,-1-10-13 15,5-5 28-15,6-3 19 16,-1-4-18-16,1-2 4 16,-1 2 5-16,-9 3-24 15,-6 5-18-15,-11 6-9 16,-10 4 54-16,-8 4-24 0,-9 1 24 16,-5 1-3-16,-5 0-16 15,-2-2-8-15,0-2 0 16,0 2-12-16,-14-2 30 15,1 1-14-15,-2 5 8 16,-1 4 0-16,-2 10 6 16,0 6-18-16,2 10 0 15,3 4-18-15,2 8 29 16,4 2-11-16,1 2 1 16,1 4-1-16,3 0 18 15,0 0-18-15,2 0-17 16,0 0-10-16,0 0 27 0,-2 0 0 15,2 0 6 1,0 0-4-16,-5 0-2 16,0 0-78-16,-4 4-48 0,-3 14 39 15,-7 6-113-15,-10 12-165 16,5-4-373-16,2-10-730 0</inkml:trace>
  <inkml:trace contextRef="#ctx0" brushRef="#br0" timeOffset="11067.51">26770 14043 1028 0,'0'0'324'0,"0"0"-246"0,0 0 55 0,0 0 34 0,0 0 3 0,0 0-57 0,0 0-39 15,24 52 34-15,3-34-59 16,6-2-11-16,7 0 70 0,12-2-92 16,12-12-8-1,15-2-8-15,12 0-9 16,11-20 9-16,7-8 6 15,1-6 3-15,-4-2 21 16,-3-3-30-16,-7-3-13 0,-7-6 5 16,-7-2 8-16,-8-2 8 15,-9 0 12-15,-12-3 12 16,-9 4 97-16,-10 1-96 16,-10 1 43-16,-7 1-48 15,-9 2-5-15,-6 2 44 16,-2 0-67-16,0 0 0 15,0-1 51-15,0 1-44 16,-4 0-2-16,-10 1-5 0,-3-2 0 16,-6 1 12-1,-6 0-12-15,-2 0 0 0,-4 4 13 16,-3 1-12-16,1 7-1 16,0 4-1-16,-1 6 1 15,-2 4 2-15,-5 4-2 16,-1 2 1-16,-10 6 4 15,-4 2-5-15,-11 2 0 16,-5 2 0-16,-9 0 0 16,-7 0 8-16,-1 10-8 15,-5 2 0-15,-4 0 10 16,0 0 1-16,-17 2-22 16,14-1 2-16,-4-4 9 0,0 1 0 15,11-6 0 1,-29 0-4-16,-14-2 4 0,14-2 13 15,14 3-8-15,18-2-5 16,16 3-3-16,-10 0 3 16,-11 5 0-16,4 0 1 15,3 1 14-15,6 1-3 16,4 0 5-16,8 2-17 16,1-1 9-16,5-1-9 15,0 0 0-15,2-1-8 16,1-4 2-16,-6-2 12 15,-2-2-1-15,-8-2-4 16,-5 0-1-16,-5 0 3 16,-4-4-3-16,-1-4-33 15,-3 0 33-15,-4 0 24 0,2 0-17 16,4 0-7-16,9-3 1 16,6 0-8-16,12-6 5 15,9-1-20-15,8-1 22 16,4-2 13-16,0 2-4 15,-1 2-6-15,-4 3 9 16,-3 4-24-16,-9 6 11 16,-3 2-11-16,-5 2 0 15,-1 0 21-15,-2 0-9 16,0 0 15-16,3 0-3 16,-2 0-12-16,6 0-8 15,0 0-16-15,-1 0 23 16,3 0 2-16,1 4 17 15,-1 6-9-15,-1 2 3 0,3 5-12 16,1 1-24 0,1 4-21-16,3 1 45 0,2 5 12 15,2 1 3-15,-1 3 6 16,1 2-21-16,1-2 0 16,4 2-12-16,-1-2-9 15,0-2 21-15,6 0 2 16,-2-2 4-16,2 4 18 15,1 1-23-15,2 3-2 16,3 4-5-16,2 0-12 16,4 4 6-16,5 4 14 0,2 2-2 15,4 4 22 1,1 5-13-16,1 3-9 0,6 0-4 16,-1 2-19-1,5-6 16-15,2-1 14 0,1-6-5 16,4 2 26-1,1-7-14-15,-1 2-14 0,2-4-18 16,1 0 3-16,0-2 15 16,1 2 0-16,2 0 0 15,0-4 22-15,0 1-21 16,2-1-2-16,14 2-11 16,7 2 9-16,6 0-18 0,7 2 21 15,8 2 0 1,12 0 14-16,4-2-4 0,11 3-19 15,7-5 9-15,6 0 0 16,7-8-19-16,6 0 19 16,5-10 0-16,3 0 31 15,0-6-25-15,-3-4-6 16,-4-6-4-16,-2-2 4 16,-7-6-3-16,-2-2 3 15,-2 0 0-15,2 0 10 16,7-16-9-16,1-6-1 15,7-2-2-15,1 0 2 16,-2-2 0-16,-4 6 0 0,-7 4 0 16,-5 6-7-1,-4 6 25-15,-2-4-17 0,-2 0-1 16,2-2 0-16,2-8-12 16,6 0 12-16,7-12 0 15,4-2 2-15,7-4 7 16,2-1 12-16,-4 1-21 15,-5 4 0-15,-9 4-6 16,-12 4 6-16,-10 2-5 16,-9 0 5-16,-13 4 8 15,-9-4 2-15,-7 2-10 16,-5-4 0-16,-4-4 13 16,2-3-13-16,-1 0 0 15,0-6 18-15,-2 7-10 16,-6 4 19-16,-4 6-18 15,-5 8-9-15,-4 4 38 0,0 2-38 16,0 2-5-16,0 0-14 16,0 2 38-16,0 0 5 15,0 2-24-15,-2 0 0 16,0-2 10-16,2 2-10 16,0 0-18-16,0 0 1 15,0 0 34-15,0 0-16 16,0 0 0-16,0 0-1 15,-2 0 0-15,0 0-54 16,-3 0-66-16,-4 0 77 16,-4 6-104-16,-7 10-122 0,-14 6-232 15,5-2-90-15,2-4-370 16</inkml:trace>
  <inkml:trace contextRef="#ctx0" brushRef="#br0" timeOffset="13600.15">26258 15940 910 0,'0'0'389'16,"0"0"-193"-16,0 0 30 0,0 0 48 0,0 0-44 0,0 0-12 15,0 0-102-15,-25-107-27 16,19 91 2-16,-4 0-55 0,-1-4 24 16,-5 0-12-16,-3-4-38 15,-4 0 65-15,-6-2-75 16,-4 0 23-16,-5-2-23 15,-7-4-1-15,-6 6 1 16,-7-6 0-16,-6 5 18 16,-6 5 0-16,-5 0-18 15,-6 4 0-15,-5 0-1 0,-3 4 6 16,-3 0-5 0,-3 2 0-16,-2 0 0 0,1 2 11 15,3-2-1 1,-1 2-10-16,1 0 0 0,-3-2-15 15,-4 2 15-15,-2 0 0 16,-6 2 6-16,-14-4-4 16,-18 2-2-16,-19 2 19 15,-1-1-19-15,31 8-9 16,29 1-3-16,28 0 11 16,3 0 1-16,-11-4-3 15,-13 4 9-15,-10-6 10 16,-2 2-16-16,3 0-16 15,-1 0 10-15,1-4 6 16,0 2 0-16,1 2 6 0,-2 0-5 16,1-1 19-16,-3 5-20 15,5 0-20-15,-2 0 18 16,3 0 2-16,5 5 0 16,6 3-2-16,-1-4 3 15,0 6-1-15,-1-2 19 16,-3 6-19-16,2-6-12 15,1 2-2-15,5-2 14 16,10-2 10-16,5 2-10 16,8-4 21-16,5 2-8 15,1 6-13-15,2-4-16 16,5 2 7-16,3 0 4 16,0 4 5-16,0 2 6 15,-5 4 11-15,-5 4-17 16,-1 8-15-16,-1 0 15 0,2 4-1 15,2 8-5-15,8 5 6 16,5 1 1-16,8 0 11 16,11 2 15-16,6 2-21 15,5 0-12-15,4 3-11 16,0 1 13-16,-1 0 4 16,1 0 0-16,1 4 7 15,-4 0 16-15,3 6-23 16,1 5-20-16,2-1 10 15,2 2-5-15,-2 2 15 16,4-4 7-16,0-5 4 16,0-5-8-16,6-12-3 0,2-2-2 15,5-8 1-15,-1-4 1 16,3 0-1-16,1 0 1 16,1-6 0-16,4 2 16 15,4-5-8-15,4 1-16 16,2-2-7-16,6 6 15 15,1 2 2-15,2 8-2 16,-1 6 0-16,-2 0 22 16,-1-2-22-16,-1-6-9 15,-1 0-3-15,4-3-9 16,0-3 21-16,4-2 0 16,7-6 11-16,5-4 17 15,8-8-28-15,11-4-6 0,12-2 5 16,9 2 2-16,-1-2 23 15,1 0-24-15,-7 10 0 16,-10 6 12-16,-8 2-12 16,-6 7 0-16,-7-4-18 15,-5-2 18-15,1 1-1 16,-2-10 1-16,6 0 0 16,2-6 16-16,5-2-15 15,1 2-1-15,5-2-1 16,5-2 1-16,1 6-2 15,6 0 2-15,1-2 0 16,5 6 2-16,2-4-2 16,5-2-1-16,3-6 1 15,-1 2 0-15,-2-2-6 0,-5-2 6 16,-11 4 0-16,-9 2 6 16,-4-6-5-16,-5 4-1 15,2-8-6-15,3 0 6 16,11 0 13-16,24-22-13 15,31-22-1-15,37-10 1 16,7-8 1-16,-11 8 14 16,-37 9-15-16,-45 19 0 15,-17 4-5-15,-10-2 5 16,10-2-13-16,8-10 13 16,10 0 6-16,-8-4 1 15,-1-4-1-15,-2 0-4 16,1-2-2-16,5-3-3 0,4-1-2 15,3-2 5-15,0-2 0 16,-3 6 9-16,-6 2-9 16,-12 6 2-16,-10 0-1 15,-14 4-1-15,-9-5-9 16,-6 5 8-16,-7-4 2 16,-3-4 10-16,-2-4 2 15,3-2-5-15,-1-4 11 16,1-3-19-16,2 3-22 15,-2 0 22-15,2-4 7 16,-3 4 4-16,-1 6-2 0,-3-2-2 16,-3 6-7-1,2 4-6-15,-1-1-31 16,-1 7 37-16,1 6 21 16,0-2-12-16,-2 6 7 0,1 2-15 15,-3 4-1-15,2 0-2 16,-5 4-4-16,3 2 5 15,-3-2 2-15,2-2-1 16,0 0 21-16,1-4-15 16,-1 0-6-16,4-2-3 15,-2 0-9-15,1-1 11 16,1 1 2-16,4-4 14 16,-1 2-1-16,5-2-5 15,1-6-9-15,1 6-9 16,-5 0-32-16,-1 4 41 0,-6 8 6 15,-1 6 12-15,-5 2 14 16,0 6-10 0,0 0 12-16,0 0-34 0,0 0 0 15,0 0 20-15,0-4-6 16,0 4 4-16,0 0 27 16,0 0-44-16,0 0 4 15,0 0-5-15,0 0-12 16,0 0 12-16,0 0 0 15,0 0 0-15,0 0 15 16,0 0-9-16,0 0-12 16,0 0 6-16,0 0-36 15,0 0 22-15,0 0 2 0,0 0-52 16,-11 6-23 0,-12 14-74-16,-24 12-110 0,5-2-467 15,0-6-554-15</inkml:trace>
  <inkml:trace contextRef="#ctx0" brushRef="#br0" timeOffset="17645.93">20021 9056 1283 0,'0'0'558'0,"0"0"-419"0,0 0-78 0,0 0 95 0,0 0-24 0,0 0-21 0,116-95-25 16,29-3-80-16,55-36 11 16,-4 3-17-16,-39 29 14 15,-62 44-3-15,-53 38-11 0,-10 8-98 16,-8 7-62-16,-13 5-97 15,-30 67-71-15,-24 5-59 16,-15 16-302-16</inkml:trace>
  <inkml:trace contextRef="#ctx0" brushRef="#br0" timeOffset="18062.68">18344 12173 846 0,'0'0'614'0,"0"0"-397"15,0 0-93-15,0 0 59 16,0 0-23-16,0 0-23 16,0 0 42-16,0-4-75 15,31-14-7-15,38-25 43 16,57-48-84-16,84-53-9 15,33-21-47-15,0 11 27 0,-54 46-25 16,-78 58-2 0,-46 26-124-16,-20 7-182 0,-12 4-473 15,-13 3-816-15</inkml:trace>
  <inkml:trace contextRef="#ctx0" brushRef="#br0" timeOffset="18601.95">24259 13898 561 0,'0'0'876'0,"0"0"-651"0,0 0-178 0,0 0-28 0,0 0 17 0,0 0 12 0,0 0-48 0,140-14-116 0,-91 14-158 0,-7 0-639 0</inkml:trace>
  <inkml:trace contextRef="#ctx0" brushRef="#br0" timeOffset="18894.64">23809 15272 1620 0,'0'0'385'0,"0"0"-293"16,0 0-58-16,0 0 46 0,0 0 140 15,166-104-129-15,-89 63-63 16,3 1 94-16,2-4-85 16,-1 0-13-16,-8 8-10 15,-7 0-14-15,-5 4-27 16,-14 6-183-16,-14-2-143 15,-15 7-312-15,-15 2-473 0</inkml:trace>
  <inkml:trace contextRef="#ctx0" brushRef="#br0" timeOffset="20030.43">28726 7949 1001 0,'0'0'557'0,"0"0"-445"0,0 0-74 0,0 0 120 0,0 0-7 0,0 0-13 16,0 0-49-16,9-6-8 0,-1 26 21 15,-3 7-77 1,0 12-17-16,-5 9 60 0,0 8-60 15,0 6 24 1,0 6-20-16,-10-2 3 0,4-3 0 16,6-13-15-16,0-12-13 15,0-12-22-15,16-14 38 16,8-8-13-16,7-4 3 16,8-4 7-16,3-20-1 15,0-6-26-15,-2-2-4 16,-6 0 16-16,-10 2 30 15,-6 3 1-15,-12 6-5 16,-4 5 1-16,-2 3 56 16,0 8-47-16,0 0-2 15,0 5 41-15,0 0-60 0,0 17 0 16,-6 16 16 0,2 17 10-16,-1 15-5 0,5 5-21 15,0 7 0-15,0-8-26 16,2-7 38-16,9-9-24 15,3-17-7-15,-1-14-88 16,7-18-113-16,-5-4-404 16,-3 0-245-16</inkml:trace>
  <inkml:trace contextRef="#ctx0" brushRef="#br0" timeOffset="20327.36">29428 7995 1168 0,'0'0'297'0,"0"0"-291"0,0 0 65 0,0 0 99 0,0 0-31 16,0 0 12-16,115-18-63 15,-57 8-43-15,9-4 66 16,12-4-62-16,-2 0 6 16,-3 1-55-16,-14 5 0 15,-18 6-108-15,-19 6-44 0,-23 0-204 16,-21 6-213-16,-10 6-5 0</inkml:trace>
  <inkml:trace contextRef="#ctx0" brushRef="#br0" timeOffset="20521.36">29771 8057 660 0,'0'0'372'15,"0"0"-99"-15,0 0-49 16,0 0 28-16,0 0-122 16,0 0-24-16,96 116-30 15,-92-72-1-15,-2 2 0 16,1-2-75-16,1-5-49 15,6-5-107-15,-4-13-179 0,3-8-233 0</inkml:trace>
  <inkml:trace contextRef="#ctx0" brushRef="#br0" timeOffset="20761.61">30121 7999 675 0,'0'0'1058'16,"0"0"-811"-16,0 0-247 0,0 0 12 15,0 0 75-15,0 0-54 16,0 0-27 0,89 116 33-16,-58-92-39 15,2-4-8-15,1-4 8 0,-3-8-108 16,0-8-18-16,-6 0-217 15,-12-2-388-15</inkml:trace>
  <inkml:trace contextRef="#ctx0" brushRef="#br0" timeOffset="20962.78">30420 7999 1315 0,'0'0'522'16,"0"0"-449"-16,0 0 39 0,0 0 67 15,-10 118 7-15,10-58-107 16,0 6 31-16,0 5-89 16,5-3-21-16,2-4 33 15,1-8-33-15,-3-8-98 16,-3-12 3-16,-2-9-220 16,0-16-336-16,0-9-420 15</inkml:trace>
  <inkml:trace contextRef="#ctx0" brushRef="#br0" timeOffset="21700.78">30676 8077 1088 0,'0'0'848'0,"0"0"-681"0,0 0-144 15,0 0 115 1,0 0-58-16,10 124-62 0,0-68 37 15,-4 5 37-15,-1-3-67 16,-1-4-25-16,-4-10 1 16,0-10 7-16,0-10-8 15,0-12-106-15,0-8 105 16,0-4-23-16,-9 0 11 16,-5-16-35-16,-3-10 48 15,-3-6-24-15,-2-10 24 16,2-10-11-16,4-6 11 15,7-8 1-15,7-3 20 16,2 1-20-16,9 4-1 16,15 10 0-16,10 7-27 0,3 11-14 15,2 13 33-15,-1 9 8 16,-7 7-1-16,-7 7 0 16,-11 0-1-16,-6 14 2 15,-7 8-57-15,0 7 57 16,-15 4 62-16,-8 2 1 15,1 1-12-15,4-4-20 16,4-4-31-16,10-6 0 16,4-6-4-16,0-4-29 15,14-4 5-15,10-2 29 16,7-2-1-16,5-4 27 0,6 0-17 16,3 0-10-1,0-14-12-15,-1-8-38 0,1-8 50 16,-7-4 0-16,-3-4 19 15,-8-2 0-15,-7 1-7 16,-9 6 1 0,-4 7-12-16,-5 9-1 0,-2 7 100 15,0 6-16-15,0 3-26 16,0 1-7-16,0 0-39 16,-5 4-10-16,1 10-2 15,2 8-23-15,2 2 14 16,0 2 15-16,11 2-6 15,9-1 36-15,3 4-35 16,-2-1 26-16,-5-2-27 16,-9 2 0-16,-7 0-11 0,-11 6 17 15,-32 4-12-15,-55 28-44 16,9-9-239-16,-2-9-443 0</inkml:trace>
  <inkml:trace contextRef="#ctx0" brushRef="#br0" timeOffset="22275.12">28755 9723 780 0,'0'0'370'0,"0"0"-228"0,0 0 26 0,0 0 82 0,0 0-1 0,0 0 2 0,0 0-26 0,-16-52-51 16,14 52-17-16,-4 12-154 16,-3 22 22-16,-5 18 44 15,1 21-16-15,-1 13 21 16,6 2-62-16,8-2 0 16,0-7 1-16,26-17-13 0,14-16-40 15,14-18 8 1,6-18-1-16,9-10-5 0,-2-18-68 15,-5-16-81 1,-4-26-120-16,-17 7-385 0,-20 5-147 16</inkml:trace>
  <inkml:trace contextRef="#ctx0" brushRef="#br0" timeOffset="22528.79">28691 9837 1279 0,'0'0'297'16,"0"0"-177"-16,0 0 2 0,0 0 95 15,0 0-67-15,151-126-30 16,-94 98-2-16,4 2-90 16,-3 4-20-16,-5 6 14 15,-6 4-10-15,-13 6-24 16,-10 6-47-16,-13 0-140 15,-11 16-113-15,-4 8-227 16,-16-2-104-16</inkml:trace>
  <inkml:trace contextRef="#ctx0" brushRef="#br0" timeOffset="22896.34">28928 9938 1542 0,'0'0'319'16,"0"0"-237"-16,0 0 102 0,0 0-58 16,137-92-50-16,-112 86-76 15,-4 6 13-15,-3 0-26 16,-5 2 13-16,3 17 0 16,2 7 21-16,2 5 0 15,3 1 14-15,1 0 25 16,-2-4-59-16,0-4 44 15,-5-8-45-15,-4-4 0 16,-7-6-9-16,-4-4 30 16,0-2-21-16,0 0 53 0,6-10 1 15,1-16 13 1,3-10-66-16,9-8-1 0,1-9 0 16,0 2-16-16,1 2-39 15,-7 11-49-15,-6 14-61 16,-3 14-23-16,-5 10-305 15,-2 22-200-15,0 5-292 0</inkml:trace>
  <inkml:trace contextRef="#ctx0" brushRef="#br0" timeOffset="23453">29822 9836 443 0,'0'0'1330'0,"0"0"-1065"15,0 0-143-15,0 0 118 0,0 0-117 16,0 0-54-16,0 0-69 16,-86-69-17-16,55 69 17 15,-6 0 21-15,4 11 18 16,2 4-9-16,9 6-30 16,6 1 0-16,12 2-1 15,4 2 7-15,0-4-6 16,10-4 9-16,15-6-9 15,4-8 0-15,7-4-37 16,3 0 4-16,2-16-46 16,-5 0-47-16,-5-2 61 0,-11 6-9 15,-7 4 74 1,-4 8 3-16,-3 0 13 0,4 0 18 16,5 8 27-16,5 2-48 15,7 0 72-15,5-9-56 16,1-1-8-16,-4-3-21 15,-4-23 0-15,-4-9-37 16,-7-5 9-16,-5-4 22 16,-7-2 0-16,-2-2 6 15,-2 2 0-15,-13 0 73 16,-6 2-72-16,3 2 11 16,1 5-6-16,3 10-5 15,5 9 106-15,5 9-52 16,2 9-25-16,2 0-5 0,0 9-4 15,0 18-21 1,4 15 22-16,7 9-20 0,3 7 50 16,-1 2-44-16,-2 0-7 15,0-1 13-15,0-8-14 16,5 2-110-16,-5-15-194 16,1-12-436-16</inkml:trace>
  <inkml:trace contextRef="#ctx0" brushRef="#br0" timeOffset="24567.12">30717 9374 439 0,'0'0'1208'16,"0"0"-945"-16,0 0-229 0,0 0 96 0,0 0 167 0,0 0-149 0,0 0-70 0,23 145 13 15,-19-99-35-15,-2-2-15 16,-2-6-41-16,0-6-1 16,0-8-6-16,0-8 7 15,0-6-29-15,0-8-19 16,0-2 5-16,0 0 34 0,0-6-6 16,-2-14 12-1,-2-8 2-15,2-8 2 0,0-6 20 16,2-4 0-16,0 1-4 15,0 4-17 1,0 6-3-16,4 7-6 0,8 9 9 16,3 4 20-16,3 5-6 15,4 4-2-15,-2 6-11 16,3 0-1-16,-4 0-13 16,1 18-8-16,1 9 21 15,0 6 34-15,0 6-13 16,-1-2 0-16,-3-1-19 15,0-5-4-15,-7-11-11 16,-3-8-84-16,-5-6 28 16,0-6-42-16,-2 0 59 0,0 0 50 15,0-6 2-15,0-10-22 16,3-2 9-16,4-8-18 16,6-8 31-16,5-7 1 15,3-5 9-15,2-2 6 16,2 2-15-16,-5 8 11 15,-3 8-11-15,-3 14 9 16,-3 10 66-16,-4 6-33 16,2 0 2-16,0 18 28 15,-1 8-36-15,1 6 6 16,-1 2-43-16,-2 0 11 16,-2-3-7-16,3-9-4 15,-1-4-31-15,0-8 25 0,0-6-45 16,3-4 16-16,5 0-38 15,1-8 47-15,7-15-2 16,0-4 28-16,0-5 0 16,-3-3 3-16,-6 3 3 15,-9 2-12-15,-4 6 6 16,0 8 0-16,0 6 99 16,0 6-44-16,-7 4-35 15,-6 4 33-15,-3 22-36 16,-3 10 20-16,1 8-9 15,7 2-17-15,9-1 20 16,2-9-31-16,8-10-27 16,19-12 26-16,7-10-91 0,5-4-61 15,11-22-203 1,-13-10-277-16,-8-3-610 0</inkml:trace>
  <inkml:trace contextRef="#ctx0" brushRef="#br0" timeOffset="25073.49">31631 8863 859 0,'0'0'1112'0,"0"0"-930"0,0 0-182 15,0 0 0-15,0 0 172 0,0 0-53 0,0 0-27 0,40 104-39 16,-26-52 28-16,-3 8 32 15,1 9-68-15,-2 3-29 16,-3 0 2-16,-1-8-7 16,-4-10-22-1,-2-14-2-15,0-9-66 0,0-13 25 16,-4-12-56-16,-7-6 23 16,-3 0 47-16,-1-19-37 15,-1-4 77-15,3-9 0 16,5-5 13-16,3-3-4 15,5-4-9-15,0 2 0 16,9 4-1-16,14 4 2 16,2 6 10-16,8 6-10 15,4 6 18-15,5 8 22 0,3 4-41 16,4 4 0-16,-4 0 66 16,-5 12-31-16,-9 9 29 15,-9 10-26-15,-13 3 15 16,-9 4 35-16,0-2-88 15,-6 0 0-15,-15-6-21 16,1-5 18-16,-2-7-43 16,2-9-69-16,2-7-99 15,-4-6-42-15,6-17-362 16,3-6-341-16</inkml:trace>
  <inkml:trace contextRef="#ctx0" brushRef="#br0" timeOffset="25228.59">31941 9056 1397 0,'0'0'572'0,"0"0"-492"0,0 0 147 0,0 0 12 0,0 0-113 0,0 0-45 0,0 0-81 0,96-27-20 16,-82 45-12-16,-6 4-199 16,3 15-53-16,-1-10-294 15,-4-2-157-15</inkml:trace>
  <inkml:trace contextRef="#ctx0" brushRef="#br0" timeOffset="25708.65">32224 9130 1077 0,'0'0'315'0,"0"0"-49"15,0 0 45-15,0 0-46 0,0 0-61 16,0 0-79-16,0 0 2 16,70-80-32-16,-70 80-55 15,-8 7 30-15,-7 15-64 16,-5 7 15-16,2 3-7 15,4 2 1-15,8-2-15 16,4-4 0-16,2-6 6 16,2-6 12-16,18-6-17 15,6-10-1-15,5 0 0 16,4-18-65-16,2-12 25 16,1-6 13-16,-5-4-30 15,-1 0 56-15,-8 0-50 16,-9 4 49-16,-5 4-4 15,-10 3-7-15,0 11 13 16,0 6 21-16,-2 6-14 0,-8 4 69 16,4 2-58-16,-1 0 5 15,-1 10-13-15,0 10-1 16,4 4-9-16,0 4 0 16,4-2 2-16,0 2 11 15,0-1-13-15,6-1 24 16,12-4-24-16,3 0-5 15,-6-2 5-15,1-4 0 16,-10 0 0-16,-6-2 1 16,0 4 5-16,-20 4 6 15,-16 4-12-15,-3 2-43 16,-13 6-88-16,12-8-252 0,9-12-548 16</inkml:trace>
  <inkml:trace contextRef="#ctx0" brushRef="#br0" timeOffset="27853.09">32837 9330 1957 0,'0'0'373'0,"0"0"-347"0,0 0-26 0,0 0 60 0,0 0 3 0,0 0-63 0,0 0 0 0,66 18 104 16,-85-2 37-16,-17 5-35 16,-2 4 8-16,-11 4-77 15,2 3-2-15,-4 2-35 16,0 0 21-16,-7 2-1 16,-2 0-6-16,-7 2-13 15,-9 0 33-15,-8 0-34 16,-26 12-16-16,10-4 5 15,-7 2 7-15,2 2 4 16,18-3 0-16,-9 1 0 16,12 0 41-16,4-2-39 15,4-4-4-15,3-3-16 16,-2-3 18-16,4-7 9 16,-4 0-2-16,-5-5-6 0,-3-4 61 15,-9 2-47-15,-1-2-24 16,-5 0 9-16,2-2 0 15,3 2 24-15,8-2 26 16,10-2-28-16,8 0 53 16,9-4-75-16,4 0-8 15,-2 0-2-15,-4 0 10 16,-11 2 0-16,-29 2 0 16,2 3 0-16,-12-3 21 15,2-2-21-15,19-3-1 16,-10-2-7-16,13-1 8 15,12-4 17-15,9-4-17 16,13 0 0-16,11 0 25 0,5-3-16 16,9-11-18-16,2-5-1 15,4-7 10-15,-2-6-3 16,1-7 3-16,-3-5 0 16,-2-6 13-16,1-6-5 15,-5 0-8-15,-3-5 0 16,0 3 0-16,1-2-7 15,2 0 7-15,4-2 0 16,8-2-2-16,5-7 2 16,5-1-5-16,1-4 4 15,-2 0 2-15,1 2 6 16,-2 0-7-16,-2 6-12 16,-5 3 6-16,0 5 6 0,-1 4 0 15,-2 4-11 1,1 0 11-16,5 4-1 0,1 2 1 15,5-1-15-15,5 1 15 16,0 0 12-16,-3 0-12 16,2 2 0-16,0 4 0 15,1 3-6-15,0 5 6 16,4 4-6-16,0 1 6 16,0-2 0-16,0-3 0 15,0 0 0-15,8-6 1 16,6-4-7-16,-3-2 6 15,0-2-7-15,-1 0-6 0,-4-1 26 16,-4 3-6 0,0 2 7-16,-2 4-1 0,0 2-13 15,0 2-9-15,5 0-34 16,-1-5 43-16,6 2 1 16,0-7 15-16,3-2-9 15,3-3-5-15,3 3-2 16,-4 2-18-16,3 6-22 15,-3 4 40-15,1 6 16 16,1 0-10-16,6 2-4 16,2-1 10-16,6 0-24 15,7 0 3-15,8-1-11 16,10 1 8-16,6-4 23 16,10 1-11-16,3 2 22 15,-4 0-20-15,-1 4-2 16,-7 4-5-16,-5 4-34 15,-4 0 30-15,0 0 18 0,2 0-6 16,4-2 20-16,5-2-10 16,6-1-13-16,7 2-15 15,4-2-21-15,7 2 36 16,5-2 15-16,-1 3-14 16,4 2 28-16,3 0-29 15,16 0 0-15,-12 2-6 16,6 2 6-16,-3 2 15 15,-20 4-15-15,2 2 0 16,-12 4 14-16,-12 0-5 16,-5 0-18-16,-4 14 6 15,2 4 3-15,2 6-20 16,5 3 20-16,3 2 0 0,11 1 18 16,8 2-12-16,9-3-4 15,4-1-2-15,0-4-11 16,-7-4-1-1,-8 0 12-15,-12 0 0 0,-12 0 38 16,-10 0-38-16,-9 4 0 16,-3 0-6-16,-2 2 6 15,1 4-1-15,4 5 1 16,7 2 0-16,5 8 17 16,2 0-6-16,-1 2-20 0,-4 1 9 15,-3-2 0-15,-11-2 1 16,-3 1-1-16,-5-4 0 15,-7 1-1-15,-4-3 2 16,-2-3 10-16,-3-4-11 16,-3 0 0-16,2-6 3 15,-1 0-3-15,-1-2-4 16,-2 0-2-16,-4-2 12 16,-1 0-2-16,-3 0-4 15,0 5 0-15,0-2 2 16,0 5-2-16,-9-2 0 15,3-1-6-15,0-1 18 16,4-2 2-16,2 0-14 16,0-2 0-16,0 2 12 15,-2 2-12-15,-2 0-12 0,-1 4-8 16,-1 0 40-16,-2 0-8 16,0 2-12-16,1 3 0 15,1-1 10-15,-1 0-10 16,2 2-19-16,1-4 2 15,-1 2 34-15,1-2-10 16,0-2-5-16,-3 0 2 16,2-2-1-16,-1 0-3 15,-3-2-12-15,-2-1 0 16,-1-1 24-16,2-5-7 16,-1 3 1-16,-1-1-5 15,6-3 6-15,1 0-7 16,1-2-15-16,2-2 2 15,-4 2 26-15,2 2-10 16,-4 2-2-16,1 0 10 0,-5 2-1 16,4 0-10-16,1 0-18 15,1-4-4-15,4-2 44 16,-1-2-16-16,3-1 0 16,0-3-1-16,0-2 11 15,0-1-16-15,0 1-9 16,0-4-3-16,0 1 24 15,0-1 6-15,0-3 5 16,0 3-1-16,0-1-7 16,0-2-15-16,0 2-7 0,0-3-17 15,0 0 42 1,0 0-18-16,0 0 6 0,0 0 0 16,0 0-6-1,-22 0-122-15,-5 0-126 0,-11-16-527 16</inkml:trace>
  <inkml:trace contextRef="#ctx0" brushRef="#br0" timeOffset="30270.52">28579 9381 725 0,'0'0'545'0,"0"0"-406"0,0 0-100 0,0 0 22 0,0 0 136 0,138-5-82 0,-85 5-49 0,16 0 35 16,32-6-22-16,43-24-1 15,55-20-53-15,26-6 20 16,3 0 40-16,-24 11-57 16,-42 16-28-16,-19 4 43 15,-16 7-42-15,-6-1-2 16,-3-6-3-16,-16 1-11 16,-19 0 8-16,-16 4-21 15,-7-2 8-15,9-2-2 16,7-4 44-16,4-2-7 15,-6 0 18-15,-10 4 2 16,-6 4 35-16,-5 2-70 0,-4 2 0 16,-7 4 0-1,-3-1 13-15,-10 5 5 0,-12 5-17 16,-5 1 18-16,-8 1-7 16,-4 3-12-16,0 0-42 15,-2 0 20-15,-12 0 13 16,-1 3-34-16,-3 5-80 15,1 6-89-15,3-2-293 16,3-2-375-16</inkml:trace>
  <inkml:trace contextRef="#ctx0" brushRef="#br0" timeOffset="30506.62">31556 8510 1390 0,'0'0'656'0,"0"0"-585"0,0 0-49 0,0 0 149 0,0 0-61 0,0 0-21 0,0 0-33 0,160-26 7 16,-102 26 10-16,-7 12-73 16,-15 10 0-16,-25 10-24 15,-11 8 43-15,-31 12-41 0,-31 6 22 16,-50 21-230-1,14-15-368-15,4-16-688 0</inkml:trace>
  <inkml:trace contextRef="#ctx0" brushRef="#br0" timeOffset="33449.76">29524 11329 1121 0,'0'0'594'0,"0"0"-282"0,0 0-127 0,0 0 22 0,0 0-59 0,0 0-64 0,0 0 7 0,-10 50-61 15,24-1-4-15,-3 11 74 16,3 6-79-16,-5 2 18 16,-3 4-24-16,1-1-4 15,-5-3 11-15,-2-4-22 16,0-8-13-16,0-6-17 15,0-10 43-15,0-10-26 16,0-3 1-16,-9-5-21 0,-4-3 22 16,-7 2-90-1,-3-3-66-15,-8-2 3 0,6-4-194 16,4-8-345-16</inkml:trace>
  <inkml:trace contextRef="#ctx0" brushRef="#br0" timeOffset="34002.56">29306 11696 1222 0,'0'0'345'0,"0"0"-178"15,0 0-159-15,0 0-7 16,-23-126 46-16,23 94-33 0,0 0-1 15,4-2 22-15,3-1 102 16,3 2 49-16,0 1-96 16,8 2-25-16,11-5 41 15,18-1-86-15,17-6 34 16,17 0-32-16,10 0 26 16,1 10 29-16,-10 14-77 15,-16 16 0-15,-19 4-24 16,-15 32 48-16,-17 14-12 15,-13 12 37-15,-2 6 4 16,0 3 36-16,-17-7-89 0,-8-6 0 16,-4-6-18-1,-7-8 23-15,-6-6-5 0,0-6 0 16,-3-7 7-16,0-9-29 16,10-6 4-16,6-8-15 15,12 0 17-15,7 0-8 16,10 0 24-16,0-3 20 15,2 2-11-15,21 1-9 16,6 0-9-16,6 5 9 16,10 15 13-16,2 6-11 15,0 3 41-15,-3-1-28 16,-3-4-6-16,-8-4 6 16,-4-8-15-16,-5-4 0 15,-4-6-14-15,1 0-34 16,-8-2-80-16,-5 0-129 15,0 0-102-15,-6 0-391 0</inkml:trace>
  <inkml:trace contextRef="#ctx0" brushRef="#br0" timeOffset="34504.72">30507 11305 1557 0,'0'0'327'0,"0"0"-263"0,0 0 15 0,0 0 31 0,0 0-80 0,0 0 19 15,0 0 47-15,15-102 24 16,-28 90 33-16,-3 0-47 16,-2 2 5-16,-2 4-48 0,-2 4-51 15,2 2-10-15,0 2 17 16,1 22-10-16,7 8 46 15,5 9-53-15,7 2 29 16,0 4-23-16,24-7 2 16,14-7-10-16,9-6 0 15,9-11 2-15,6-8 17 16,0-8-19-16,1 0 0 16,-7 0 0-16,-12 2-2 15,-13 8 1-15,-15 8-29 16,-16 6 8-16,0 8 22 0,-27 4 1 15,-11 0 28-15,-7 0-25 16,-3-6-4-16,-4-3-6 16,-1-9 6-1,0-4-3-15,-3-2 3 0,2-5 1 16,0 0 12-16,8-1-13 16,5-2-91-1,13-3 18-15,12-1-47 0,16-11-188 16,19-18-259-16,10-4-679 0</inkml:trace>
  <inkml:trace contextRef="#ctx0" brushRef="#br0" timeOffset="35418.42">30954 11151 1053 0,'0'0'574'0,"0"0"-489"0,0 0-1 0,0 0 129 0,0 0-43 0,0-122-7 15,0 90-34-15,-13-4-9 16,-14 0 37-16,-10-1-119 16,-9 3 13-16,-5 0-16 15,-6 4-34-15,-9 6 56 16,-5 4-56-16,-8 12 7 15,-8 8-8-15,-7 0 6 16,-20 26-12-16,-21 22-3 0,-19 20 9 16,11 2 11-16,31-5-4 15,35-13 17-15,19-8 29 16,-3 12-53-16,-3 8-6 16,4 12-3-16,16 3-3 15,15 3 12-15,15 6 45 16,14 16 2-16,0-7 73 15,14-1-108-15,5-6-1 16,1-23-11-16,-2-4-6 0,0-13 6 16,-2-11 1-1,-1-7 5-15,5-2 6 16,2 0-4-16,5 4-16 16,12 0-7-16,5 0 15 0,9-4-4 15,10-8 4 1,10-12 0-16,7-10-26 0,4 0 26 15,1-8-6-15,-4-10-7 16,-8 4 8-16,-2 2 5 16,-3 4 0-16,-4 0 0 15,1 2 19-15,4-2-19 16,9-4-10-16,20-10-2 16,-2-2 12-16,6-8 7 15,1-4-5-15,-21 2 10 16,-2-6 28-16,-17 0-40 0,-21-1-6 15,-18-4-3-15,-17-4 9 16,-7-3 39-16,0-4-39 16,-15-3 1-16,1-2 86 15,3-1-81 1,9-1 16-16,2 1-22 0,0 0 0 16,0 4 26-16,6 1-26 15,-1 7 0-15,-5 9 13 16,0 4-11-16,0 5-2 15,-18 4-1-15,-4 4 1 16,-3 6 8-16,0 2-8 16,2 6 0-16,0 2 16 15,5 4-16-15,3 0-9 16,3 0 0-16,5 2 9 16,5 0-1-16,0 0 1 0,2 2 0 15,0 0 9-15,0 0-9 16,0 0-14-16,0 0-34 15,0 0-29-15,0 0 21 16,0 0-128-16,9 0-107 16,3 0-254-16,-6 0-606 15</inkml:trace>
  <inkml:trace contextRef="#ctx0" brushRef="#br0" timeOffset="39844.74">30121 12522 454 0,'0'0'150'0,"0"0"-68"0,0 0-51 0,0 0 45 0,0 0 34 0,0 0-22 0,0-7-5 16,0 4-50-16,0 2-20 0,0-3 77 16,0 1 11-16,0 2-15 15,0 1-2-15,0 0 10 16,0 0 2-16,0 0-34 15,0 0-42-15,0 0 85 16,0 0-23-16,0 0-24 16,0 4-15-16,0 15 15 15,2 12 40-15,7 7-42 16,0 10-54-16,2 6 91 16,0 8-56-16,0 4-13 15,0 5 62-15,0-8-49 16,-1-2-9-16,-2-11-28 15,-3-10-3-15,-1-12-17 16,-4-10 20-16,2-6-35 16,-2-4-6-16,0-4-7 0,0-4 47 15,0 0-68 1,0 0-44-16,0 0 45 0,0-9-190 16,0-9-266-16,0-5-246 0</inkml:trace>
  <inkml:trace contextRef="#ctx0" brushRef="#br0" timeOffset="40129.68">29890 13153 1139 0,'0'0'268'0,"0"0"-240"0,0 0-17 0,0 0 56 0,0 0 16 0,0 0-17 0,0 0-55 15,31 86 5-15,-12-68 75 16,6 1-33-16,4-2 65 16,6-5-70-16,7-5-36 15,8-7-17-15,6 0-23 16,19-14-93-16,-13-9-79 15,-12 1-464-15</inkml:trace>
  <inkml:trace contextRef="#ctx0" brushRef="#br0" timeOffset="40335.05">30444 12959 1375 0,'0'0'693'0,"0"0"-543"15,0 0-116-15,0 0 97 16,0 0 63-16,0 0-73 16,0 0-121-16,5 123 6 15,-17-73-22-15,-5 0 16 16,1-3-142-16,-9-1-109 16,5-12-345-16,2-12-537 0</inkml:trace>
  <inkml:trace contextRef="#ctx0" brushRef="#br0" timeOffset="43091.21">24749 7728 1164 0,'0'0'372'0,"0"0"-194"0,0 0-115 0,0 0-43 0,0 0-8 0,0 0 115 0,0 0-46 0,142 8 26 0,-50 12-51 16,51 4 9-16,66-2 34 16,47-6-74-16,41-10 1 15,19-6-19-15,0 0 12 16,12-2 23-16,-10-2-41 16,-21 4 6-16,-35 0 12 15,-46 0-19-15,-62 0-12 16,-53 4-12-16,-50 2-53 15,-29 0 65-15,-7-2-53 16,-5 0 53-16,-6-1-10 16,-4 1 44-16,-4-1-22 15,-21 5 0-15,-10 9-37 16,-15 9 15-16,-12 11-143 16,-58 48-164-16,13-9-172 0,-5-2-214 0</inkml:trace>
  <inkml:trace contextRef="#ctx0" brushRef="#br0" timeOffset="43690.99">20286 12412 166 0,'0'0'933'0,"0"0"-686"0,0 0-202 0,0 0-32 0,0 0-11 0,0 0 51 0,0 0 109 16,142-78-70-16,-3 4-85 15,84-54 57-15,57-41-35 16,46-29 23-16,32-13 21 16,5 4 0-16,36-1 31 15,23 4-104-15,6 9 27 16,-14 20 11-16,-29 27-23 16,-39 25-15-16,-45 23-7 15,-37 20-62-15,-32 14-23 16,-29 10-63-16,-52 18 18 15,-46 14 136-15,-44 12-25 0,-32 10-35 16,-12 2-56-16,-8 0-96 16,-4 0 95-16,-5 16 79 15,-14 4-37-15,-5 6-216 16</inkml:trace>
  <inkml:trace contextRef="#ctx0" brushRef="#br0" timeOffset="44075">24756 12432 309 0,'0'0'638'0,"0"0"-544"0,0 0-94 0,0 0 0 0,0 0 36 0,0 0 75 16,0 0 31-16,131-20-59 16,-31-46-12-16,56-40 15 0,80-52-21 15,59-35-49 1,38-18 68-16,20 1 62 0,-12 13-70 15,0 11-69 1,-23 15-7-16,-30 29 0 0,-55 39-54 16,-67 42-74-16,-60 32 23 15,-37 29-197-15,-32 0-279 16,-20 18-22-16</inkml:trace>
  <inkml:trace contextRef="#ctx0" brushRef="#br0" timeOffset="44715.67">25861 15691 1154 0,'0'0'518'0,"0"0"-395"0,0 0 92 0,0 0-30 0,0 0-3 0,11-108-33 0,29 54-64 0,36-31 16 15,55-39-74 1,74-64-26-16,58-43 46 0,44-30-46 16,19-18 11-16,-16 13 16 15,-21-1-28-15,-50 10-32 16,-57 31-136-16,-61 25-184 16,-52 65-297-16,-32 37-714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03:36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8707 8310 350 0,'0'0'240'0,"0"0"-128"15,0 0-41-15,0 0 130 0,0 0 84 0,0 0-28 0,31-67-27 0,-29 57-83 16,-2 2 13-16,0-2-36 15,0 2-25-15,0-4 44 16,0 2-33-16,0-2-43 16,-2 0 37-16,-2 0-95 15,-1 2 11-15,-2-2-8 16,1 0-5-16,-3-2 50 16,-5-2-42-16,-3 0-5 15,-1-2 53-15,-5-4-63 0,-1 1-16 16,-2-1 8-1,-1 3 8-15,-7 1 24 0,-1 1-18 16,-8 3-5-16,-6 3 8 16,-9 3-9-16,-6 5-16 15,-10 3 3-15,-2 0 4 16,-2 0 9-16,3 12 1 16,6 2 0-16,3 3 8 15,7-2-9-15,1 3 0 16,2 3-11-16,0 3-7 15,-2 4 18-15,-2 4 3 16,-2 2 8-16,1 4 14 16,1 2-25-16,2 0-15 15,5 2 3-15,6 5 6 16,5 5 6-16,7 2 0 0,4 6 0 16,8 4 31-16,9 2-31 15,10 1-7-15,4 1-17 16,0-2 24-16,12-2 15 15,9-2-15-15,4-2 0 16,2 0 22-16,6-2-22 16,5 1-1-16,9-3-21 15,9-2 22-15,8-6-3 16,5-2 3-16,6-7 0 16,8-6 3-16,6-8 9 15,23-7-21-15,24-12 9 16,31-6-2-16,7-20 2 0,-5-23 0 15,-15-9 12-15,-18-6 12 16,-7-6-24-16,-20 8-1 16,-24 8-5-16,-22 10 6 15,-13-3 14-15,6-4-14 16,0-10 0-16,4-5 45 16,-11-2-44-16,-11 0 11 15,-7-1-7-15,-9 2-4 16,-10 3 74-16,-8-1-75 15,-4 3 0-15,0 2 60 16,-18 2-54-16,-7-2-12 16,-3 1 0-16,-3 3 6 15,-3 2 4-15,-4 6-4 0,0 4 0 16,-2 6-12-16,-2 8 23 16,-3 6-12-16,0 4 1 15,3 4 0 1,0 5-6-16,4 5 6 0,2 0-6 15,5 0-6-15,4 11 12 16,6 3-1-16,5-2-1 16,7 2-42-16,2 4 21 15,7 2-62-15,0 6-72 16,0 6 81-16,13 4-187 16,21 18-89-16,-5-6-295 15,-5-5-313-15</inkml:trace>
  <inkml:trace contextRef="#ctx0" brushRef="#br0" timeOffset="1185.83">8736 11131 16 0,'0'0'1162'0,"0"0"-831"0,0 0-178 0,0 0 50 0,0 0-1 0,0 0-5 0,0 0-114 0,-31-102-64 0,23 85 57 16,-2 2-51-16,-3-3 35 15,-6-4 20-15,-7-3-49 16,-8-1 50-16,-8 0-80 16,-11 0 17-16,-10 4 12 15,-10 0-6-15,-26 8 4 0,-25 6-1 16,-26 8-13-16,-10 14-14 16,4 22-14-16,14 16-14 15,17 2 28-15,20-4 0 16,22-5 12-16,24-11 20 15,10-2-22-15,-3 6-10 16,1 4-7-16,0 6 7 16,9 2-9-16,5 6 9 15,8 9 0-15,6 3 12 16,2 2-11-16,8 6-2 16,10 0-9-16,3 6 10 15,0 3-20-15,14 1 21 16,13 0-1-16,11 0 39 0,11-1-38 15,11-1 17-15,16-2-18 16,8-2 0-16,10-4-8 16,4-5 10-16,4-9-2 15,1-10 36-15,18-8-36 16,21-10 0-16,25-16-7 16,9-18 2-16,0-4-1 15,-12-34 6-15,-5-14 0 16,-1-10 33-16,-2-10-33 15,-6-4 0-15,-31 8-12 16,-30 7 12-16,-24 13 6 16,-13 2-6-16,1-10 0 15,-1-6 22-15,-6-9-11 16,-15 1 35-16,-17 0-34 0,-14 2-12 16,0 0 78-16,-16 1-78 15,-11 1 0-15,-2 4 27 16,-4 2-26-16,-3 2-2 15,-1 6 1-15,-2 6 0 16,-1 6-15-16,1 5 15 16,1 7 0-16,5 8 13 15,4 4-5-15,2 6-13 16,2 4 5-16,2 2 0 16,2 4-16-16,-2 0 16 15,-1 0-14-15,-1 10-16 16,0 8 2-16,4 6-48 15,-2 7-69-15,3 5-89 16,-4 23-66-16,3-8-340 0,5-5-269 0</inkml:trace>
  <inkml:trace contextRef="#ctx0" brushRef="#br0" timeOffset="2386.81">8923 14239 669 0,'0'0'621'0,"0"0"-399"0,0 0-126 0,0 0 69 0,0 0 40 0,0 0-103 0,-56-112-63 16,50 87 70-16,-4 3-59 15,2 3 54-15,-5 2 20 16,-3 3 4-16,-4 5-4 15,-5-4-85-15,-4 7-38 16,-4 1 69-16,-6 2-68 16,-5 3 54-16,-5 0-29 15,-4 0-6-15,-5 0 6 16,-2 0-27-16,-5 0-7 16,3 0-20-16,-3 4 54 15,3 0-24-15,2 1 3 0,4-1 10 16,2 1-5-1,1 5-11-15,4 7-20 0,-2 2-2 16,2 10 44-16,0 5-19 16,1 10-3-16,2 6 18 15,1 6-16-15,5 6-2 16,0 1-20-16,7 3 2 16,2 4 36-16,6 4-16 15,5 0-1-15,5-1 9 16,3 0-7-16,8-2-3 15,4-1-7-15,0-4-14 16,9-2 40-16,15-6-19 16,15 1 12-16,7-5-11 0,14 0 36 15,11-6-37-15,26 0-3 16,24-2-25-16,27-7 56 16,-10-8-28-16,-25-12 9 15,-32-14-8-15,-19-5 13 16,11 0-14-16,17-1-20 15,11-22-6-15,19-15 52 16,-9-4-24-16,1-10-1 16,-2-8 19-16,-18 2-2 15,3-8-18-15,-12-2 0 16,-14 1-8-16,-13 1 16 16,-13-4 23-16,-12 6-7 0,-12 6 5 15,-12-1 38 1,-7 1-67-16,0-2 0 0,-20 0 29 15,-6-6-20-15,-6-5 3 16,-1 2-7-16,-2-6-4 16,-4 3 14-1,-1 2-15-15,0 6-1 0,1 11-26 16,0 9 32-16,6 11-5 16,1 8 7-16,8 7 1 15,4 8 30-15,4 6-38 16,8 2 0-16,1 2-25 15,5 0 20-15,0-2 5 16,2 2 0-16,0 0 1 16,0 0 0-16,0 0-1 15,0 0-52-15,0 0 45 0,0 0-88 16,0 0 13-16,0 8-38 16,0 10-70-16,0 14-162 15,0-2-322-15,-8-7-248 0</inkml:trace>
  <inkml:trace contextRef="#ctx0" brushRef="#br0" timeOffset="3799.1">7118 9254 544 0,'0'0'209'0,"0"0"-95"0,0 0 33 0,0 0-1 0,0 0 28 0,0 0 61 0,0 0-77 16,-20-72-37-16,11 72-55 15,-2 10-32-15,-11 24 33 16,-7 22-67-16,-9 38 16 15,-14 51 63-15,-6 51-42 16,-2 29 7-16,7 0-17 0,8-25-27 16,12-30 42-1,6-13-42-15,6-19 0 16,-2-8 23-16,7-29-6 0,3-23-17 16,7-24-1-16,3-12 1 15,3 2-17-15,0 3-66 16,0 4-176-16,0 16-37 15,0-17-347-15,0-8-218 0</inkml:trace>
  <inkml:trace contextRef="#ctx0" brushRef="#br0" timeOffset="4106.32">7145 11875 1053 0,'0'0'365'0,"0"0"-243"15,0 0 29-15,0 0-6 16,-160-70 66-16,97 70-24 16,-13 0-85-16,-28 40 0 15,-39 34-102-15,-28 30 0 16,11-1 27-16,34-15 14 15,46-26 3-15,35-22-4 16,5 0-33-16,13-2-7 0,15 0-22 16,12-9-202-16,39-5 31 15,26-2-71-15,47 15-41 16,-15 0-95-16,-12 1-241 0</inkml:trace>
  <inkml:trace contextRef="#ctx0" brushRef="#br0" timeOffset="4530.53">7465 13982 796 0,'0'0'798'16,"0"0"-650"-16,0 0-45 16,0 0 116-16,0 0 16 15,0 0-11-15,0 0-59 16,-93-110-58-16,49 70-30 16,-14-8-77-16,-16-14 6 15,-31-20 11-15,-30-21 3 16,-37-17 13-16,-18-6 13 15,8 7-29-15,17 15-17 16,45 24-29-16,31 15 13 16,28 20 16-16,19 8 0 0,4 1 8 15,2 4 16 1,7 6-23-16,16 12-2 16,13 10-30-16,0 4-90 0,21 6 79 15,12 18-57-15,20 22-151 16,-6-5-132-16,-14-5-419 0</inkml:trace>
  <inkml:trace contextRef="#ctx0" brushRef="#br0" timeOffset="5270.37">3172 11243 763 0,'0'0'739'0,"0"0"-486"0,0 0-132 0,0 0 77 0,0 0-52 0,0 0-17 0,0 0-73 0,0 64 11 0,25-6 25 0,8 13-92 16,3 7 7-16,1 0 7 16,2 2-13-16,-6-4 10 0,1-1-11 15,-7-13 0-15,-8-12-1 16,-7-16-90 0,-8-12-169-16,-4-12 35 0,-14-10-106 15,-11-2-272-15,-3-18-244 0</inkml:trace>
  <inkml:trace contextRef="#ctx0" brushRef="#br0" timeOffset="7380.95">3166 11350 205 0,'0'0'638'16,"0"0"-339"-16,0 0-40 15,0 0-7-15,0 0-33 16,0 0-17-16,-92-103-46 0,92 87-104 15,0-4-40-15,23-6 22 16,12-2-28-16,7 0 22 16,8 6-6-16,3 10 6 15,0 8 12-15,-5 4-40 16,-6 16 0-16,-11 20-1 16,-13 12 2-16,-14 14 49 15,-4 10-35-15,-12 7 15 16,-13-1 5-16,-2-8-35 15,4-10-6-15,7-18-12 16,12-14 36-16,4-14-36 16,0-12 23-16,22-2-5 15,10-4 0-15,5-18-18 16,6-8-42-16,-1-6 59 0,5-4-12 16,-3 0 13-1,-2 0 0-15,-1 2-10 0,-7 2 9 16,-8 2-21-16,-4 2 22 15,-6 4 1-15,-3 6 5 16,-5 4 56-16,-8 5-1 16,0 5 12-16,-4 2 20 15,-13 4-93-15,-1 2 0 16,1 0 0-16,-2 2 20 16,2 16-18-16,-1 6-1 15,2 6 7-15,1 7-8 16,6-1-2-16,7 0-20 15,2-4-10-15,0-8 46 16,11-6-28-16,9-10 28 0,2-6-11 16,5-2 0-16,2-2-3 15,2-16-12-15,-2-8-15 16,-2-4 37-16,-7 0-21 16,-5-2 2-16,-4 4-18 15,-4 3 16-15,-4 5-29 16,-3 2 36-16,0 9-19 15,0 0 46-15,0 5-22 16,6 4-1-16,5 0 8 16,11 4-7-16,7 14-1 15,7 6 0-15,4 4 0 0,-2 2 21 16,0 1-21 0,-9-3 0-16,-6-4 1 0,-11-4-10 15,-5-4 2 1,-7-2-5-16,0-4-12 0,-13-4 25 15,-10-2-7-15,-1-4-4 16,-5 0 8-16,0-8-26 16,3-12-13-16,1-8-22 15,3-6 29-15,3-4-29 16,4-2 63-16,9 0 0 16,6 1 0-16,0 1 22 15,17 2-22-15,12 0 10 16,6 2-10-16,6 2 12 15,-3 4-12-15,-3 8 29 16,-3 10-18-16,-8 8 46 0,-9 2-56 16,-1 10 0-16,-5 14 37 15,-5 4-32-15,-2 2 3 16,-2-4-1-16,0-6 8 16,0-8-6-16,0-6-10 15,0-6-31-15,0 0 16 16,3-6-71-16,4-16 49 15,0-12 16-15,3-8 21 16,2-6 2-16,1-2 10 16,0-3-12-16,-1 7 0 15,-4 12 12-15,-3 10 17 16,-5 10 38-16,0 6-25 16,0 6 53-16,0 2-70 0,-7 0 10 15,5 0-35-15,0 16-14 16,2 8 9-16,0 2 4 15,15 4-3-15,10-2-12 16,4-3 16-16,2-6-6 16,-2-2 4-16,-4-7-63 15,-6-2 26-15,-5-4 14 16,-10-2-5-16,-4 0 14 16,0 0 16-16,-4-2 0 15,-16 0-2-15,-2 0-10 16,-3 0 11-16,5-4 1 15,3-13-34-15,9-7 15 16,8-10 19-16,0-9 0 16,14-14-1-16,15-3-57 0,4-6 43 15,3 6-10-15,-3 5 16 16,-4 11 9-16,-6 14 1 16,-10 12 42-16,-9 10 34 15,-4 8-8-15,0 0 11 16,0 0-68-16,-6 0 19 15,-1 6-35-15,7 8 10 16,0 4-6-16,0 4 0 16,15 3-12-16,12 0-20 15,2 0 31-15,0-1 1 16,0-2-25-16,-4 0 25 16,-8 2 0-16,-7 2 0 15,-8 4-18-15,-2 2 0 0,-2-2 16 16,-16-4 4-1,-3-8 35-15,4-9-25 0,-1-9 21 16,5 0-33-16,6-13-24 16,7-15 3-16,0-10-16 15,0-8-15-15,20-2 51 16,9-2 2-16,4 2-1 16,8 6 0-16,3 7-3 15,-4 11 2-15,-2 10-4 16,-12 12 5-16,-5 2 28 15,-13 9-10-15,-6 10 1 16,-2 6 34-16,0 0-53 16,-17 1-14-16,-3-1-92 0,0-3-123 15,-4-8-24 1,1-6-4-16,3-8-18 0,5 0 134 16,6-19 21-16,9-10 84 15,0-7 27-15,2-7 9 16,15-3 114-16,8-4 38 15,4 0 52-15,2 2 41 16,1 4-81-16,-8 10-11 16,-7 10-28-16,-7 13-43 15,-8 10 59-15,-2 1-39 16,0 1-39-16,0 26 5 16,-12 11-62-16,0 8 4 0,1 4-10 15,1-4-15 1,8-12 15-16,0-12 0 0,2-10 7 15,0-8-20-15,0-4 13 16,0 0-45-16,2-16 18 16,10-12 8-16,3-10 11 15,3-6 8-15,1-2-19 16,4 2-12-16,-5 3-5 16,2 12 0-16,-4 7 11 15,1 9 25-15,1 9 6 16,3 4 0-16,2 0-6 15,2 0 83-15,2 3-77 16,2 1-9-16,0-2 3 16,2-2 0-16,-2 0 10 15,0 0-10-15,-2 0-92 16,-5 0-33-16,-8 0-372 0,-8 0-304 16</inkml:trace>
  <inkml:trace contextRef="#ctx0" brushRef="#br0" timeOffset="7639.42">5618 10281 1267 0,'0'0'631'0,"0"0"-374"0,0 0-139 0,0 0 24 0,0 0-53 0,0 0-74 15,0 0 65-15,-77 136-32 16,-23-7-47-16,-68 61 104 15,-46 35-70-15,-24 11 6 0,8-11-5 16,43-39 19-16,42-27 56 16,47-41-111-1,42-34 32-15,33-28-24 0,13-16-8 16,10-1-30-16,0-6-72 16,23-6-101-16,41-25-38 15,-4-2-145-15,-8-4-423 0</inkml:trace>
  <inkml:trace contextRef="#ctx0" brushRef="#br0" timeOffset="10345.53">2709 10371 700 0,'0'0'412'0,"0"0"-92"0,0 0-74 0,0 0 14 0,0 0-81 0,0 0-45 0,0 0-39 16,-9-8-84-16,22 44 23 15,10 12 53-15,4 6-29 16,4 2-25-16,-2-3-33 16,-2-9 0-16,-4-6-11 15,-7-12 29-15,-5-6-19 16,-4-10 1-16,-2-6 0 16,-5-4 17-16,0 0-17 15,0 0-18-15,-16-10 16 16,-7-8-66-16,-6-8 49 15,-2-4 7-15,-2-5-12 16,2-5 2-16,2-2 8 0,7 1 14 16,2-4-9-16,9 1-22 15,6 2 31-15,5 2-2 16,0 4 2-16,7 6-7 16,10 6 16-16,10 8-9 15,4 9 0-15,5 7 16 16,7 5-14-16,-3 26 18 15,-1 14-20-15,-3 5 38 16,-7-2-36-16,-2-8 11 16,-9-10-13-16,-5-10 9 15,-3-8-10-15,-4-8 1 16,-4-4 0-16,0 0 20 16,-2-12-14-16,3-14 11 0,-3-8 12 15,0-8-22-15,0-4-7 16,-9 2 4-16,-7-1 10 15,-1 8 7-15,-4 8-21 16,3 8 0-16,5 8-20 16,9 13-102-16,4 0-120 15,2 37-143-15,17 3 44 16,4-3-247-16</inkml:trace>
  <inkml:trace contextRef="#ctx0" brushRef="#br0" timeOffset="11426.79">3168 10335 874 0,'0'0'596'0,"0"0"-405"0,0 0-25 0,0 0-22 0,0 0 10 0,0 0-93 0,0 0-59 0,31-127 34 16,-22 100-29-16,-7-1 1 16,-2 3-1-16,0 1-6 15,-9 6-2-15,-7 6-13 16,-1 6 14-16,-1 6 3 15,3 0 10-15,3 12 25 16,5 16-21-16,7 8-17 16,0 6-1-16,14 1 0 15,15-7-30-15,7-12 31 16,4-10 1-16,4-14-1 0,1 0-6 16,-1-24-107-16,1-12 24 15,-9-4-78-15,-7-1-103 16,-11 1-3-16,-12 4-82 15,-6 4 82-15,0 2-21 16,-14 4 121-16,-3 4 173 16,-3 4 228-16,5 4 4 15,3 6 119-15,5 4-74 16,7 4-84-16,0 0-46 16,0 0-127-16,7 6 68 15,9 8 22-15,1 4-36 16,4 0 16-16,1-4-52 15,0-2-6-15,-2-4-1 0,1-2-31 16,-4-4-6 0,1-2-23-16,1 0-88 0,0-2 59 15,-3-10-21-15,-3-2 34 16,-11 0-22-16,-2 0-62 16,0 2 4-16,-23 0 41 15,-6 0 84-15,0 0 14 16,3-2 50-16,4 0 21 15,6-4 28-15,9 2-86 16,7-5 5-16,2-1-32 16,25-3 10-16,9-2-9 15,5 3-1-15,3 2 0 0,0 8 0 16,-3 6 0 0,-6 8-1-16,-4 0-15 0,-8 14 16 15,-6 4 21-15,-1-2-21 16,-5-4 1-16,-2-4 6 15,0-8-7-15,-2 0-45 16,-1 0-22-16,1-12 22 16,0-12 44-16,0-2 1 15,-5-2 0-15,0 2 16 16,-2 2-5-16,0 8 18 16,-7 4 31-16,-7 8 9 15,4 4 71-15,3 0-59 16,3 12-62-16,4 8 31 0,0 4-50 15,2 0 0 1,13-4-10-16,3-6 10 0,0-10-36 16,2-4 29-1,3-2-72-15,0-22 72 0,2-12-78 16,0-10 48-16,-3-8 20 16,-5-2 17-16,-3 3 10 15,-11 5-10-15,-3 8 0 16,-7 6 39-16,-15 4 24 15,-10 6 37-15,-1 4-22 16,0 4-12-16,2 6 33 16,6 6-40-16,7 4-59 15,9 0 101-15,5 2-100 16,4 20-1-16,0 8-9 16,20 8 9-16,8 0-10 0,9 2 10 15,0-3-42 1,3-8 32-16,-2-4-106 0,7-1-108 15,-10-8-373-15,-6-6-470 0</inkml:trace>
  <inkml:trace contextRef="#ctx0" brushRef="#br0" timeOffset="12191.81">4413 9064 1483 0,'0'0'585'0,"0"0"-585"0,0 0 2 0,0 0-2 15,0 0 8-15,0 0 3 0,0 0 3 16,43 26-14 0,-28-10 22-16,1 4-22 0,-1-2-12 15,-1 2 12-15,-3-4 0 16,-5-4-1-16,-1-4-49 15,-5-6-31-15,0-2 74 16,0 0-24-16,-9-8-35 16,-6-10 65-16,-3-4 2 15,2-2 23-15,1 2 17 16,-2-3-7-16,9 3 19 16,4 3-53-16,4 1 0 15,0 4 27-15,10 3-26 0,15 5 6 16,4 6 5-16,4 0-5 15,3 0-1-15,3 4-6 16,-2 6-25-16,-1-6 25 16,-1-2 16-16,-1-2-4 15,-3-2-7-15,-2-14-5 16,-7-8-27-16,-4-4-37 16,-9 0-7-16,-9 0 71 15,0 4 28-15,-4 4-6 16,-17 2 35-16,3 6 20 15,1 4 19-15,3 6-57 16,8 2-31-16,3 2 58 16,3 18-66-16,0 8 15 0,14 2 17 15,6-2-31 1,4-4-2-16,1-8-8 0,2-10-16 16,2-6 3-16,4 0 22 15,1-22-11-15,1-8 11 16,-1-6 0-16,-5-6 0 15,-9-4-64-15,-7 0-19 16,-13 4 82-16,0 2 1 16,-11 5 14-16,-16 3-4 15,-6 6 0-15,2 4 26 16,4 4-36-16,6 6 6 16,11 4 50-16,10 8-34 15,0 0-22-15,4 16 0 16,21 16 0-16,4 6-6 15,2 4-66-15,0 1-124 0,-2 4-66 16,-12-8-108-16,-5-11-177 16</inkml:trace>
  <inkml:trace contextRef="#ctx0" brushRef="#br0" timeOffset="13024.24">4990 8829 763 0,'0'0'668'0,"0"0"-428"0,0 0 16 0,0 0-101 0,0 0-119 0,0 0 14 16,0 0-41-16,87-130 2 16,-45 94 10-16,-1-3-20 15,-3 3 4-15,-9 4-5 0,-10 10 0 16,-5 8-2 0,-10 8 9-16,-4 6-4 0,0 0 51 15,0 10-40-15,0 12 20 16,0 4-34-16,5-2 2 15,3-6 4-15,2-4-6 16,3-7-25-16,1-7 1 16,-1 0-34-16,-2-9 27 15,0-11-11-15,-4 0 40 16,-3-2-4-16,-4 4 7 16,0 4-1-16,0 6 57 15,0 6-4-15,0 0 11 16,0 2-64-16,0 0 10 0,0 0-21 15,0 0 11 1,4 0-8-16,5 0-2 16,1 0 4-16,1 0-9 0,2 0-34 15,-2 0-17-15,0 0 47 16,-1-6-45-16,-2 2 26 16,-6 4 28-16,1 0 4 15,-3 0 6-15,0 8 8 16,0 8 27-16,0-2 14 15,0-2-49-15,0-6 0 16,0-4 12-16,0-2-12 16,0 0 0-16,0-8-37 15,0-8-29-15,0-6 50 16,0-2 9-16,0-2 7 0,0 0 1 16,2 4 13-16,6 4 44 15,2 8-23 1,3 10-10-16,3 0 45 0,1 2-56 15,6 14-2-15,4 0 44 16,-3-4-56-16,-2-2 32 16,-2-6-30-16,-1-4-2 15,-9 0-7-15,-3 0-95 16,-7-4-31-16,0-4-2 16,0-2-81-16,-2 2-38 15,-9 0-44-15,-1 2 76 0,1-2 75 16,1 0 147-1,2 0 23-15,4 0 253 0,4 2 43 16,0-4-28 0,0 0-45-16,0-4-13 0,12-1 9 15,0 0-118-15,1 1-85 16,-1 3 43-16,-1 5-82 16,-2 2 0-16,0 4-136 15,0 8-153-15,-3 12-256 16,-4 2-380-16</inkml:trace>
  <inkml:trace contextRef="#ctx0" brushRef="#br0" timeOffset="14982.01">8936 8013 823 0,'0'0'524'0,"0"0"-421"0,0 0-77 0,0 0 42 0,0 0 8 0,0 0 43 16,0 0 58-16,125-46-48 15,-65 11-2-15,14-9-64 16,28-24-20-16,41-32-18 16,51-37-25-16,28-25-9 15,17-12 3-15,2 1 6 16,-16 11 6-16,-3 2 2 15,-4 1-5-15,-12 11 0 16,-15 5-3-16,-8 7-27 16,-13 8-1-16,-8-1 9 15,-6-3 18-15,-4 0 2 16,-5-3 21-16,-5 3 30 0,-6 3-46 16,-2 5 12-16,-3 6-17 15,-2 6 17-15,-19 22 25 16,-26 19-25-16,-21 19 4 15,-10 8-22-15,5-4-9 16,4-3 8-16,4-4-9 16,-9 6 10-16,-6 7 0 15,-9 6 0-15,-5 10 14 16,-8 6 32-16,-12 6-36 16,-6 6-10-16,-4 4 0 15,-3 0 0-15,1 2 0 16,3-2 0-16,6-2 6 15,6-2 18-15,4-4-24 16,8-2-8-16,1 0 1 0,2-2 7 16,-3 0 12-16,-6 0 9 15,-1 0 13-15,-4 0 41 16,0-1-75-16,2-1-7 16,4-4-5-16,-1-2 12 15,8-4 12-15,1-2-12 16,3 0 6-16,3-2 22 15,1 2-28-15,-5 2-13 16,-3 4 2-16,-7 4 11 16,-7 6 8-16,-7 4-8 15,-4 3 0-15,-4 4 2 0,-3 1-2 16,2-2 0 0,1 2-2-16,1-2-1 0,2 0 3 15,0 0 1-15,1-2-1 16,-3 3 13-16,2 2-12 15,-4 1-2-15,-4 0-10 16,0 0 6-16,0 0-17 16,0 0 22-16,0 8-98 15,-14 16 62-15,-32 42-166 16,1-2-293-16,-4 0-399 0</inkml:trace>
  <inkml:trace contextRef="#ctx0" brushRef="#br0" timeOffset="16494.46">14943 3557 614 0,'0'0'350'0,"0"0"-159"0,0 0-25 0,0 0-8 0,0 0 17 0,0 0-45 0,0 0-26 0,-9-16 28 16,7 14-40-16,0 0-27 16,2 2 13-16,0 0-35 15,0 0-30-15,0 14-13 16,0 12 0-16,0 8 58 16,0 3-52-16,11 0-6 15,5-2 22-15,5-6-13 16,6-7-18-16,4-9-13 0,5-9-58 15,3-4 79-15,0-10-31 16,-1-16 32-16,-5-6 13 16,-4-7-1-16,-8 1-19 15,-13-2 7-15,-8 2-9 16,0 4 0-16,-6 4 16 16,-8 8-7-16,1 8 36 15,4 8-10-15,5 2 17 16,-1 4-43-16,3 0-12 15,2 22 12-15,0 14 32 16,0 10-13-16,0 6 30 16,9 3-43-16,4-4-6 0,1-1-11 15,3 1 4-15,2-3 6 16,-4 0 1-16,1-2 0 16,-1 0 8-16,-5-6 4 15,-4-5-21-15,-2-7 9 16,-4-9 0-16,0-2 0 15,0-3 0-15,-10-2 0 16,-9-1 13 0,-3 0-13-16,-5-4 42 0,-9 4-33 15,1-5 9-15,-5 0 77 16,5-4-49-16,3-2-12 16,6 0 35-16,10 0-41 0,5 0 36 15,6-2-64 1,5-2 0-16,0-2-12 0,0-4 12 15,9-6 0-15,11-7-1 16,4-2 19-16,1-1-30 16,-5 4 12-16,-5 5-35 15,-5 7 8-15,-6 2-85 16,-4 4-87-16,0 2 17 16,0 2-208-16,0 0-466 0</inkml:trace>
  <inkml:trace contextRef="#ctx0" brushRef="#br0" timeOffset="19262.06">17839 3537 10 0,'0'0'218'0,"0"0"-32"0,0 0-60 0,0 0-24 0,0 0 2 0,0 0 35 0,0 0 40 16,0 0-37-16,0-40-29 15,0 34 106-15,0 0-69 16,0 0 2-16,0 2-4 16,0 4-24-16,0 0 36 15,0 0-92-15,0 0-49 16,0 0 132-16,0 0-127 15,-4 12-21-15,-2 10-3 16,-1 8 0-16,5 8 20 16,2 2-20-16,0 0-10 15,6-2 10-15,17-6 0 0,5-3 0 16,9-11 0-16,2-6-33 16,3-12 32-16,1 0-36 15,-3-8-6-15,-4-17 43 16,-7-3 18-16,-5-4-18 15,-11-2 0-15,-3 2 1 16,-8 4 10-16,-2 4-11 16,0 8 0-16,0 8 4 15,0 4 28-15,0 2-18 16,-2 2-14-16,0 0 12 16,-1 0-24-16,0 18-8 0,1 10 20 15,2 4 13 1,0 8-12-16,0 4-1 15,0 5 0-15,2 1 12 0,10 4-12 16,3 0 0-16,1 0-15 16,2-4 15-16,-5-6 10 15,-2-4 1-15,-6-10-11 16,-5-3 1-16,0-5-3 16,-9 0-2-16,-14-2-2 15,-6 0 6-15,-4-2 9 16,-5-4 12-16,1-2-4 15,1-6 3-15,0-2 22 16,2-2-42-16,9-2 0 16,2 0 54-16,7 0-12 15,5-6-3-15,5-4-4 0,4-2-23 16,-1 0 5-16,3-4-17 16,0-2-23-16,0 0 23 15,0 0 23-15,7 2-17 16,1 2 7-16,-1 4-7 15,3 0-6-15,-4 2-16 16,3 0-7-16,-3 2 23 16,2 2 5-16,-4 0-5 15,0 1-9-15,-2 3-30 16,1-1 8-16,-1-2-118 16,2 1-102-16,8-6 0 15,-4 0-451-15,1 1-596 0</inkml:trace>
  <inkml:trace contextRef="#ctx0" brushRef="#br0" timeOffset="20134.07">18406 3120 217 0,'0'0'277'16,"0"0"-192"-16,0 0-45 0,0 0 37 0,0 0 12 0,0 0-25 0,0 0 35 0,0-52-50 0,0 46 22 15,-2 0 41-15,2-4 17 16,-2 2 7-16,2 0-18 16,0-2-25-16,0 2 45 15,0 2 4-15,0 2 17 16,0 1-43-16,0 3-2 15,0-1 25-15,0-1-61 16,0 0-32-16,0 2 40 16,0 0-59-16,0 0 0 0,0 0-27 15,0 18 7 1,0 16 25-16,4 12-32 0,5 8 14 16,-3 4 6-16,-2 4-5 15,4-1 0-15,-4-6-15 16,3-2 0-16,-1-11 12 15,-2-8-12-15,1-8 0 16,0-10-11-16,-5-8 23 16,2-4 2-16,-2-2-13 15,0 0-1-15,0-2 46 16,0 0-46-16,0 0 0 16,0 0 36-16,0 0-34 15,0 0 43-15,0 0-44 16,2 0-1-16,-2 0 9 0,2 0-9 15,-2 0-17-15,0 0 2 16,0 0 30 0,0 0-30-16,0 0 9 0,0 0-24 15,0 0 18-15,0 0-79 16,0 0-68-16,0 0-38 16,0-2-277-16,0 0-114 15,0 2-626-15</inkml:trace>
  <inkml:trace contextRef="#ctx0" brushRef="#br0" timeOffset="23097.83">16343 3902 522 0,'0'0'251'0,"0"0"-189"0,0 0-21 0,0 0 47 0,0 0 7 0,0 0-34 0,0 0-61 0,-8-4 0 15,6 2 16 1,-2-2-16-16,2 0 37 0,-3 2 75 15,3-2 27-15,2 2-20 16,-2 0-47-16,2 0-14 16,-2 2 50-16,0-2-45 15,-3 0 16-15,-2-2-15 16,3 2-30-16,-3-2-8 16,5 2-26-16,0 2 0 15,2-2 29-15,0 2 1 16,0 0-7-16,0 0 11 15,0 0-25-15,4 0-9 16,17 0-27-16,8 0 27 16,8 0 0-16,14 0 13 15,9 0-7-15,8 4 19 16,7-2-19-16,-2-2-10 16,-1 0 4-16,-10 0-2 0,-11 0-6 15,-10 0 15 1,-14 0-7-16,-8 2 7 0,-9 4 8 15,-4 4-30-15,-6 6 12 16,2 2 3-16,-2 4 2 16,5-4-2-16,1-2 0 15,4-6 3-15,5-8 3 16,5-2-12-16,2-2-15 16,9-18 21-16,2-8 13 15,6-6-13-15,5-2 0 16,1 4 41-16,1 2-16 15,-4 8 22-15,-3 6-32 16,-3 4-15-16,-5 3 39 0,-4 5-38 16,-6 0 7-1,-3 4 26-15,-5-1-16 16,-5 1 13-16,-6 0-3 0,-2-3 8 16,0 3 67-16,0 0-50 15,0 0-14-15,0 0 25 16,0 0-39-16,0 0-23 15,0 0-2-15,0 0-3 16,0 0-25-16,0 0-5 16,2 0-85-16,5 0-87 15,11 0-144-15,-1 0-206 16,-1 0-168-16</inkml:trace>
  <inkml:trace contextRef="#ctx0" brushRef="#br0" timeOffset="23717.04">19059 3775 947 0,'0'0'538'0,"0"0"-404"0,0 0 23 0,0 0 4 0,0 0 48 0,0 0-60 16,0 0-50-16,6-19-19 15,14 19-80-15,9 0 0 16,9 0 17-16,14 0-7 16,5 0-20-16,3-4-28 15,2 4-175-15,-14 0-256 16,-24 0-307-16</inkml:trace>
  <inkml:trace contextRef="#ctx0" brushRef="#br0" timeOffset="23897.97">19163 4159 365 0,'0'0'839'0,"0"0"-571"16,0 0-156-16,0 0 29 15,0 0 73 1,0 0-71-16,0 0-65 0,165-60-26 16,-91 23-52-16,-1-5-75 0,1-2-104 15,15-18-93 1,-20 14-106-16,-13 6-261 0</inkml:trace>
  <inkml:trace contextRef="#ctx0" brushRef="#br0" timeOffset="24113.77">19975 3569 1051 0,'0'0'368'0,"0"0"-245"15,0 0 1-15,0 0 117 16,0 0-98-16,-90 111-57 15,76-60 16-15,6 6-85 16,1 3 10-16,5 2-17 16,2-4-8-16,2-6-2 15,23-8-5-15,11-16-80 0,10-14-10 16,30-18-127-16,-11-21-123 16,-7-11-329-16</inkml:trace>
  <inkml:trace contextRef="#ctx0" brushRef="#br0" timeOffset="24363.74">19809 3689 874 0,'0'0'731'0,"0"0"-550"16,0 0-102-16,0 0 49 15,0 0-27-15,0 0-14 0,0 0 26 16,110-40-65-16,-60 24 26 16,2-2-68-16,-7 4 0 15,-5 6-6-15,-9 8-187 16,-12 16-160-16,-9 6-343 0</inkml:trace>
  <inkml:trace contextRef="#ctx0" brushRef="#br0" timeOffset="24635.83">20159 3920 1121 0,'0'0'499'0,"0"0"-435"16,0 0-55-16,0 0 126 15,154-34 10-15,-110 34-37 0,-4 18-64 16,-7 10-44-16,-6 0-1 15,-11 2-5-15,-11 0 6 16,-5-4 5-16,-9 1-4 16,-18-5 35-16,-6-7-13 15,-3-4-23-15,0-8-18 16,7-3-7-16,10-3-47 16,5-23 12-16,14-43-161 15,14 5-23-15,10-2-273 0</inkml:trace>
  <inkml:trace contextRef="#ctx0" brushRef="#br0" timeOffset="25298.04">20640 3830 869 0,'0'0'589'0,"0"0"-401"16,0 0-72-16,0 0-24 15,0 0 43-15,0 0-84 16,83 112-10-16,-79-98-41 15,-4 0-4-15,0-2 4 16,0-2 22-16,-11 0 16 16,-3-6-14-16,6-4-24 15,1 0-9-15,5-4-29 16,2-22-107-16,2-10 19 0,18-8-64 16,7-6-44-16,2 4 32 15,-2 6 50-15,-3 14 115 16,-3 12 37-16,-8 10 37 15,-7 4 167-15,-6 4-18 16,0 18 34-16,0 6-1 16,-4 4-137-16,-3-2-25 15,3-2-57-15,4-6 23 16,0-6-20-16,0-6-3 16,6-2 20-16,7-2 4 15,6-2-15-15,-6-2-18 16,-2 0 3-16,-4-2-95 15,-7 0 101-15,0 0 0 16,0-10-55-16,-7-6 39 16,0-4 6-16,5-8-34 0,2-3-63 15,0-2-68-15,9 1 84 16,9 6 62-16,2 8 29 16,3 5 23-16,-4 9-9 15,4 4 39-15,-1 0 27 16,-5 13-7-16,-1 6 38 15,-5 2-38-15,-4 1-41 16,0-7 78-16,-5 0-97 16,0-9-13-16,3-2 0 15,1-4 0-15,3 0-21 16,9 0 21-16,5-12 0 16,6-10-3-16,2-5 3 0,-4 4-9 15,-6 5-2 1,-5 5 11-16,-11 13-7 0,-5 0 7 15,-14 39-117-15,-12 1 35 16,-5 2-583-16</inkml:trace>
  <inkml:trace contextRef="#ctx0" brushRef="#br0" timeOffset="25579.39">19967 4770 973 0,'0'0'873'0,"0"0"-737"0,0 0-7 0,0 0 1 0,0 0 58 0,0 0-35 0,183-54-25 0,31-18-1 16,43-18-127-16,3-3 9 15,-37 13 9-15,-81 34-18 16,-50 16-30-16,-54 8-155 16,-32 10-532-16,-6 6-460 0</inkml:trace>
  <inkml:trace contextRef="#ctx0" brushRef="#br0" timeOffset="27278.54">19998 4299 75 0,'0'0'72'0,"0"0"-60"0,0 0 8 0,0 0 42 0,0 0-39 0,0 0 22 0,0 0-22 16,0-4-9-1,0 2-1-15,0 0-5 0,0 0-7 16,0 0 26-16,0 0-25 16,0 0 27-16,-2 0-18 15,2 0-11-15,0 0 0 16,-2 0-1-16,2 2-42 16,-2-2-28-16,0 2-43 15,-1-2 17-15,1 2 38 16</inkml:trace>
  <inkml:trace contextRef="#ctx0" brushRef="#br0" timeOffset="27657.86">19763 4355 65 0,'0'0'0'15,"0"0"-4"-15,0 0-57 0</inkml:trace>
  <inkml:trace contextRef="#ctx0" brushRef="#br0" timeOffset="28277.82">19686 4277 12 0,'0'0'43'16,"0"0"-16"-16,0 0 7 15,0 0-24-15,0 0-10 16,0 0-1-16,0 0-21 16,5-36 21-16,-3 32-23 15,-2 2-39-15,0 0 48 16</inkml:trace>
  <inkml:trace contextRef="#ctx0" brushRef="#br0" timeOffset="28461.18">19686 4277 29 0,'-41'-44'68'0,"41"44"-68"0,0 0-20 0</inkml:trace>
  <inkml:trace contextRef="#ctx0" brushRef="#br0" timeOffset="29310.01">19402 4149 111 0,'0'0'35'0,"0"0"-35"0,0 0-55 15,0 0 36-15,0 0 19 16,0 0 21-16,0 0-2 16,-9-26-2-16,9 21-5 15,-2 4 14-15,0-3 31 16,-2 1 14-16,4 2-29 16,0-2 8-16,0 2 8 15,-2 1-18-15,0 0-22 16,-4 0-18-16,-3 0-16 0,-18 0-7 15,0 0-77 1,0 1-119-16</inkml:trace>
  <inkml:trace contextRef="#ctx0" brushRef="#br0" timeOffset="31070.13">9121 8676 147 0,'0'0'110'0,"0"0"-41"0,0 0-37 0,0 0 50 0,0 0-8 0,0 0 30 0,0 0 18 15,0 0-18-15,-64-13 28 16,61 13 14-16,1-3-45 15,2 1 40-15,0 1-30 16,0-2 14-16,0 2 8 16,0-2-66-16,0 2 18 15,0-2 2-15,0 3-36 0,0 0 60 16,0-1-71 0,0-2 12-16,0-1 19 0,15-8-71 15,12-10 15-15,14-10-11 16,10-8 11-16,7-8 0 15,6-6-15-15,3 2 0 16,0-1 0-16,-6 7-12 16,-11 9 12-16,-9 8 0 15,-15 11 1-15,-10 6 10 16,-7 8-2-16,-7 2-9 16,-2 2 0-16,0 0 7 15,0 0-7-15,0 0 0 0,0 0-12 16,-2 0-3-16,-5 2-74 15,3 8-26 1,-5 6-46-16,-13 22-87 0,-1 1-235 16,-4-3-49-16</inkml:trace>
  <inkml:trace contextRef="#ctx0" brushRef="#br0" timeOffset="31431.96">9186 8807 990 0,'0'0'516'0,"0"0"-436"0,0 0-71 0,0 0 83 0,0 0 92 0,0 0-102 0,0 0 23 16,0-14-87-16,0 12 10 15,0-2-28-15,11-7-2 16,11-4 2-16,11-10 0 16,17-7 1-16,10-8 7 15,11-6-2-15,5-2 20 16,-3 4-26-16,-13 8-9 16,-14 12 9-16,-18 10-19 15,-14 8-53-15,-12 6 46 16,-2 0-63-16,-7 2-12 15,-17 18-63-15,-24 22-183 0,8-2-57 16,-2-2-369-16</inkml:trace>
  <inkml:trace contextRef="#ctx0" brushRef="#br0" timeOffset="31729.55">8811 9490 370 0,'0'0'1043'15,"0"0"-827"-15,0 0-167 16,0 0-36-16,152-105 51 16,-92 72 74-16,0 5-109 15,-2 2 27-15,-4 2-35 0,-3 0-8 16,-2-2 13-16,2-2-26 15,-2 0-9-15,-4 0-1 16,-7 6 3-16,-9 4-20 16,-10 6-43-16,-7 6-98 15,-8 6-51-15,-4 0-151 16,0 0-8-16</inkml:trace>
  <inkml:trace contextRef="#ctx0" brushRef="#br0" timeOffset="32995.66">9696 11460 725 0,'0'0'312'0,"0"0"-183"0,0 0-105 0,0 0 14 0,0 0 33 0,0 0 12 0,0 0-37 16,-93-8-39-16,84 8-7 15,-1 0-1-15,4 2 1 16,2-2 56-16,1 0 65 16,3 0 31-16,0 0 35 15,0-2-55-15,16-13-38 16,13-8-60-16,16-12-25 15,15-8 38-15,17-12-38 16,13-7 6-16,5 0 19 0,-5 6-34 16,-14 14-8-1,-26 16-74-15,-18 16-42 0,-21 10 12 16,-11 10-73-16,-51 54 19 16,-5-6-137-16,-6 4-257 0</inkml:trace>
  <inkml:trace contextRef="#ctx0" brushRef="#br0" timeOffset="33240.18">9395 12046 441 0,'0'0'494'0,"0"0"-338"15,0 0-25-15,0 0 37 16,0 0 44-16,121-89 24 0,-70 53-111 15,4-8-65-15,13-4 4 16,3-8-36-16,4 0-6 16,1 1-22-16,-7 9-8 15,-13 12-49-15,-18 16-178 16,-16 10-136-16,-17 8-255 0</inkml:trace>
  <inkml:trace contextRef="#ctx0" brushRef="#br0" timeOffset="33439.87">9455 12376 1051 0,'0'0'628'16,"0"0"-492"-16,0 0-136 0,0 0 12 15,0 0-12-15,0 0 148 16,175-108-129-16,-89 52-2 15,3 2-34-15,-11 11-26 16,-20 24-254-16,-20 10-270 16,-25 9 2-16</inkml:trace>
  <inkml:trace contextRef="#ctx0" brushRef="#br0" timeOffset="33988.89">9104 14610 1348 0,'0'0'339'0,"0"0"-235"0,0 0-37 0,0 0-53 0,0 0 38 0,129-110 30 0,-58 47-81 15,12-10 36-15,6-6-23 0,-5 5-6 16,-8 12-8 0,-14 14-37-16,-15 16-79 0,-20 14 17 15,-16 15-105-15,-20 20-69 16,-20 19-94-16,-11 6-340 0</inkml:trace>
  <inkml:trace contextRef="#ctx0" brushRef="#br0" timeOffset="34192.06">9297 14957 1373 0,'0'0'525'16,"0"0"-437"-16,0 0-59 15,0 0-29-15,0 0 120 0,0 0-49 16,132-70 0-16,-87 35-71 15,-6 3-16-15,-7 9-37 16,-6 6-266-16,-10 9-85 16,-9 6-225-16</inkml:trace>
  <inkml:trace contextRef="#ctx0" brushRef="#br0" timeOffset="34371.96">9447 15226 1783 0,'0'0'530'0,"0"0"-441"15,0 0-61-15,135-157-6 16,-50 77 44-16,38-36-66 16,-32 33-134-16,-13 7-479 0</inkml:trace>
  <inkml:trace contextRef="#ctx0" brushRef="#br0" timeOffset="35825.66">28537 6363 894 0,'0'0'666'0,"0"0"-468"0,0 0-37 0,0 0 33 0,0 0-30 0,0 0-79 0,0 0 61 0,4 69-63 15,-4 32-10-15,0 33-27 16,0 1-17-16,0-23-2 16,2-36-27-16,5-24-9 15,2 1 1-15,0-3 8 16,0-6-68-16,-5-15-114 15,-4-10-76-15,0-16-49 16,-4-3 9-16,-36-19-204 16,4-13 171-16,-2-7 38 0</inkml:trace>
  <inkml:trace contextRef="#ctx0" brushRef="#br0" timeOffset="36410.53">28298 6764 519 0,'0'0'288'15,"0"0"-132"1,0 0 45-16,-4-111 24 0,4 87-67 15,17 2-41-15,12 0-91 16,9-2-20-16,11-4 78 16,5 0-46-16,2 4 106 15,-5 2-51-15,-4 10-19 16,-12 10-21-16,-12 2-53 16,-12 22-6-16,-11 18 6 15,0 16 37-15,-15 8 0 16,-18 11 0-16,-4-3 46 0,-1-4-5 15,5-12-78-15,4-12-16 16,11-14 16-16,7-12 0 16,11-8-12-1,0-8-77-15,11-2 15 0,20 0 52 16,14-14-41-16,13-12-43 16,9-6 97-16,4-8-82 15,-2-3-51-15,-6 2 14 16,-13-4-31-16,-12 4 73 15,-13 2 43-15,-14 7 43 16,-11 6 180-16,0 6 9 16,-5 4 55-16,-10 6-64 0,-1 4-85 15,1 2 23 1,-1 4-86-16,5 0-19 0,0 4 21 16,7 14-34-16,4 4 15 15,0 4-12-15,2 2 12 16,20 2-30-16,7 2 9 15,2 5 6-15,4-4-7 16,2 2 17-16,-8-2-7 16,-8-4 24-16,-9-5-27 15,-12-2 0-15,0-2-15 16,-33 0 15-16,-14 4 0 16,-9 0 1-16,-2-4 14 15,9-4-15-15,14-8-41 16,29-8-129-16,6-4-306 15,12-16-412-15</inkml:trace>
  <inkml:trace contextRef="#ctx0" brushRef="#br0" timeOffset="36772.48">30252 6436 1179 0,'0'0'391'0,"0"0"-220"0,0 0 15 0,0 0-11 0,0 0-27 0,0 0-7 0,0 0-82 16,156 11 4-16,-100 23-62 15,4 6 11-15,0 6 30 16,-4 2-42-16,-10-6 0 16,-5-4-16-16,-14-9-91 15,-12-10-123-15,-15-15-272 16,0-4-136-16,-6 0-201 0</inkml:trace>
  <inkml:trace contextRef="#ctx0" brushRef="#br0" timeOffset="36969.67">30749 6300 1480 0,'0'0'482'16,"0"0"-361"-16,0 0 37 15,-92 104 38-15,48-37-12 16,0 9-101-16,5 4-7 16,10 0-76-16,10 1-11 15,-8 13-81-15,7-22-505 0,-2-18-986 16</inkml:trace>
  <inkml:trace contextRef="#ctx0" brushRef="#br0" timeOffset="38502.69">30738 8095 10 0,'0'0'133'0,"0"0"-84"0,0 0-32 16,0 0-17-16,0 0-30 0,0 0 30 0,16 78 123 0,-16-60-115 15,0 0-8-15,0 4-12 16,-2-6-54-16,-8-3-104 0</inkml:trace>
  <inkml:trace contextRef="#ctx0" brushRef="#br0" timeOffset="39268.3">30665 8231 107 0,'0'0'13'0,"0"0"-7"16,0 0 25-16,0 0-31 16,0 0-21-16,0 0 5 15,0 0 16-15,-29-38 37 16,17 36-21-16,1 0 49 15,0 0 22-15,2 2-58 16,2 0-2-16,1 0-15 16,1 0-5-16,3 0 4 15,0 0 1-15,0 0-12 16,-3 0 6-16,-2 0-6 0,-4 0-13 16,-5 0 0-16,-1 0-13 15,-1 0 26-15,5-2 57 16,1-2 50-16,4 2 4 15,5-2-59-15,1 0 29 16,2 0 8-16,0 2-1 16,0-2 60-16,0 2 56 15,-2-2 6-15,2 0-3 16,-2 2-58-16,2-2 8 16,0 0-32-16,0 2-51 15,0 2 40-15,0 0-30 16,0 0-20-16,0 0 12 15,0 0-76-15,0 0-1 0,0 0-21 16,0 0 16-16,0 0 0 16,0 0 7-16,0 0-1 15,0 0 24-15,0 0-24 16,0 0-15-16,0 0 15 16,0 0 0-16,0 0 3 15,0 0-3-15,0 0 7 16,0 0 17-16,0 0-24 15,0 0-23-15,0 0 7 16,0 0 16-16,0 0-10 16,0 0 10-16,0 0 0 15,0 0 4-15,0 0-4 16,0 0-9-16,0 0-6 16,0 0 15-16,0 0 5 15,0 0-5-15,0 0 0 0,0 0 4 16,0 0-4-16,0 0 0 15,0 0-14-15,0 0 11 16,0 0 3 0,0 0 0-16,0 0 1 0,0 0 1 15,0 0 4-15,0 0-12 16,0 0-13-16,0 0-54 16,0 0-21-16,-2 8-179 15,-5 8-298-15,-2 0-35 0</inkml:trace>
  <inkml:trace contextRef="#ctx0" brushRef="#br0" timeOffset="39546.35">30382 8155 350 0,'0'0'257'0,"0"0"-188"0,0 0-69 0,0 0-21 0,0 0 3 0,0 0-512 0</inkml:trace>
  <inkml:trace contextRef="#ctx0" brushRef="#br0" timeOffset="40051.24">31081 6793 234 0,'0'0'260'0,"0"0"-159"0,0 0-57 16,0 0 43-16,0 0 23 15,0 0 8-15,0 0-49 0,-13-88-47 16,3 78-22-16,2-1-33 15,1-2-90-15,3 1 19 16,2 0-1-16,2 0 61 16,0 0 27-16,0 2 1 15,4 2 15-15,3 0-19 16,-3 4-8-16,0 0 28 16,-4 0 1-16,0 2 9 15,0 2-10-15,0-2-31 16,0 2-10-16,0 0-49 15,-2 0-58-15,-2 0-2 0</inkml:trace>
  <inkml:trace contextRef="#ctx0" brushRef="#br0" timeOffset="44651.24">30717 6106 667 0,'0'0'373'0,"0"0"-182"0,0 0-58 0,0 0 88 0,0 0-53 0,0 0-18 0,0 0-34 15,0-38-52-15,0 38 47 16,0 0-33-16,0 0 8 15,0-2 31-15,0 2-69 16,0 0 19-16,0-2-17 16,0-1-49-16,0-1 73 15,-6-1-63-15,-5-5-2 0,-5 0 18 16,1-1-15-16,-3 0-14 16,3 0 2-16,-1 1 0 15,3 2 30-15,-3 2-30 16,3 2 0-16,-3 3 16 15,-4 1-16-15,0 0-1 16,-7 0-14-16,-6 5 12 16,-5 15 2-16,-7 6 1 15,-1 7 0-15,-2 5 25 16,2 0-25-16,1 2 0 16,5 2-9-16,5 0 9 15,6-2-3-15,4 2 3 0,8 4 0 16,3 1 12-1,5 5-12-15,3 6 0 0,3 4-14 16,3 6 2-16,0 2 12 16,0 1 0-16,7-1 0 15,6-4 18-15,5-6-18 16,-1-2-12-16,8-5-1 16,6-7 8-16,5-6 5 15,9-4 0-15,6-8 8 16,9-4 24-16,7-10-32 15,6-4-2-15,4-10 1 16,0 0 1-16,-2-6 7 16,0-20-7-16,-2-8 0 0,-7-12 35 15,-3-11-25-15,-10-5-10 16,-7-10 2-16,-11-4 8 16,-8-2 32-16,-8-6-41 15,-5 1 14-15,-9 3 53 16,-5 4-55-16,0 6 20 15,-3 8-8-15,-10 9-24 16,-7 7 79-16,-2 6-80 16,-5 6 6-16,-2 4 28 15,-7 8-34-15,-1 4 0 16,-6 4-9-16,-2 4 9 16,-2 4 2-16,1 4-2 15,-1 2 0-15,3 0-2 0,2 0 2 16,1 10 0-1,1 2-15-15,4 4 15 0,7-2-6 16,9-2 6-16,5 0-5 16,8-2-10-16,2 2 15 15,5 0-10-15,0 4-53 16,8 6-10-16,18 6 28 16,16 4-111-16,17 6-216 15,45 17-154-15,-11-9-76 16,-10-6-310-16</inkml:trace>
  <inkml:trace contextRef="#ctx0" brushRef="#br0" timeOffset="44983.36">31161 6938 838 0,'0'0'567'0,"0"0"-419"0,0 0-43 0,0 0 93 0,0 0 7 0,0 0-59 0,0 0-99 16,-31-26-24-16,31 26 24 15,15 12-10-15,8 12 30 16,8 8-5-16,11 8-32 0,14 6 0 15,8 1-30-15,11-6 22 16,0-2 11-16,-6-11-33 16,-11-9-36-16,-15-8-104 15,-20-9-79-15,-17-2-57 16,-6-18-254-16,0-6-318 0</inkml:trace>
  <inkml:trace contextRef="#ctx0" brushRef="#br0" timeOffset="45218.94">31633 6818 1258 0,'0'0'618'0,"0"0"-491"0,0 0 17 16,0 0 63-16,0 0 4 15,0 0-96-15,0 0-74 16,-31 50 20-16,7 0-61 15,-10 12 0-15,-8 10 35 16,-3 4-25-16,1-1 7 16,2-3-17-16,-7 12-94 15,13-18-448-15,9-20-883 0</inkml:trace>
  <inkml:trace contextRef="#ctx0" brushRef="#br0" timeOffset="52268.19">4030 11901 110 0,'0'0'160'16,"0"0"-62"-16,0 0-33 0,0 0-39 16,0 0-26-16,0 0-74 15,0 0-11-15,-22 40-215 0</inkml:trace>
  <inkml:trace contextRef="#ctx0" brushRef="#br0" timeOffset="52743.98">4030 11901 421 0,'-158'28'160'0,"149"-32"-95"0,0-2 6 0,-4 2 89 0,3 0-47 0,2 0 7 0,3 2 58 16,3 2-77-16,2-2 33 16,0 0-3-16,0 0 35 15,0 0 35-15,0 2-115 16,0-2-33-16,0 0 82 16,7-6-86-16,17-4 31 15,14-10-13-15,18-12 25 16,31-22-28-16,33-27-64 15,36-23-11-15,20-12 4 16,-2 0 14-16,-14 5 10 16,-19 17-11-16,-12 4 10 15,-25 14-16-15,-21 15-4 16,-23 13-32-16,-10 6 17 0,2-8 38 16,0-4-18-16,-1 0-1 15,-15 10 11-15,-13 7 11 16,-11 12-22-16,-7 6 0 15,-3 7 33-15,-2 6-20 16,0 4 40-16,0 2-47 16,0 2 2-16,0 0-16 15,0 0-69-15,-9 0-39 16,-9 4-41-16,-28 24-198 16,-1-2-237-16,-4 1-113 0</inkml:trace>
  <inkml:trace contextRef="#ctx0" brushRef="#br0" timeOffset="53508.13">2551 11029 1134 0,'0'0'565'0,"0"0"-409"0,0 0-117 0,0 0-38 0,0 0 106 0,0 0-22 0,0 0 39 0,122-18-16 16,-51-3-98-16,37-20 51 15,38-32-7-15,59-37-40 16,34-27 68-16,15-21-64 16,0-6 16-16,-20 7-31 15,-9-3 11-15,-18 10-14 16,-20 9 0-16,-27 15 7 16,-41 29 18-16,-34 25-13 15,-33 26-10-15,-15 14-2 0,-6 2-24 16,-7 6 24-16,-4 4 1 15,-11 10 5-15,-7 6 107 16,-2 4-70-16,0 0-7 16,0 0-36-16,0 0-6 15,0 0-7-15,0 0-48 16,0 0-90-16,0 10-69 16,-4 16-112-16,-7 0-141 15,-5 0-438-15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04:47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28263 6964 666 0,'0'0'548'0,"0"0"-328"0,0 0-151 0,0 0 13 0,0 0 36 0,0 0-39 16,0-26-29-16,0 26-19 0,2 0-8 15,4 2-23 1,1 20 6-16,3 12-6 0,-2 12 29 15,-1 11-21-15,1 7 21 16,0 0-29-16,-2-2 0 16,-1-4-1-16,1-4-6 15,3-6-15-15,2-8 12 16,4-12-11-16,4-12 11 16,3-11-40-16,2-5 36 15,3-9 14-15,0-17-29 16,0-7 29-16,-3-8 20 0,-4-5-6 15,-2-2 101 1,-3-6-55-16,-3 0 3 0,-6 2 11 16,-1 5-42-16,-5 7 61 15,0 12-41-15,0 8-25 16,0 8 58-16,0 6-84 16,-3 4 4-16,3 2-5 15,-2 0-15-15,2 0 14 16,0 0-39-16,0 0-103 15,0 8-14-15,19 10-68 16,4-2-164-16,2-1-328 0</inkml:trace>
  <inkml:trace contextRef="#ctx0" brushRef="#br0" timeOffset="889.01">28980 6976 1054 0,'0'0'551'0,"0"0"-428"0,0 0-68 0,0 0 109 0,0 0-13 0,0 0-114 0,0 0 34 16,-60-40-70-16,49 40 26 16,-7 14-18-16,-5 8 16 15,4 8-25-15,5 2 0 16,7 2 1-16,7-2-10 15,0-1 9-15,23-3 0 0,6-5-9 16,2-1-42-16,0-1 14 16,-4-1 16-1,-7 0-24-15,-9-2 18 0,-11 0-33 16,0 2 28-16,-18-2-2 16,-11 0-77-16,-2-4 20 15,2-2 13-15,6-6-1 16,8-4 76-16,7-2 3 15,8 0 0-15,0-4 0 16,4-10-64-16,19-6 26 16,5 2 24-16,3-2 14 15,5 0 45-15,6 0-16 16,2 0 42-16,4-4 46 16,-1 2-71-16,-5 2 0 15,-11-1-16-15,-8 7-28 0,-13 2 102 16,-5 2-35-16,-5 2 10 15,0 1-4-15,-7 0-75 16,-9 6 31 0,-1 1-31-16,-4 0 0 0,2 13 35 15,1 11-20-15,2 5 13 16,9 0-28-16,5 0-16 16,2-7 7-16,2-4-7 15,19-6-36-15,3-4 52 16,5-8-10-16,0 0-5 15,-1 0-29-15,-1-8-132 16,-2-10 11-16,-2-4-3 16,-3-1 4-16,-5-2 30 0,-4 0 39 15,-2 7 95 1,-4 3 39-16,-3 4 71 0,0 7 35 16,2 4-34-16,3 0-66 15,5 0 60-15,-2 18 16 16,6 7-5-16,-5 1 1 15,-4 3-109-15,-5 0 1 16,-2-5 1-16,0-4-4 16,0-6 63-16,-7-4-47 15,3-6 21-15,0-4 15 16,4 0-58-16,0 0 30 16,0-18-30-16,0-6 1 15,19-10-2-15,6-9 1 16,4-1 0-16,4 1-1 0,3 3-93 15,2 7 15-15,15 17-56 16,-10 10-171-16,-10 6-435 16</inkml:trace>
  <inkml:trace contextRef="#ctx0" brushRef="#br0" timeOffset="1964.84">30731 6888 593 0,'0'0'267'0,"0"0"-176"0,0 0-30 0,0 0 50 0,0 0-4 0,0 0 12 15,0 0-64-15,0-8-21 16,0 6 8-16,0 2-4 15,0 0 44-15,0 0-19 0,0 0-26 16,0 0 91-16,0 0-56 16,0 0-22-16,0-2-3 15,0 0-24-15,3 0 55 16,-1 0-73-16,0 0 10 16,0 2 31-16,-2-3-45 15,2 2-1-15,-2 1 10 16,0-2-9-16,2 2 53 15,-2 0-54-15,0 0 0 16,0-2 52-16,0 2-42 16,0 0 0-16,0 0-10 15,2-2 0-15,-2 2 42 16,0 0-42-16,3 0 0 16,-3 0 22-16,0 0-21 15,0 0-2-15,0 0 1 0,0 0 0 16,0 0 1-16,0 0-1 15,0 0-14-15,0 0 14 16,0 0 1-16,0 0 3 16,0 0-4-16,0 0 0 15,0 0 0-15,0 0 0 16,0 0-7-16,0 0 7 16,0 0 18-16,3 0-18 15,5 0-30-15,5 0-95 16,3 4-109-16,-11 8-481 0</inkml:trace>
  <inkml:trace contextRef="#ctx0" brushRef="#br0" timeOffset="2599.05">30007 7127 859 0,'0'0'490'0,"0"0"-336"0,0 0 0 0,0 0 37 0,0 0-18 0,0 0 9 0,0 0-99 0,-2-18-76 16,-16 49 17-16,-8 14 50 16,-8 7-3-16,1 4-71 15,0-6 8-15,8-10 27 16,7-10-9-16,9-10-25 16,7-8-1-16,2-8 12 15,0-4-24-15,0 0-1 16,4 0-2-16,14-16 15 15,4-14 13-15,5-8 2 0,0-6 1 16,-3-4-15-16,-1-3 5 16,-6 4-6-1,-1 3-7-15,-1 3 7 0,-1 10 0 16,-1 4 27-16,-2 9-2 16,1 4 6-16,-4 6-2 15,3 4-29-15,5 4-2 16,-1 0 2-16,4 10 0 15,3 16 30-15,-2 9-3 16,0 5-15-16,-2 6 7 16,-3-1-19-16,1-2-16 15,2-7 16-15,2-6 6 16,-1-6-6-16,2-4-19 16,-3-4-31-16,-5-6-135 15,-4-2-108-15,-9-2-90 16,0-2-200-16,-5-2-84 0</inkml:trace>
  <inkml:trace contextRef="#ctx0" brushRef="#br0" timeOffset="2807.44">30065 7337 763 0,'0'0'570'0,"0"0"-355"0,0 0-47 0,0 0 126 0,0 0-97 0,0 0-79 15,0 0-44-15,35-22-18 16,4 18 32-16,9 0-88 16,15-4 8-16,9-4-31 15,5 0 23-15,6 0-188 0,28-8-195 16,-20 4-340 0,-12 2-382-16</inkml:trace>
  <inkml:trace contextRef="#ctx0" brushRef="#br0" timeOffset="3135.07">31409 6980 400 0,'0'0'620'0,"0"0"-496"16,0 0-79-16,0 0 78 0,0 0 1 15,0 0-30-15,0 0-60 16,-31-50-34-16,31 48 82 16,0 0-4-16,2 0 1 15,8 2 10-15,7 0-11 16,7 0 33-16,2 14-68 16,8 8-15-16,4 8 36 15,0 4-62-15,2 2 16 16,0-1-4-16,0-3-13 15,0-6-2-15,-7-7-95 16,-4-6-133-16,0-13-78 16,-10 0-189-16,-9 0-60 0</inkml:trace>
  <inkml:trace contextRef="#ctx0" brushRef="#br0" timeOffset="3411.94">31821 6872 1167 0,'0'0'305'16,"0"0"-166"-16,0 0 19 16,0 0 48-16,0 0-39 15,0 0-118-15,0 0 0 16,-16-2-2-16,3 26 20 16,-11 12 96-16,-7 12-68 15,-8 10-31-15,-3 2 21 16,4 1-46-16,7-9-23 15,11-10-16-15,9-8 0 0,4-10-28 16,7-6-6-16,0-4-93 16,0-4-43-16,0-4-133 15,-3 0-200-15,-3-4-264 16</inkml:trace>
  <inkml:trace contextRef="#ctx0" brushRef="#br0" timeOffset="5062.22">28461 8733 512 0,'0'0'644'0,"0"0"-379"0,0 0-52 0,0 0-42 0,0 0 17 0,0 0-43 0,0 0-104 16,22 74 88-16,-11-8-46 15,-4 10-57-15,-4 8 31 16,-1 1-22-16,-2-5-3 16,0-12-7-16,4-14-25 15,0-14-16-15,3-14-103 16,-1-12-170-16,-6-14-185 16,0-4-120-16,0-14-285 0</inkml:trace>
  <inkml:trace contextRef="#ctx0" brushRef="#br0" timeOffset="5407.25">28467 8943 1069 0,'0'0'504'0,"0"0"-438"16,0 0 40-16,0 0 20 16,0 0 13-16,0 0-54 15,0 0-72-15,139-122 32 16,-85 102-10-16,0 2-3 15,-2 6 66-15,-8 8-70 16,-10 4-17-16,-12 2-11 16,-14 24 0-16,-8 10 0 15,-14 10 31-15,-20 6-30 0,-3 0 41 16,-6 0-29 0,5-6 9-16,7-3-16 0,6-11 14 15,10-6-20-15,11-8 0 16,4-6-2-16,2-4-14 15,19-2 13-15,12-4-18 16,6-2-19-16,6 0-65 16,6 0 19-16,1-4 40 15,19-22-253-15,-13 2-255 16,-5-4-167-16</inkml:trace>
  <inkml:trace contextRef="#ctx0" brushRef="#br0" timeOffset="5737.8">29285 8809 1318 0,'0'0'387'16,"0"0"-295"0,0 0 128-16,0 0-18 0,0 0-77 15,0 0-1-15,0 0-124 16,-8-20 2-16,8 20-2 16,0 10-31-16,0 6 25 15,0 6 6-15,8 2 0 16,7 0-2-16,8-2 14 15,2 2-12-15,-3 0 0 16,0 0-19-16,-6 0 19 16,-7 2-6-16,-9-2 6 15,0 1 23-15,-3-6-3 16,-19-1 23-16,-4 0 15 0,-8-3-46 16,0-3-1-16,3 0-11 15,10-6 6-15,4-2-36 16,13-4-15-16,4 0-159 15,18-8-291-15,6-8-421 0</inkml:trace>
  <inkml:trace contextRef="#ctx0" brushRef="#br0" timeOffset="6231.3">31549 8602 395 0,'0'0'148'0,"0"0"-76"0,0 0 35 0,0 0 96 0,0 0-87 0,0 0 23 0,0 0 59 16,20-7-8-16,3 8 25 16,3 13-7-16,8 7-47 15,8 2-13-15,9 5-99 16,12 5-12-16,8-1 19 16,0-3-31-16,-4-4 29 15,-16-5-54-15,-16-8-131 16,-16-8-82-16,-13-4-399 15,-6 0-193-15</inkml:trace>
  <inkml:trace contextRef="#ctx0" brushRef="#br0" timeOffset="6463.15">32148 8578 1015 0,'0'0'372'0,"0"0"-215"15,0 0 12-15,0 0 40 16,0 0 15-16,0 0-128 16,0 0-4-16,16-6 56 15,-16 26-81-15,0 14 21 16,0 16-66-16,-18 32-10 0,-6 3 27 16,-10 11-39-16,-30 44-1 15,14-35-206-15,-6-7-482 16</inkml:trace>
  <inkml:trace contextRef="#ctx0" brushRef="#br0" timeOffset="8958.94">31195 6793 848 0,'0'0'267'0,"0"0"-98"0,0 0 14 0,0 0 92 0,0 0-39 0,0 0-82 0,0 0-49 16,-23-44-59-16,23 42-11 15,0-2 64-15,0 3-93 0,0-2 15 16,7-1 19-16,22-2-39 16,20-2 7-16,43-8-8 15,43-4-15 1,41-6 15-16,-11 4 6 0,-33 6 7 15,-43 8 12 1,-34 6-24-16,5 2-1 0,5 0-9 16,-1 0-18-16,-12 2 27 15,-9 10 7-15,-15 2-6 16,-3 0 20-16,-11 4-21 16,-1 4 0-16,-5 5-8 15,2 6 8-15,-2 7 6 0,-1 9 0 16,-3 9 0-16,6 10 27 15,-2 10-32 1,5 11 34-16,6 5-35 0,5 18 11 16,10 18 5-1,10 14-10-15,3 3 1 0,-5-13 23 16,-9-29-24-16,-10-29 23 16,-5-18-29-16,-9-4 0 15,-3 10 39-15,-6 8-39 16,0 13 1-16,-2-1 30 15,-18-2-31-15,-4-1 6 16,1-5-6-16,3-8 0 16,3-6-6-16,3-4 6 0,5-8 0 15,5-4 10 1,4-3 4-16,0-7-26 0,2-2 12 16,15-4-6-16,2-2-9 15,1-2 15-15,-5-4 0 16,-1-4 11-16,-8-2 2 15,-3-6-26-15,-3-2 9 16,0-4 4-16,0 0-14 16,-3 0 14-16,-8-2 0 15,-9 0 33-15,-2 0-33 16,-7 2 10-16,-15 2-10 16,-12 4 0-16,-18 6-7 15,-13 5 7-15,-6 2 0 16,-10 5 12-16,-2 1-5 15,3 0-7-15,-1 2-3 0,10-3 3 16,5-2 6 0,13-2-6-16,13-4 0 0,8-2 20 15,12-4-14-15,4-4-6 16,4-2 0-16,1-2 0 16,-3-6-3-16,-3 0 3 15,-7 0 0-15,-2-8-9 16,-4-6 19-16,4-6-20 15,1 0 8-15,5-4 2 16,6-4 0-16,5-4 0 16,9-7-4-16,8-5-11 15,9-8 30-15,5-8-24 0,0-8 9 16,21-4 0-16,1-7 13 16,2-1-13-16,1-4-3 15,-1-4-10-15,-1-2 26 16,-4-1 4-16,0-1-16 15,-11 4-1-15,-6 0 23 16,-2 3-23-16,-4 3 0 16,-19 4 6-16,0 4 10 15,-6 4 9-15,4 6-17 16,0 6-7-16,5 3 14 16,3 7-15-16,1 4-9 15,1 4 0-15,4 2 18 16,-1 6 13-16,8 1-20 0,1 2 2 15,3-4-4 1,0 0-4-16,5-4-10 0,9-3 8 16,3 0 12-16,-1 0 9 15,1 0-15-15,-3 2 13 16,-3 0-8-16,-2 4-5 16,-3 3-11-16,-1 6 11 15,-2 3 0-15,-1 5 23 16,0 5-23-16,-2 2 9 15,2 4 6-15,-2 0-15 16,0 2-7-16,0 1 6 16,0 3 2-16,0-3 4 15,0 3-5-15,2 0 0 16,5 0-2-16,7 0-61 16,7 21-68-16,16 6 53 0,5 14-148 15,14 35-91-15,-10-10-208 16,-15-4-144-16</inkml:trace>
  <inkml:trace contextRef="#ctx0" brushRef="#br0" timeOffset="9324.49">30970 7997 525 0,'0'0'269'0,"0"0"-87"0,0 0-46 0,0 0 143 0,0 0 82 0,0 0-119 0,0 0-106 0,-5 2 35 16,5-2-70-16,0 0 28 15,0 0-47-15,16 0-15 16,21 0 3-16,38 0-70 15,56-10 0-15,69-14 48 16,34-9-27-16,7 0 33 16,-27 1-34-16,-50 5-3 15,-41 9-17-15,-36 8-33 16,-33 4-94-16,-17 4-32 16,-5 0-128-16,-10 2-57 15,-7 0-195-15,-13 6-48 0</inkml:trace>
  <inkml:trace contextRef="#ctx0" brushRef="#br0" timeOffset="11523.72">31747 6960 317 0,'0'0'107'0,"0"0"-88"0,0 0 2 0,0 0 4 0,0 0 50 0,0 0 32 0,0 0-45 16,0 0 23-16,42-54-1 0,-39 48 8 15,-1 0 45 1,3 0-6-16,-3 0-5 0,0-2 70 16,0 2-75-16,-2-2 12 15,3 0-6-15,-1 2-46 16,0-2 35-16,0-1-19 15,-2 2-14-15,2-1 28 16,0-3-66-16,-2 0 19 16,0-2-12-16,0-1-43 15,0-2 40-15,0 1-15 16,-4-4-14-16,-9 3 38 16,-3-2-58-16,-4 2-9 15,0-2 8-15,-4 2-9 16,-1-2 10-16,2 2 16 15,0 0-15-15,2 2 38 16,1 0-39-16,3 2-20 0,-2 2 13 16,2 0 7-16,-1 4-18 15,-5 0 18-15,-6 4-16 16,-4 2-5-16,-7 0-18 16,-2 0-1-16,-3 2 8 15,3 6 32-15,1 0-6 16,4 0 6-16,3 0 0 15,3-2 11-15,2 0-5 16,6 0-12-16,8 0-3 16,2 0 9-16,4 2-12 15,0 4 12-15,1 4 0 16,3 6 0-16,0 8 0 0,3 4 0 16,2 7-19-1,0 4 19-15,0 4 9 0,0 3-9 16,0 2 0-16,0 0 19 15,0 0-19-15,0-1-2 16,0-3-8-16,0 0 10 16,0-5-5-16,0-2 5 15,0-5-3-15,4-2 3 16,12-4 2-16,7-2-2 16,6-4-17-16,2-4 16 15,7-1-7-15,4-3 8 16,7-3-15-16,7-1 15 0,2-2 12 15,6-2-12-15,3-2-6 16,0-3 6-16,-3-1 0 16,-3-3 0-16,-3-1 0 15,-7 0 9-15,-7 0 0 16,-6 0-9-16,-3 0 11 16,-6-7-10-16,0-4 34 15,-4 0-35-15,0-3 1 16,-3-7 39-16,-2-1-19 15,-2-2-3-15,-3-4 7 16,-1-2-13-16,-3 0 34 16,1 0-46-16,-8 0 0 15,2 4 26-15,-3 0-5 16,-3 4-9-16,0 4 6 16,0 4-12-16,0 3 40 0,0 6-46 15,0 0 0-15,0 5-2 16,0 0 3-16,0 0-2 15,0 0-4-15,0 0-21 16,0 10-8-16,0 15-121 16,0 25-153-16,2-6-157 15,2-4-284-15</inkml:trace>
  <inkml:trace contextRef="#ctx0" brushRef="#br0" timeOffset="12606.02">32117 8486 841 0,'0'0'487'0,"0"0"-359"0,0 0-22 0,0 0 89 0,0 0-15 0,0 0-14 0,0 0-107 0,-8-86-52 0,8 74 66 15,0 0-51-15,0 0 9 16,0-2-3-16,-6 0-7 15,0-2 29-15,-3 2-50 0,-7 0 0 16,-1 1 61 0,-6 4-60-16,-6 2 44 0,-6 5-3 15,-7 2-32-15,-5 0-10 16,-7 9-1-16,-1 9-16 16,-1 5 17-16,0 8 6 15,2 5 13-15,1 8 8 16,0 8-19-16,4 4-2 15,2 6-6-15,9 3-12 16,4 0 12-16,7 0 12 16,10-1 10-16,5-4 0 15,8 0-16-15,4-2-6 16,0 1-13-16,18-3-1 16,9 0 14-16,4-4 2 15,5-2 11-15,2-6 19 16,-1-5-31-16,-3-7-1 0,0-5-6 15,-1-6-14-15,-2-5 20 16,1-4 2-16,3-8-1 16,3-2 20-16,9-2-7 15,6-2-11-15,5-19-3 16,8-6 0-16,2-5 7 16,-3-7-7-16,-3-3 1 15,-9 0 47-15,-6-4-46 16,-7 0 19-16,-9 0-20 15,-6-2-1-15,-7 1 73 16,-5-1-72-16,-7 0 22 16,-1 2 45-16,-5-2-48 0,0 0 14 15,-3-4-34 1,-14-1 0-16,-3 3 35 0,-3 2-35 16,0 8 0-16,-2 6 29 15,0 8-11-15,3 6-1 16,2 6-17-16,0 4 0 15,5 2 7-15,1 4-7 16,5 2 0-16,3 2 6 16,0 0-6-16,4 0 0 15,2 0-18-15,0 0 12 16,0 0-19-16,0 0 16 16,0 0-49-16,0 0 14 0,0 2-89 15,0 2-66-15,-15-2-181 16,-1-2-235-16,-6 0-186 0</inkml:trace>
  <inkml:trace contextRef="#ctx0" brushRef="#br0" timeOffset="13073.03">31787 7842 380 0,'0'0'221'0,"0"0"-67"0,0 0 56 0,0 0 63 0,0 0 16 0,0 0-17 0,0 0-103 16,-17-54-52-16,17 54 61 16,0 0-76-16,0 0 5 15,0 2-61-15,0 16 15 16,0 8 54-16,9 7-115 15,1 0 7-15,6 6 28 0,0-1-29 16,-3-4 34 0,0-2-40-16,-4-6 12 0,1-2-12 15,-8-6-74-15,2-4-121 16,-2-4-26-16,-2-4-84 16,0-6-39-16,0 0-263 15,0 0-283-15</inkml:trace>
  <inkml:trace contextRef="#ctx0" brushRef="#br0" timeOffset="13322.32">32051 7816 1322 0,'0'0'503'0,"0"0"-446"16,0 0 11-16,0 0 119 15,0 0-40-15,0 0-56 16,0 0-52-16,4 4 17 16,7 10 65-16,3 6-102 15,1 4-3-15,1 6 4 16,-1 7-20-16,-3 3-1 16,-10 32-185-16,-2-10-431 15,0-8-1012-15</inkml:trace>
  <inkml:trace contextRef="#ctx0" brushRef="#br0" timeOffset="18135.24">30145 6096 523 0,'0'0'756'0,"0"0"-498"0,0 0-134 0,0 0 13 0,-120-42 58 0,71 34-96 0,-16 5-25 0,-33 3-40 0,-33 3-28 15,-41 25 35-15,-19 14-28 16,-1 12 23-16,10 16-27 16,16 10 14-16,6 21-23 15,8 13 36-15,12 16-21 0,20 11 49 16,22 11-48-16,28 3 21 16,30-1-37-16,25-2-1 15,15-3 1-15,24-11-12 16,34-12 12-16,7-26-3 15,2-25 9-15,-4-23-6 16,28-2 11-16,55 0 20 16,73-10-30-16,44-19 45 15,11-21-45-15,-11-43 81 16,-31-19-73-16,-18-14 13 16,-19-13-22-16,-25-7 1 15,-41 8-2-15,-11-18-12 16,-28-2 13-16,-26-7 27 0,-13-19-27 15,-35 6 27-15,-16-3 11 16,-18-3-32 0,-29 8-12-16,-6 19 0 0,-1 25 6 15,5 24 26-15,0 12 12 16,-9 0-10-16,-9 1 2 16,1 8-30-16,3 12-12 15,12 14 3-15,7 11-4 16,6 0 7-16,7 9 6 15,6 14-84-15,9 3-66 16,16-1-180-16,0-6-328 16,0-12-229-16</inkml:trace>
  <inkml:trace contextRef="#ctx0" brushRef="#br0" timeOffset="18684.59">30272 5741 1117 0,'0'0'527'0,"0"0"-333"0,0 0-32 0,0 0 54 0,0 0-103 0,0 0-58 0,0 0-21 15,7 92 23-15,5-36 47 0,0 0-92 16,1-6-11-1,4-10 32-15,-2-7-33 0,-4-13-1 16,0-6-44-16,-4-6-50 16,-5-6 51-16,-2-2-60 15,0 0 11-15,0-8 47 16,-9-14-142-16,-6-8 70 16,-5-5 53-16,-1-3 43 15,2-4 7-15,-2 2 9 16,3 4 6-16,5 4 67 15,5 4 29-15,8 8-23 16,0 2-9-16,0 4-43 16,13 0 41-16,9 4-62 15,7 2 0-15,7 4 74 16,3 4-30-16,4 0 17 0,-1 12-1 16,-4 12-33-16,-7 8 50 15,-10 10-77-15,-17 6 24 16,-4 6 39-16,-17 0-53 15,-20 1 1-15,-5-5-11 16,0-10 0-16,-1-6 5 16,10-10-5-16,6-8-135 15,8-6 45-15,7-10-119 16,12-6-99-16,0-16-205 16,16-8-259-16</inkml:trace>
  <inkml:trace contextRef="#ctx0" brushRef="#br0" timeOffset="19075.73">30640 5841 876 0,'0'0'741'0,"0"0"-512"0,0 0-71 0,0 0 42 0,0 0-22 0,0 0-109 0,0 0-69 15,-6 4-5-15,6 20 5 16,2 2 11-16,6 0-10 15,5-2-1-15,3-6 9 16,3-4-25-16,0-7 6 16,8-7-33-16,0 0 43 15,4-9 1-15,0-11-1 16,-4-4 0-16,-4-2 12 16,-13 0-12-16,-5-2 0 15,-5 0 0-15,0 4 6 0,-15 4 18 16,-6 6 22-16,-6 4 1 15,0 6 2 1,-4 4-41-16,2 0-8 0,0 16-30 16,8 8 30-16,5 0 0 15,11 0-2-15,5-4-108 16,0-4-87-16,21-4-53 16,18-10-95-16,-5-2-184 15,-3 0 143-15</inkml:trace>
  <inkml:trace contextRef="#ctx0" brushRef="#br0" timeOffset="19428.88">30989 5779 575 0,'0'0'271'0,"0"0"-50"16,0 0 40-1,0 0 44-15,0 0-25 0,0 0-61 16,0 0-24-16,48-62-72 16,-48 62-61-16,0 0 60 15,0 0-49-15,0 0-28 16,0 1-22-16,-5 14-23 15,5 3 0-15,0 4-12 16,0 0-24-16,0 0 36 16,13-4 0-16,12-2 7 15,2-2-2-15,8-2-4 16,3 2-2-16,-2 0-32 16,-5 2-10-16,-9 2 34 15,-17 0 7-15,-5 4 2 16,-21 2 3-16,-23 5 20 0,-10-1-10 15,-6 2-13-15,7-4 0 16,8-6 67-16,18-6-56 16,15-4-11-16,12-6-17 15,2-4-84-15,29 0-15 16,33 0-104-16,-8-10-154 16,-2-2-366-16</inkml:trace>
  <inkml:trace contextRef="#ctx0" brushRef="#br0" timeOffset="20485.5">29080 9591 993 0,'0'0'310'0,"0"0"-183"0,0 0-16 0,0 0-14 0,0 0 39 0,0 0 56 0,0 0-97 0,-2-24-14 15,14 60 7-15,-2 18 41 16,3 31-3-16,1 1-126 15,1 8 0-15,6 6 43 16,6-16-25-16,8 6 25 0,11-11-35 16,6-13 5-1,4-16 8-15,4-12-21 0,5-14-11 16,3-12-6-16,7-10 34 16,2-2-5-16,4-10-11 15,0-18 15-15,-2-6-16 16,-6-8-3-16,-5-6-21 15,-11 0 11-15,-6-5 26 16,-11 5-7-16,-3 2-5 16,-12 4 20-16,-4 10-19 15,-5 8-2-15,-7 12-21 16,-5 6-1-16,-4 4 44 16,0 2-13-16,0 0-9 15,0 0 0-15,0 2-1 16,0 8-48-16,0 6-95 0,0 10-77 15,4-2-280-15,3-2-207 16</inkml:trace>
  <inkml:trace contextRef="#ctx0" brushRef="#br0" timeOffset="20937.28">30892 10050 1506 0,'0'0'187'0,"0"0"-160"0,0 0 73 0,0 0 33 0,0 0 0 16,0 0-68-16,0 0-56 0,-40-36 50 15,13 58-38-15,-9 14 8 16,-4 10 54-16,0 8-37 15,4 7 42 1,14-1-27-16,13 0-32 0,9-6-9 16,4-8-20-16,26-10-15 15,9-10-6-15,9-12-31 16,5-14-19-16,0 0 8 16,1-14-15-16,-5-12 76 15,-7-2-35-15,-8 2 37 16,-8 2-11-16,-7 6 27 15,-6 4-9-15,-3 4 23 16,-2 2-11-16,-4 6 15 0,-2 2-34 16,0 0-10-16,1 0 10 15,1 4-36-15,2 8-11 16,4 0-65-16,12-4-170 16,-2-4-288-16,3-4-551 0</inkml:trace>
  <inkml:trace contextRef="#ctx0" brushRef="#br0" timeOffset="21319.83">31491 10235 1371 0,'0'0'567'16,"0"0"-495"-16,0 0-16 15,0 0 75-15,0 0-56 16,-116-45-33-16,94 45-42 15,-3 9 20-15,-6 14-9 16,0 9 14-16,0 5 30 16,6-1 4-16,8-2-59 15,12-6 0-15,5-6 0 16,9-10-27-16,24-6 25 16,9-6-54-16,10-2 1 15,-1-18-31-15,-4-4-35 16,-9-2 68-16,-12 6 46 15,-8 6 7-15,-9 10 13 16,-7 4 36-16,0 0 13 0,4 20-9 16,0 8 3-16,5 6 3 15,9-2-59 1,5-4 0-16,4-12-1 0,2-10-120 16,5-16-82-16,-9-16-138 15,-12-8-434-15</inkml:trace>
  <inkml:trace contextRef="#ctx0" brushRef="#br0" timeOffset="21550.51">31642 10004 560 0,'0'0'326'15,"0"0"-158"-15,0 0 79 16,0 0 74-16,0 0-93 0,0 0-47 16,0 0-32-1,-2-18 23-15,2 68-14 0,2 10-68 16,3 6-56-16,2 3 97 15,4-9-95-15,5-6-6 16,-1-12-23-16,1-12-7 16,1-10-61-16,-1-6-55 15,4-10-170-15,-2-4-95 16,-5 0-463-16</inkml:trace>
  <inkml:trace contextRef="#ctx0" brushRef="#br0" timeOffset="21748.93">31714 10403 2213 0,'0'0'377'0,"0"0"-252"16,0 0-89-16,0 0 13 15,136-24-49-15,-33-6-12 16,1-4-16-16,19-16-246 15,-52 16-356-15,-9-1-814 0</inkml:trace>
  <inkml:trace contextRef="#ctx0" brushRef="#br0" timeOffset="22866.93">32387 9984 700 0,'0'0'844'0,"0"0"-688"0,0 0-146 0,0 0 123 0,0 0 107 0,-43-106-97 0,28 88-59 16,-8 0-22-16,-3-3 8 16,-8 0-49-16,-10-1-9 0,-12-3 72 15,-10 3-36-15,-13 2-17 16,-25-2-1-16,-25 4-7 16,6 8 17-16,11 6-40 15,-4 4 21-15,-6 34 26 16,-36 28-24-16,-19 21-4 15,35 0-19-15,37-10 9 16,38-19-1-16,12-2-8 16,-6 10-14-16,-3 9 14 15,-1 9 0-15,9-4 9 16,12 0-9-16,11 0 1 16,6 3-4-16,11 5 3 15,14 2-3-15,2 2-11 16,14-2 15-16,19-4-1 15,11-5 0-15,10-11 2 0,11-14 1 16,9-12-3-16,24-9-30 16,33-16 29-16,31-11 2 15,17-4-1-15,1-24 0 16,-11-14 6-16,-17-12-15 16,-7-8 9-16,-7-10-8 15,-25 3 8-15,-23 3 14 16,-26 8-13-16,-12-6 29 15,6-26-7-15,-10-30 2 16,-15-33-25-16,-25-5 0 16,-8 27 21-16,-29 31 12 15,-2 34 12-15,-10 12 20 16,-14 0-15-16,-17-2-49 0,-15 4-1 16,-11 9-22-1,-2 10 1-15,-2 4 21 0,4 3-61 16,9 0-44-16,15-6-26 15,13-42-166-15,24 6-397 16,16-8-610-16</inkml:trace>
  <inkml:trace contextRef="#ctx0" brushRef="#br0" timeOffset="23730.89">31549 5845 469 0,'0'0'231'0,"0"0"-84"0,0 0-47 0,0 0-2 0,0 0 60 0,0 0-60 0,-142-64 26 16,106 54 72-16,-5 0-30 15,1-2 39-15,1 0-91 16,-6 0-31-16,0 0 29 16,-6-4-54-16,-5 1-15 15,-4 4 6-15,-9 3-39 16,-9 5 15-16,-23 3-25 15,-25 21 0-15,-28 23 0 16,-6 12 0-16,24 0 0 0,31-4 28 16,32-7-19-16,4 2 16 15,-12 15-25-15,-12 17 1 16,-3 7 14-16,11 0-15 16,23-2 0-16,20-5 19 15,21-3-10-15,21-2-18 16,0 4-3-16,38 1 5 15,22 3-12-15,43 10 14 16,51 2 5-16,50-6 43 16,24-23-14-16,-9-37 17 15,-22-28-46-15,-27-32 0 16,-12-31 9-16,-10-13-9 16,-31 2 0-16,-30 6 16 15,-27 8-8-15,-15-1 21 0,4-27-29 16,-4-28 0-16,-10 0 27 15,-20 11-27-15,-15 19 0 16,-13 20 30-16,-22 0-15 16,-17 0 49-16,-8 13-46 15,-6 15-6-15,-11 12 37 16,-2 12-49-16,-6 14 0 16,0 0 19-16,1 24-18 15,5 27-2-15,6 31-6 16,7 44-74-16,8 26-102 15,15-21-500-15,16-31-1095 0</inkml:trace>
  <inkml:trace contextRef="#ctx0" brushRef="#br0" timeOffset="27161.31">27601 12593 922 0,'0'0'328'0,"0"0"-222"0,0 0-100 0,0 0 14 0,0 0 95 0,0 0-64 0,153-24 1 0,-99 16-52 0,6-2 9 15,0 0 29-15,1 2-17 16,-8 4-20-16,-13 4-1 16,-15 0-56-16,-25 10-109 15,0 10-182-15,-20-4-167 0</inkml:trace>
  <inkml:trace contextRef="#ctx0" brushRef="#br0" timeOffset="27379.14">27906 12695 783 0,'0'0'500'0,"0"0"-391"15,0 0 26-15,0 0 90 16,0 0-85-16,81 137-58 16,-75-79 73-16,-2 2-54 15,1-2-49-15,-3-10-52 16,2-6 0-16,-4-8-9 15,0-6-115-15,0 1-190 16,-4-7-74-16,-7-11-320 0</inkml:trace>
  <inkml:trace contextRef="#ctx0" brushRef="#br0" timeOffset="27910.46">28450 12587 1107 0,'0'0'503'16,"0"0"-417"-16,0 0 46 16,0 0 48-16,0 0-13 15,0 0-97-15,0 0-23 16,-25 74 61-16,25-16-108 15,0 8 1-15,5 3 46 16,3-7-24-16,4-8-2 16,1-12-21-16,-1-10 0 0,-2-10-22 15,-5-8-183-15,-5-8-73 16,0-6 81-16,0 0-45 16,-19 0-105-16,-2-18 20 15,-4-6 191-15,1-6 126 16,-1-6-10-16,3-8 20 15,0-7 64-15,6-4 32 16,5-4 133-16,11 1-11 16,0 0-62-16,14 2-24 0,19 6-113 15,9 4-3 1,14 3 71-16,2 7-43 0,2 12 76 16,-9 10-10-1,-14 14-56-15,-14 0-36 0,-19 24-18 16,-4 12 0-16,-23 6 64 15,-20 9-47-15,-13 3 15 16,-7 0-13-16,3-4 5 16,12-8-17-16,10-10-7 15,28-12-158-15,10-8-203 16,0-8-302-16</inkml:trace>
  <inkml:trace contextRef="#ctx0" brushRef="#br0" timeOffset="28671.21">29533 12466 704 0,'0'0'596'0,"0"0"-410"0,0 0-17 0,0 0-31 0,0 0 48 0,0 0-54 0,0 0-96 0,-9 93 85 16,-5-25-35-16,5 12-45 15,1 4 70 1,6-2-87-16,2-3-12 0,0-11-12 16,6-12-6-16,5-8-38 15,-7-12-139-15,-2-14-183 16,-2-10-376-16</inkml:trace>
  <inkml:trace contextRef="#ctx0" brushRef="#br0" timeOffset="28943.39">29419 12530 1088 0,'0'0'504'0,"0"0"-459"15,0 0-22-15,0 0 49 16,0 0 20-16,0 0 19 15,122-72-102-15,-84 60 19 16,5-2 0-16,-1 3-26 16,-5-2 55-16,-5 3-57 15,-12 8 17-15,-13 2-46 16,-7 0-34-16,0 14-63 16,-22 30 11-16,-5-5-239 0,-2 1-218 15</inkml:trace>
  <inkml:trace contextRef="#ctx0" brushRef="#br0" timeOffset="29108.72">29366 12956 1114 0,'0'0'486'16,"0"0"-378"-16,0 0 92 16,0 0-21-16,156-66-75 15,-83 34-34-15,8 2-70 16,-8 1 0-16,4-5-193 15,-19 6-151-15,-15 6-359 0</inkml:trace>
  <inkml:trace contextRef="#ctx0" brushRef="#br0" timeOffset="29334.98">30152 12522 882 0,'0'0'975'0,"0"0"-755"15,0 0-138-15,0 0 28 16,16 139 87-16,-5-71-116 16,4 10-80-16,1 1 50 15,-5-3-45-15,-2-8-6 16,-6-8-6-16,-3-14-169 16,0-11-21-16,0-13-158 0,-19-22-126 15,-1 0 74 1,-4-4-266-16</inkml:trace>
  <inkml:trace contextRef="#ctx0" brushRef="#br0" timeOffset="29561.27">29952 12665 403 0,'0'0'655'16,"0"0"-526"-16,55-130-77 16,-4 80 61-16,14 4-36 15,13 5 23-15,4 9-29 16,1 6 42-16,-12 14 78 15,-13 12-88-15,-23 0-42 16,-19 22-30-16,-16 12 32 0,-16 10 110 16,-23 4-88-16,-17 5-18 15,-5-3 46-15,1-4-113 16,0-4-16-16,-9 0-117 16,13-10-419-16,10-10-538 0</inkml:trace>
  <inkml:trace contextRef="#ctx0" brushRef="#br0" timeOffset="31307.83">28055 14173 992 0,'0'0'348'0,"0"0"-188"0,0 0-92 0,0 0 31 0,0 0 36 0,0 0-33 0,0 0-92 15,7-36-4-15,40 28 25 16,11-2-18-16,7-2-13 16,-1 0 0-16,-1 0 0 0,-8 0-6 15,-15 6-68-15,-15 6-143 16,-25 0-79-16,0 12-104 16,-23 4-168-16</inkml:trace>
  <inkml:trace contextRef="#ctx0" brushRef="#br0" timeOffset="31511.32">28345 14239 720 0,'0'0'288'16,"0"0"-54"-16,0 0-40 16,0 0 37-16,0 0-48 15,18 138-28-15,-18-93-47 0,-11 1-108 16,-1 2 0-16,4-12-8 15,3-6 0-15,1-2-161 16,2-6-232-16,2-12-391 0</inkml:trace>
  <inkml:trace contextRef="#ctx0" brushRef="#br0" timeOffset="31760.18">28712 14141 1337 0,'0'0'404'15,"0"0"-328"-15,0 0-15 16,0 0-8-16,0 0 68 0,0 0-66 16,-50 142-42-16,48-88 8 15,-2-5-21-15,4 1-9 16,0-6-1-16,0-8 10 15,0-8-45-15,0-10-95 16,0-14-94-16,-2-4-170 16,-4 0-255-16</inkml:trace>
  <inkml:trace contextRef="#ctx0" brushRef="#br0" timeOffset="31975.83">28693 14221 1094 0,'0'0'560'0,"0"0"-535"16,0 0-8-16,115-4 254 15,-66 4-107-15,1 0-53 16,-4 4-82-16,-8 14-4 16,-7-4-25-16,-11 2-99 15,-9-4-133-15,-11-4-3 16,0 0-323-16,-8-8 184 0</inkml:trace>
  <inkml:trace contextRef="#ctx0" brushRef="#br0" timeOffset="32160.07">29127 13962 715 0,'0'0'912'16,"0"0"-683"-16,0 0-136 0,0 0 60 15,-12 109 38-15,8-53-43 16,0 4-148-16,4 2 7 16,0-4-30-16,0 8-103 15,8-21-378-15,2-9-675 0</inkml:trace>
  <inkml:trace contextRef="#ctx0" brushRef="#br0" timeOffset="33189.01">29604 14052 895 0,'0'0'375'0,"0"0"-195"0,0 0-90 0,0 0 90 0,0 0-1 0,0 0-37 0,0 0-78 15,33-50-53-15,6 41-11 16,13-4 25-16,15-1-19 16,9-4 48-16,5 0-54 15,-6 0 18-15,-10 4-18 0,-16 4-209 16,-27 6-121 0,-13 4-263-16,-9 0-89 0</inkml:trace>
  <inkml:trace contextRef="#ctx0" brushRef="#br0" timeOffset="33373.03">30011 13910 887 0,'0'0'520'15,"0"0"-433"-15,0 0 38 16,0 0 101-16,0 0-36 16,52 111-82-16,-44-71 5 15,2 0-68-15,-6 0-8 16,1-2-37-16,-5-4-5 15,0-6-88-15,0 0-163 16,0-8-336-16,0-6-237 0</inkml:trace>
  <inkml:trace contextRef="#ctx0" brushRef="#br0" timeOffset="33672.79">30395 13840 973 0,'0'0'532'0,"0"0"-384"15,0 0-92-15,0 0 81 16,0 0 20-16,0 0-40 0,42 122-80 15,-30-63-19-15,1-1-12 16,-5 4 14 0,2-10-19-16,-4-4-1 0,-1-8-40 15,-3-12-257-15,-2-8-74 16,0-12-251-16,-11-6-138 0</inkml:trace>
  <inkml:trace contextRef="#ctx0" brushRef="#br0" timeOffset="33911.76">30366 14047 704 0,'0'0'548'16,"0"0"-325"-16,-7-131-162 15,7 79 9-15,7 4 98 0,18 6-38 16,12 8-29-16,13 6-95 16,8 7-5-16,4 10 54 15,3 8-53-15,-11 3 54 16,-8 10-17-16,-17 19-30 15,-21 5 28-15,-8 4-22 16,-24 0 13-16,-18 2 18 16,-14-2-46-16,-2-3-27 15,-16 5-81-15,14-11-156 16,11-7-290-16</inkml:trace>
  <inkml:trace contextRef="#ctx0" brushRef="#br0" timeOffset="36486.39">31442 12440 71 0,'0'0'824'0,"0"0"-563"0,0 0-64 0,0 0-57 0,0 0 71 0,-14-114-35 16,8 86-46-16,-1 0 20 16,3-4-64-16,-3-2-7 0,0-1 16 15,-2-2-58-15,1-4 15 16,-6 1-36-16,1-4-15 16,-5-2 55-16,-4-6-55 15,-3-4 17-15,-6-3 21 16,-2 1-33-16,-7-2 10 15,-9 2-16-15,-7 2-4 16,-11 2 4-16,-8 4 16 16,-31-4-15-16,-31-3 18 15,-37 3-10-15,-11 4-18 16,29 14 2-16,40 8-13 16,40 6 20-16,-9-8 11 15,-33-14-4-15,-38-4 20 16,-18-2-27-16,10 15 0 15,12 15-6-15,12 15-13 0,2 5 19 16,2 0 0-16,0 21 0 16,2 13 20-16,-4 11-19 15,-2 15-1-15,-7 12-8 16,4 14 5-16,5 13-5 16,9 11 8-16,11 8 0 15,6 8 32-15,10 5-30 16,8-3 13-16,9-5-15 15,8-5 0-15,3-8-20 16,7 2 20-16,2-1 0 0,10-3 20 16,13-16-11-16,17-14-6 15,14 15-3 1,11 23 0-16,4 22-23 0,28 20 23 16,14-13 0-16,14-20 22 15,14-11-21-15,6-4 24 16,9-6-25-16,-11-12 0 15,-13-15 20-15,-11-15-20 16,-6-4 0-16,10 12 3 16,7 8 15-16,9 7-28 15,-1-5 10-15,2-16 0 16,4-6-11-16,3-10 11 16,5-10 0-16,2-6 2 15,4-12 5-15,3-3 1 16,3-13-8-16,-1-3 0 0,2-1 9 15,0 0-9-15,3-5 0 16,14-18 4-16,22-9-2 16,25-12 4-16,10-8-6 15,-2-8 0-15,-9-2 0 16,-12-9 0-16,3-6 0 16,-7-12 12-16,-11-5 7 15,-27 10 27-15,-4-24-45 16,-28 19 0-16,-19 9 37 15,14-30-38-15,-19 1 0 16,3-17 42-16,-4-12-20 0,-21 26 7 16,-14 31-29-1,-10 19 1-15,-2 4 55 16,-1-11-56-16,-2-7 0 0,-2-6 21 16,0 6 5-16,0 8-11 15,0 8-15-15,-11 7 0 16,-7 7 0-16,-2 9 0 15,-6 4-2-15,-3 3-5 16,-4 4 14-16,-2 2-2 16,2 4-5-16,2 2 0 15,7 2 0-15,4 6 0 16,4 2-12-16,5 2 11 16,2 2 2-16,7 2-2 15,0 2-12-15,2 0-46 0,-2 0-6 16,-4 0-109-1,-15 14-177-15,-2 8-194 0,-8-2-245 0</inkml:trace>
  <inkml:trace contextRef="#ctx0" brushRef="#br0" timeOffset="38024.05">10792 7092 28 0,'0'0'0'0</inkml:trace>
  <inkml:trace contextRef="#ctx0" brushRef="#br0" timeOffset="38917.57">12071 7488 821 0,'0'0'599'0,"0"0"-347"16,0 0-83 0,0 0-3-16,0 0 88 0,0 0-63 15,5-105-28-15,-5 93-65 16,-3 0-97-16,-7-2 50 16,-4 2-29-16,-8-4-10 15,-7 2 44-15,-14-2-50 16,-13 2 25-16,-28-1-31 15,-36 8-30-15,-40 3 23 16,-17 4 5-16,3 0 4 0,12 11-1 16,19 10 11-16,3 5-3 15,4 4-9-15,7 6-28 16,-3 4 20-16,-2 2 2 16,21-3-19-16,17-10 14 15,24-3 22-15,8-1 2 16,-11 9-13-16,-15 12-16 15,-7 12-2-15,5 4 16 16,12 4-1-16,13 4 2 16,11 5 2-16,16 3 19 15,13 6-20-15,9 4-8 16,16 3-20-16,2-1 22 16,7-2 2-16,25-2 4 15,7 1 1-15,10-5 21 16,9 0-22-16,6-2-6 0,8-4 6 15,8-6-9-15,25 3 3 16,29-5 6-16,33-6 6 16,20-12 15-16,9-24-11 15,0-20-10-15,-4-6-1 16,8-34-24-16,8-14 25 16,-4-14 10-16,-3-8-9 15,-23-5 13-15,-42 9 2 16,-38 6-15-16,-28 10-2 15,-15-6-13-15,5-15 14 16,0-11 34-16,-4-12-7 16,-19 0 15-16,-16 6 16 15,-19-1-50-15,-2 7-7 0,-17 6-1 16,-14 6 0-16,-4 10 42 16,0 12-42-16,-3 8 24 15,3 12-8-15,-5 7-16 16,-1 12-25-16,1 2 3 15,-2 7 4-15,-1 0 12 16,3 18 6-16,1 11 0 16,-2 7-16-16,-1 12-113 15,0 10-65-15,-18 46-113 16,10-11-285-16,3-3-78 0</inkml:trace>
  <inkml:trace contextRef="#ctx0" brushRef="#br0" timeOffset="39770.85">11113 9960 874 0,'0'0'333'0,"0"0"-190"0,0 0-104 0,0 0 82 0,0 0 126 0,0 0-99 15,7-110 3-15,-20 84-69 16,-10-5-48-16,-4-1 56 15,-8-2-45-15,-10 0 12 16,-8 0 59-16,-12 0-107 16,-9 4 7-16,-13 2-16 15,-24 2 12-15,-23 6 17 16,-28 10-29-16,-9 10 0 16,1 2 31-16,5 29-31 15,7 20-24-15,-5 11 14 16,5 10-19-16,2 10 29 15,11 3 0-15,30-11 9 0,23-10 31 16,32-10-40-16,15 2 0 16,7 15-10-16,9 11 23 15,12 14 16-15,17 2-29 16,17 1 0-16,29-5 29 16,8-4-29-16,9-4 0 15,7-6-16-15,3-5 16 16,5-9 3-16,4-6-3 15,7-12 13-15,25-6 22 16,31-18-35-16,45-19 0 16,16-8-9-16,6-35 9 15,-5-16 12-15,-11-10-12 16,7-11 0-16,-5-8 12 0,-11-2-12 16,-17 3 0-16,-39 14-16 15,-33 14 16-15,-30 11 0 16,-18 3 0-16,2-6 0 15,-4-10 23-15,-3-8-22 16,-13-2 42-16,-17 0 8 16,-12 1-21-16,-3 1 55 15,-14 2-45-15,-15 4-39 16,-7 2 80-16,-1 6-81 16,-1 6-1-16,2 10-12 15,4 8 13-15,3 12-9 16,-2 10 9-16,-2 4-23 15,-5 10-23-15,-4 20 29 16,-1 12-59-16,3 8-74 16,1 34-163-16,12-14-84 0,6-8-418 15</inkml:trace>
  <inkml:trace contextRef="#ctx0" brushRef="#br0" timeOffset="40799.03">11479 11805 948 0,'0'0'300'0,"0"0"-189"0,0 0 117 0,0 0-45 0,0 0 4 0,0 0-48 0,0 0-42 16,-54-109 35-16,34 95-107 15,-9 3-6-15,-7-2 66 16,-8 3-51-16,-14 2-13 15,-13 4-7-15,-30 4-13 16,-35 0 4-16,-36 2-5 16,-15 14-18-16,0 4 18 15,7 10 10-15,9 6-8 16,-3 4 14-16,5 7-16 16,15-3 0-16,34-6-3 0,26-4 3 15,24-6 44-15,10-2-2 16,-5 8-20-16,3 4 7 15,7 8 12-15,21 11-38 16,25 23-3-16,11 28-28 16,48 30 28-16,14 9 13 15,5-25-1-15,-11-30-4 16,-10-32 4-16,4-3-12 16,15 5-15-16,30 14-19 15,32 13 34-15,24-5 11 16,8-10 15-16,-10-16-14 15,-11-16 1-15,-17-14-13 0,4-6-15 16,7-14-52 0,6-8 67-16,7-8 0 0,7-28 1 15,9-16-1 1,10-16 1-16,14-11-1 0,2-8-6 16,-1-4-13-16,-14 5 13 15,-21 6 12-15,-34 13 10 16,-34 16 1-16,-37 10-17 15,-23 5 2-15,-9-10-2 16,-16-6 0-16,0-10 23 16,-33-4 30-16,-19 1 30 15,-10-1-20-15,-7 4-38 16,-5 6 25-16,0 4-50 16,2 10-20-16,6 10 20 15,3 10 11-15,5 5-2 0,6 13 4 16,0 4-5-16,3 0-16 15,-2 17-5-15,-1 9-31 16,3 4 11-16,1 4 27 16,3 2-41-16,7 2-29 15,11-2-85-15,10 14-117 16,10-7-254-16,4-11-198 0</inkml:trace>
  <inkml:trace contextRef="#ctx0" brushRef="#br0" timeOffset="41999.1">12171 14347 186 0,'0'0'1106'0,"0"0"-871"0,0 0-126 0,0 0 18 0,0 0 79 0,0 0 1 0,0 0-63 15,-6-46-24-15,-1 30-43 16,-7-2-24-16,-5-2 53 15,-12-4-72-15,-14 2-5 16,-13 0 24-16,-34-2-36 16,-37 4-10-16,-51 6-7 15,-23 6-9-15,-8 8-7 16,-3 0 16-16,6 22 0 16,-4 4-2-16,4 4-1 15,13 2-10-15,17 4 13 16,18-2 0-16,33 0-6 15,33-6 6-15,27-6 0 16,16 5 3-16,-3 9 13 0,1 10-10 16,4 16-6-16,11 24 0 15,18 28-20-15,20 25 20 16,0-13 0-16,20-20 0 16,5-35 6-16,2-17-8 15,6 12 2-15,9 8 0 16,10 8-4-16,6-1 4 15,6-8 0-15,12 2 5 16,11-9-4-16,22 6 4 16,31-8-5-16,41-11 0 0,17-17-13 15,7-32 13-15,0-4 0 16,-13-31 7-16,6-5-6 16,-2 0-1-16,-4-8-2 15,-14 8 2-15,-13-4-10 16,-12 0 8-16,-8-6-38 15,-5-2 26-15,-5-6 28 16,-27 1-23-16,-21 9 9 16,-24 6 0-16,-12-2 13 15,5-8-13-15,-1-6 0 16,-1-12 41-16,-19-1-18 16,-14-5 24-16,-19-4-40 15,-2-4 1-15,-11-2 48 16,-16-2-56-16,-6 3 0 15,-8 5 30-15,-3 6-21 0,-5 8 53 16,-6 12-35-16,-3 4-7 16,0 11 50-16,2 5-70 15,2 10 0-15,8 6 36 16,5 6-11-16,5 4-4 16,7 4-21-16,0 0 0 15,2 12-19-15,-1 12 19 16,-3 0-98-16,-3 10 36 15,-2 7-104-15,-12 7-205 16,9-8-279-16,4-12-315 0</inkml:trace>
  <inkml:trace contextRef="#ctx0" brushRef="#br0" timeOffset="49653.1">12867 8468 292 0,'0'0'0'0</inkml:trace>
  <inkml:trace contextRef="#ctx0" brushRef="#br0" timeOffset="49945.91">12238 8558 660 0,'0'0'317'15,"0"0"-131"-15,0 0 36 0,0 0 24 16,-113 12-26-16,109-12-15 16,4 0-99-16,0 0-71 15,0 0 47-15,2 0-81 16,17 0 20-16,15-2 75 16,17-14-35-16,36-20 7 15,44-28-44-15,48-30-9 16,14-8 25-16,-6 3-28 15,-44 29-12-15,-49 30 0 16,-32 16-28-16,-18 12-24 16,-3 2-69-16,-7 6-70 15,-10 4 123-15,-19 4-35 16,-5 28 52-16,-25 20 35 0,-27 32-157 16,-32 58-157-16,6-13-72 15,3-5-155-15</inkml:trace>
  <inkml:trace contextRef="#ctx0" brushRef="#br0" timeOffset="50293.14">11697 10487 922 0,'0'0'266'0,"0"0"-140"0,0 0-55 0,0 0 80 0,0 0 34 0,0 0-96 0,0 0-23 16,25 0 25-16,15-4-4 15,35-22 81-15,59-38-54 16,66-46 8-16,28-23-73 15,-5-1-42-15,-52 32-7 16,-68 42 0-16,-41 24-94 16,-26 18-69-16,-7 3-119 15,-16 11-53-15,-22 20-153 16,-29 23 100-16,-11 11-163 0</inkml:trace>
  <inkml:trace contextRef="#ctx0" brushRef="#br0" timeOffset="50761.65">12256 12735 971 0,'0'0'306'0,"0"0"-154"0,0 0-10 0,0 0 62 0,0 0 19 0,0 0-119 0,0 0-1 16,-6-20-35-16,37 4-52 16,33-20 103-16,57-34-36 15,62-37 6-15,25-13-31 0,-5 10-58 16,-49 34-9-16,-65 40-14 15,-35 20-102-15,-23 11-101 16,-14 5-91-16,-9 10-42 16,-8 11-508-16</inkml:trace>
  <inkml:trace contextRef="#ctx0" brushRef="#br0" timeOffset="51232.44">12608 14610 735 0,'0'0'256'0,"0"0"-175"0,0 0-9 0,0 0 70 0,0 0 10 0,0 0-41 0,0 0 15 16,-40 22 71 0,40-22-66-16,0 2 30 0,0-2-8 15,14 0-41-15,7 0 52 16,17-8-57-16,34-34-24 16,55-42 37-16,62-43-107 15,29-15-13-15,1 0-9 16,-30 17-76-16,-75 47-207 15,-29 10-976-15</inkml:trace>
  <inkml:trace contextRef="#ctx0" brushRef="#br0" timeOffset="54390.19">10727 5063 370 0,'0'0'216'15,"0"0"-115"-15,0 0-41 0,-158 0-30 0,60 0-30 0,11 10-51 0,0 2 38 0</inkml:trace>
  <inkml:trace contextRef="#ctx0" brushRef="#br0" timeOffset="54645.72">7706 4831 59 0,'0'0'0'0</inkml:trace>
  <inkml:trace contextRef="#ctx0" brushRef="#br0" timeOffset="55876.9">6980 4863 333 0,'0'0'181'0,"0"0"-72"0,0 0-77 15,0 0-19-15,0 0-4 16,0 0-9-16,-130-45-9 16,104 36 3-16,-3 0 12 15,0 1 16-15,0 0 77 16,3 0 4-16,1-2-25 15,4 0-61-15,4 0 87 16,5-2 76-16,6-2-89 16,-1 2 18-16,3 2-38 15,-4 2 5-15,-2 0 48 16,-3 2-88-16,-1 0-21 16,-1 2 105-16,-1 0-41 15,3 0 18-15,2 0-25 0,2 2 18 16,2 0 31-1,5 0-69-15,0 0-40 0,2 2 92 16,0 0-65-16,0 0 8 16,0 0-38-16,2 0 12 15,18 0-10-15,14 0-11 16,16 8 0-16,22 4 31 16,41 2-24-16,57-2 28 15,55-6-26-15,26-2 19 16,11-4-18-16,-13 0-10 15,-15-8-23-15,9-8 6 16,5 0 34-16,-3 2-3 16,-5 0-12-16,-6 8-1 0,-9 6 15 15,-5 0-16-15,-6 0-31 16,0 8 25-16,-7-2 12 16,1 0 2-16,-10-6-8 15,-9 0 0-15,-15 0 10 16,-14 0-10-16,-10-6-15 15,-32-4 8-15,-27 4 14 16,-24 0 14-16,-11 2-20 16,2-2 17-16,4 0-10 15,5-2-8-15,-11 2-21 16,-12 0 20-16,-6 2 2 16,-9-1 18-16,-9 2-19 0,-7 1 32 15,-1 0-1 1,-4 2-31-16,1 0 0 0,5-2 13 15,3 0-4-15,6-2 35 16,2 0-34-16,-1 0 32 16,-2 2-21-16,-6 0-21 15,-5 0-18-15,-5 2 2 16,-3 0 32-16,-3 0 16 16,0 0-19-16,0 0 14 15,0 0-9-15,2 0-18 16,-2-3-8-16,3 3 8 15,-1 0 1-15,-2-1 34 16,4 1-22-16,3-3 10 16,-1 2 11-16,6-2-34 15,1 2-9-15,3-1-3 0,5-2 24 16,6 0-3-16,4 0-7 16,3 0 10-16,4-1 0 15,2 0-12-15,2-2-14 16,1 0 14-16,-3 0 0 15,-5 2 21-15,-6-1-20 16,-4 3 11-16,-8 2-1 16,0-2-11-16,-5 3-23 15,2 0 16-15,-3-1 14 16,-2-2 20-16,0 1-21 16,0 2 9-16,-3-2 0 15,-1 2-15-15,-1 0-21 16,1 0 8-16,-2 0 26 0,-1 0 16 15,0 0-17 1,-2 0-3-16,2 0 20 0,-2 0-29 16,0-2-3-16,0 2-19 15,0 0 44-15,0 0-8 16,0 0-5-16,0 0 6 16,0 0 6-16,0 0-21 15,0 0-17-15,0 0-1 16,0 0 18-16,0 0 0 15,-23 20-98-15,-12 10-151 16,-14 5-542-16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12:19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25851 8069 227 0,'0'0'1143'16,"0"0"-839"-16,0 0-231 15,0 0-45-15,0 0 152 16,0 0-70-16,0-4-79 0,0 4 16 16,0-2-12-16,0 2 92 15,0 0-11-15,0 0-36 16,0 0 42-16,0 0-86 15,0 0-27-15,0 0 50 16,0 0-57-16,0 6 2 16,0 8 4-16,4 6 2 15,6 8-10-15,3 4 0 16,-1 4-15-16,1 4 0 16,-2-4 26-16,-2-5-22 15,-2-5-21-15,-3-7-79 16,-2-5-17-16,-2-1-119 0,0-3-85 15,0-4-74-15,0-2-333 16</inkml:trace>
  <inkml:trace contextRef="#ctx0" brushRef="#br0" timeOffset="515.51">25967 7968 1016 0,'0'0'313'0,"0"0"-207"0,0 0-79 16,0 0 120-16,0 0-7 0,0 0-86 15,0 0 0 1,0-23-23-16,3 17 1 0,8-2 24 15,2-2-46-15,8 2 6 16,2-1-16-16,4 4 0 16,0 5-7-16,0 0 6 15,-9 0-33-15,-5 15 32 16,-11 11 4-16,-2 5 1 16,0 5 4-16,-19 0-6 15,-4-2 19-15,-6-4-20 0,-2 0-13 16,0-6-24-16,0-2-70 15,2-6 23-15,6-6 21 16,10-4 12-16,7-1 41 16,3-5 10-16,3 0-22 15,0 0-19-15,16 0 15 16,11 1 26-16,6 1 22 16,5 2 10-16,5 0 48 15,-4 0-38-15,1 0-7 16,-4 0-7-16,-5 0-27 15,0-2-2-15,8-2-105 16,-8 0-396-16,-10 0-654 0</inkml:trace>
  <inkml:trace contextRef="#ctx0" brushRef="#br0" timeOffset="949.35">26570 8115 1228 0,'0'0'397'0,"0"0"-266"0,0 0-80 15,0 0 28-15,0 0 18 16,0 0-97-16,0 0 1 16,-67-10 9-16,44 10 40 15,-4 0-12-15,1 2-4 16,-3 6 7-16,6 2 2 15,4 4-43-15,2 0-3 0,9 6-5 16,4 0 16 0,4 0-7-16,0 0-1 0,2-2 0 15,15-4-8-15,3-1 8 16,5-8-5-16,0-3-6 16,2-2 11-16,-4 0-38 15,0 0-107-15,-7-6-49 16,-3-6 78-16,-4 2 43 15,-5 0 73-15,-1 2 1 16,-3 4 68-16,0 2 43 0,0 0-70 16,0 2-40-1,0 0-2-15,0 0-97 0,0 2-45 16,6 7-10 0,1-4-356-16,-1-1-194 0</inkml:trace>
  <inkml:trace contextRef="#ctx0" brushRef="#br0" timeOffset="1046.23">26570 8115 1232 0</inkml:trace>
  <inkml:trace contextRef="#ctx0" brushRef="#br0" timeOffset="1333.25">26570 8115 1232 0,'144'42'575'0,"-142"-42"-575"0,3 0-21 0,-1 2 14 0,3 12 7 0,-1 0 34 16,1 0-34-16,-2-2 0 0,-3-2 9 15,-2-2-9-15,0-4-6 16,0-1-9-16,0-2 8 16,-2-1 7-16,-10 0 16 15,-1 0 10-15,-1 0 18 16,2-1-44-16,1-12-1 16,3 1 1-16,6 0 0 15,2 2 7-15,0 0-5 16,2 2 9-16,14 0 13 15,7 4-15-15,1 0-9 16,3 4 11-16,-1 0 8 16,1 0 75-16,-6 6-23 15,-6 6-26-15,-4 2-29 16,-6 0-16-16,-5 0-16 16,0 2-84-16,0 0-177 0,0-2 62 15,0-7-835-15</inkml:trace>
  <inkml:trace contextRef="#ctx0" brushRef="#br0" timeOffset="1581.92">27012 7986 1380 0,'0'0'567'15,"0"0"-546"-15,0 0 5 16,0 0 84-16,0 0-88 15,0 0 46-15,0 0-12 16,0 0-15-16,77 63 60 0,-69-47-65 16,1 2-14-16,-5 0-22 15,4 0 0-15,-4-2-12 16,0 0-92-16,1-4-77 16,6 2-75-16,-2-6-328 15,0-4-34-15</inkml:trace>
  <inkml:trace contextRef="#ctx0" brushRef="#br0" timeOffset="1815.27">27316 8011 1031 0,'0'0'648'16,"0"0"-473"-16,0 0-68 0,0 0 41 15,0 0-10 1,0 0-128-16,0 0 34 0,-112 38-5 15,92-14 20-15,2-2 17 16,7 0-76-16,7-4 0 16,4-2-27-16,0 0 25 15,7-4 1-15,37 0-97 16,-3-4-102-16,-2-2-333 0</inkml:trace>
  <inkml:trace contextRef="#ctx0" brushRef="#br0" timeOffset="5611.47">29103 8008 340 0,'0'0'388'0,"0"0"-184"0,0 0-101 16,0 0 67 0,0 0 56-16,0 0-105 0,0 0-37 15,4-5 65-15,-4 5-17 16,0 0 10-16,0 0-51 15,0 0 5 1,0 0 55-16,0 0-102 0,0 0-24 16,0 0 15-16,-4 0-29 15,-9 0 11-15,-3 0-7 16,-5 0 4-16,4 0-16 0,-1 4-3 16,5 4-9-1,4 0-17-15,4 0 27 0,5 2-2 16,0-2-19-1,0 2 8-15,14 0-3 0,3 2-34 16,6-2-22-16,1-2 71 16,3 2-35-16,-5-2 34 15,0 0-28-15,-6 2-8 16,-3 0-7-16,-6 0-85 16,-2 0-13-16,-5-4 120 15,0 2-4-15,0-2 26 16,-3 0 13-16,-6-2 19 15,-2 0 11-15,3 0-43 16,-4-2 0-16,-1 0 39 16,-1-2-27-16,-1 2 1 15,-3-2-11-15,1 0-1 16,-4 0 2-16,3 2-3 16,5-2-16-16,2 0-3 0,4 0-20 15,5 0-60-15,2 0-111 16,0 0-164-16,7-6-148 0</inkml:trace>
  <inkml:trace contextRef="#ctx0" brushRef="#br0" timeOffset="6344.94">29341 8037 971 0,'0'0'298'0,"0"0"-290"0,0 0 42 15,0 0 122-15,0 0-98 16,0 0-39-16,0 0 121 16,-4-4 21-16,2 4 21 15,-1 0-95-15,3 0-35 16,0 0 46-16,0 0-88 15,0 0-25-15,0 12-2 16,0 4 2-16,5 6-2 16,4 2-5-16,-3 2-16 15,0-2 1-15,-1-4-31 16,2-2-17-16,-5-2-19 0,3-2-32 16,-3-1-31-1,0-4 66-15,0 0-44 0,-2-8-192 16,0-1 89-1,0 0 22-15,-6 0-129 0,-8-10 92 16,1-4 239-16,0-4-2 16,-1-2 20-16,3-2 17 15,3-2 44-15,-2 2 36 16,1-2 38-16,3 2-55 16,-2 4 77-16,6 0-52 15,-2 4 34-15,2 2 88 16,2 0-158-16,0 2 4 15,0-2 61-15,0-1-68 0,2 2-23 16,10-1-53-16,1-1 0 16,-3 2 42-16,4 0-36 15,-1 4 31-15,3-1-5 16,-1 4-32-16,6 1 36 16,-1 3-36-16,2 0 0 15,-2 0 11-15,-2 11 11 16,-2 0 6-16,-8 3-19 15,-6 3-8-15,-2-4 35 16,0 4-17-16,-4-2-2 16,-15 2 85-16,-4-3-78 15,-2 0 12-15,-2-4-36 16,3-2-3-16,2-4-5 16,6-4-85-16,3 0-91 15,7 0-1-15,6 0-445 0</inkml:trace>
  <inkml:trace contextRef="#ctx0" brushRef="#br0" timeOffset="6927.6">29115 8488 738 0,'0'0'602'0,"0"0"-506"0,0 0 23 0,0 0 57 15,0 0-46-15,0 0-114 16,0 0 14-16,14 8-19 16,-9 8 58-16,-3 6-19 15,2 0 50-15,-2 4-63 16,3-2-3-16,0-2-28 16,1-1 4-16,3-7-10 15,0-2 0-15,5-5 0 16,-1 0 4-16,5-3-3 15,-1-2-1-15,8-2 0 16,4 0-19-16,2 0 3 16,7 0-36-16,5-2-38 0,3-6 9 15,8-9-53-15,-10 6-66 16,-13-1-540-16</inkml:trace>
  <inkml:trace contextRef="#ctx0" brushRef="#br0" timeOffset="7480.71">29517 8578 894 0,'0'0'644'0,"0"0"-537"16,0 0 12-16,0 0 36 0,0 0-39 16,0 0-88-1,0 0-6-15,9 10 60 0,2 2-55 16,0 6-20-1,0 0 36-15,0 3-43 0,1-2 23 16,-1 0-23-16,-5-3-8 16,1-6-42-16,-5-2-139 15,-2-4-33-15,0-1 31 16,0 0-19-16,-2-3 43 16,-7 0 89-16,1 0 78 15,-2-4 70-15,1-10 41 16,1-3 5-16,-1-1 49 15,2 0-42-15,0-4-7 16,3 2-40-16,-1 0-14 0,3-2 6 16,0 2-68-16,2 2 1 15,0 2 13-15,0 2 6 16,0 2-20-16,0 2 2 16,11-2-2-1,7 2 0-15,4-2-2 0,2 2-46 16,3 0 36-16,2 2 1 15,0 2 11-15,-4 2 9 16,-3 2-8-16,-6 2 45 16,-8 0-46-16,-3 0 0 15,-5 8 32-15,0 6-4 16,0 4 42-16,-18 0-1 16,-2 2-32-16,-5-2-1 0,2-2-36 15,0-6-21 1,-6 0-65-16,6-6-189 0,4-2-420 15</inkml:trace>
  <inkml:trace contextRef="#ctx0" brushRef="#br0" timeOffset="8439.21">29063 9142 836 0,'0'0'622'0,"0"0"-485"15,0 0 10-15,0 0 24 16,0 0-32-16,0 0-81 16,0 0-46-16,44-2 66 15,-19 0-31-15,4 2-14 16,0-5-19-16,2 4-6 15,0-5-9-15,-4 2 1 16,-6 1-9-16,-7-1-10 16,-5 4-34-16,-5 0-55 15,-4 0-60-15,0 0-116 16,-2 0-112-16,-11 0-311 0</inkml:trace>
  <inkml:trace contextRef="#ctx0" brushRef="#br0" timeOffset="8640.06">29185 9194 909 0,'0'0'672'0,"0"0"-582"0,0 0-48 16,0 0 90-16,0 0-3 16,0 0-39-16,0 0-90 15,61 80 1-15,-49-48-1 16,-3 6 0-16,3 4 0 15,-4-2-1-15,3-5-24 16,3-10-190-16,-1-8-378 0,-1-9-622 16</inkml:trace>
  <inkml:trace contextRef="#ctx0" brushRef="#br0" timeOffset="9896.03">29546 9330 1182 0,'0'0'360'15,"0"0"-245"-15,0 0 10 0,0 0 76 16,0 0-39 0,0 0-162-16,0 0 0 0,-40-26 48 15,29 26-47 1,-5 0 37-16,1 0-27 0,-1 0-10 15,3 6 18 1,1 4-19-16,6 0-19 0,1-2 12 16,3 2 8-16,2 2-2 15,0 0-4-15,4 1 5 16,12-4 0-16,4 0-8 16,7-6-27-16,2-3 10 15,4 0 6-15,-4 0-71 16,0-14-137-16,-8-2-12 15,-6-2-36-15,-9-2 42 16,-6 0 165-16,0 0 68 0,0-2 73 16,-4 0 48-16,-5 2 18 15,1 0-20-15,0 4 21 16,4 0-69 0,2 6-21-16,2 2 49 0,0 4-29 15,0 2 21-15,0 2-35 16,0 0-25-16,0 0-31 15,0 0-2-15,0 10-24 16,14 4 26-16,1 4 0 16,1 2 21-16,-1 0-21 15,-3-2 0-15,-6-4 5 16,-2-4-5-16,1-2-5 16,-3-2-27-16,-2-2 32 0,2 0-41 15,0-2-47-15,2-2-29 16,4 2 54-16,1 2-21 15,-1 0 33-15,-1 4 51 16,-2 0-31-16,-5 2 9 16,0 2 1-16,0 1 21 15,-12-2 27-15,-3-1-9 16,-1-2-17-16,1-4-1 16,3-1-41-16,3-3-62 15,5 0-49-15,4-11-3 16,0-5 136-16,7-4-10 15,7-2 29-15,3 0 15 16,-1 2 1-16,-1 0 43 16,-1 2 27-16,1 0 16 0,-1 2 49 15,-3 0-58-15,-5 4 25 16,1 2 53-16,-5 4-64 16,0-1-25-16,-2 6-33 15,3 1-32-15,-3 0 53 16,0 0-44-16,0 0-5 15,0 0 1-15,0 12-13 16,0 6 12-16,0 2-21 16,4 2-2-16,1-4-5 15,1-4 7-15,3-4-19 16,0-6-11-16,4-4-32 16,0 0 19-16,1 0-39 15,-3 0 31-15,-1-6 49 0,-4 0 4 16,-2 4 6-1,-1 2 29-15,-3 0-2 0,4 0-29 16,0 2-6-16,4 10 0 16,2 4 22-16,6 2-7 15,0-2-2-15,1-4-6 16,1-6-7-16,0-6-22 16,0 0-12-16,-2-10-26 15,-3-8 58-15,-5-2 2 16,-2 0 15-16,-6-2 12 15,0 0 9-15,0 0 40 16,-6 0-53-16,0 2-21 16,-1 0 60-16,1 4-47 15,-1 4-5-15,2 4 12 0,3 4-1 16,0 4 7-16,2 0-28 16,0 0-25-16,0 10 11 15,0 8 16-15,2 5-2 16,8 2 0-16,-2 1 1 15,-1-4-7-15,1-2 6 16,0 4-188-16,-4-8-149 16,-2-4-373-16</inkml:trace>
  <inkml:trace contextRef="#ctx0" brushRef="#br0" timeOffset="10092.79">30102 9270 1622 0,'0'0'320'0,"0"0"-295"0,0 0 114 0,121-34-48 0,-61 14-70 16,0 0-21-16,-4-4-65 15,-16 6-446-15,-17 8-544 0</inkml:trace>
  <inkml:trace contextRef="#ctx0" brushRef="#br0" timeOffset="11140.87">29456 9861 1007 0,'0'0'741'0,"0"0"-581"0,0 0-105 0,0 0 43 16,0 0-11-1,0 0-71-15,0 0 27 0,45 63-30 16,-26-31 8-16,-6 8-15 16,0 0 38-16,-2 0-30 15,-2-10 39-15,-3-8-40 16,-1-12-26-16,-3-6-8 16,-2-4 21-16,0 0 2 15,0 0-2-15,0-14 0 16,0-2 8-16,0 0-7 15,0 0 30-15,0 4-6 16,0 2 1-16,0 6 46 16,0 0-72-16,0 4-17 15,3 0-10-15,4 0 33 16,-1 16-7-16,5 2 2 0,3 4-1 16,-1 0 8-1,5 0-8-15,1-5-74 0,4-3 41 16,-3-6-51-16,3-3 64 15,-6-5 19-15,-3 0 2 16,-1-1 20-16,-7-16-21 16,-1-5 0-16,-5-1 45 15,0-4 18-15,0 1 24 16,0 2-1-16,-13 2-32 16,2 4 47-16,-1 4-48 15,4 4-40-15,1 6 25 16,5 4-38-16,0 0-15 15,-1 0-128-15,3 18-128 16,0 4-69-16,0-4-607 0</inkml:trace>
  <inkml:trace contextRef="#ctx0" brushRef="#br0" timeOffset="11793.71">29994 9974 1672 0,'0'0'386'0,"0"0"-262"0,0 0-18 15,0 0-3-15,0 0-103 16,0 0 26-16,0 0-23 16,13 52 18-16,-11-34 4 0,3-2-1 15,0-2-11-15,-3-2-13 16,2-4-10-1,-4-4-39-15,0-2 37 0,0-2-13 16,0 0 25-16,0 0 25 16,0-10-24-16,-4-8 31 15,-6-2-32-15,4 0 1 16,-1 0 32-16,3 4-2 16,2 4-3-16,2 2 5 15,0 4-27-15,0 2-6 16,0 2-15-16,8 0 14 15,8 2 1-15,2 0 1 16,0 0 0-16,1 2 11 0,0 10-12 16,-3 0 0-16,-8 0-6 15,-1-2-10-15,-5-2 16 16,-2-2 6-16,0-4-5 16,0-2 5-16,0 0 3 15,0 0 14-15,0 0-23 16,0 0 0-16,-2 0-6 15,2-12 6-15,0-6-18 16,0-4 10-16,0-2 8 16,2-2 9-16,7 2-9 15,2 0 0-15,2 6 23 16,3 5-10-16,-1 3 0 16,1 9 1-16,0 1-13 15,2 0 41-15,-1 5-9 16,6 12-33-16,-1 3 94 0,3 2-65 15,-4-2-1-15,0-2-28 16,-3-4-7-16,-5 0-2 16,-6-2-134-16,-5-4-320 15,-2-2-910-15</inkml:trace>
  <inkml:trace contextRef="#ctx0" brushRef="#br0" timeOffset="13359.37">26344 8436 1160 0,'0'0'579'0,"0"0"-409"0,0 0-69 0,0 0 55 16,0 0-26-1,0 0-89-15,0 0 29 0,18 60-15 16,-7-32-45-16,1 0 71 16,1-2-58-16,-3-2 9 15,2-4-13-15,-3 3-13 16,-3-4-6-16,2 2-27 16,-2 1-128-16,3 4 32 15,11 16-128-15,-3-6-82 16,2-4 11-16</inkml:trace>
  <inkml:trace contextRef="#ctx0" brushRef="#br0" timeOffset="13888.35">26527 9218 829 0,'0'0'305'0,"0"0"-167"0,0 0 79 0,0 0 84 0,0 0-92 16,0 0-56-16,0 0-12 0,-3-22-9 15,8 10 3-15,13-4-94 16,7-1-26-16,8-1 55 16,0 4-69-16,3 3 8 15,-7 7-9-15,-7 4-3 16,-11 0-29-16,-9 20 24 15,-2 14 8-15,-10 12 8 16,-22 10-2-16,-1 4-6 16,-2-2 0-16,1-8 0 15,10-10 17-15,5-14-11 0,11-7 1 16,8-9 0-16,0-8-7 16,2-1-19-1,20-1 9-15,10 0 10 0,9-7 21 16,4-11-20-16,4 0-2 15,-4 0-30 1,6 2-242-16,-14 6-251 0,-8 7-468 0</inkml:trace>
  <inkml:trace contextRef="#ctx0" brushRef="#br0" timeOffset="14570.97">26830 9843 717 0,'0'0'830'0,"0"0"-648"15,0 0-117-15,0 0 168 16,0 0-64-16,0 0-62 16,0 0-48-16,-13-6-34 15,13 1 57-15,8-2-82 16,3 0 0-16,7-1-15 0,5 1 18 15,4 1-3-15,-3 5 0 16,0-2 0-16,-3 3-1 16,-6 0-4-16,-6 3-27 15,-2 8 21-15,-5 6 22 16,-2 1-10-16,0-2 0 16,0 0 11-16,0-4-12 15,0-4-15-15,-2-2-53 16,2-2 67-16,0-4-51 15,0 2 45-15,0-2-20 16,4 0 14-16,9 0-21 16,8 0 34-16,-3 2 0 0,1 4-13 15,-1 2 19-15,-5 2-12 16,-3 2 12-16,-6 2-6 16,-2 0 59-16,-2 0-59 15,0 0 0-15,-11 0 81 16,-13 6-22-16,-7 0-11 15,-8 0-35-15,1-2 10 16,3-2 3-16,4-4-26 16,6-4-19-16,12-1 0 15,7-6-61-15,6-1-79 16,0 0-326-16,10 0-105 16,3 0-289-16</inkml:trace>
  <inkml:trace contextRef="#ctx0" brushRef="#br0" timeOffset="15137.61">27131 10279 1020 0,'0'0'559'0,"0"0"-414"0,0 0-123 0,0 0 100 16,0 0 5-16,0 0-100 15,0 0 31-15,-9-8-12 16,9 24 39-16,0 6 84 16,0 4-67-16,0 4-32 15,2-2-55-15,13-2-2 16,8-2 11-16,4-8-16 16,6-4 9-16,3-6 0 0,-1-4-8 15,3-2-12 1,-4 0 3-16,-3-14-69 15,-9-4 50-15,-6 0 1 0,-7 2 5 16,-5 0 13-16,-4 0 0 16,0 4 10-16,0 2-10 15,0 4 0-15,0 4 82 16,0 2-72-16,0 0 2 16,0 12-12-16,0 12 9 15,0 12-6-15,0 6-3 16,-2 4-7-16,0 7 7 15,2-3 0-15,0 5-146 16,0-10-128-16,0-15-719 0</inkml:trace>
  <inkml:trace contextRef="#ctx0" brushRef="#br0" timeOffset="16918.88">14968 4740 681 0,'0'0'662'0,"0"0"-474"16,0 0-117-16,0 0 73 15,0 0 35-15,0 0-6 16,0 0-50-16,162 40-62 16,-102-18 38-16,7-1-60 15,7-3-2-15,3-4 34 16,8-6-34-16,5-3 1 16,3-2-38-16,7-3 0 0,3 0 20 15,2-11-18-15,-5-4-2 16,-5-3 28-16,-5-3-26 15,-12 3-1-15,-11 2-1 16,-16 4 0-16,-15 6 1 16,-17 2-1-16,-9 4 0 15,-10 0 47-15,0 0-2 16,0 0 10-16,0 0-55 16,0 0 2-16,0 0 17 15,0 0-18-15,0 0 9 16,0 0 5-16,0 0-13 15,0 0-2-15,0 0-9 16,0 0-60-16,0 0 54 16,0 0-107-16,0 0-155 15,-2 0-361-15,0 0-468 0</inkml:trace>
  <inkml:trace contextRef="#ctx0" brushRef="#br0" timeOffset="17651.46">16414 4514 620 0,'0'0'650'16,"0"0"-403"-16,0 0-2 0,0 0-49 16,0 0-27-16,0 0-97 15,0 0-12-15,0 78 50 16,0-36-66-16,-7 6-17 15,1-4 44-15,-4-4-70 16,2-6 6-16,3-10-7 16,3-7 2-16,2-8 1 15,0-3-3-15,2-3 0 16,18-3 25-16,6 0-13 16,10 0-12-16,5-13 0 15,5-2 1-15,1-6 0 16,-5-1 10-16,-8 4 2 0,-10 2 4 15,-8 6-5-15,-9 4-12 16,-5 2 40-16,-2 2-13 16,0 2 58-16,0-2-68 15,0 0 12-15,0 2-28 16,0 0 0-16,0 0-2 16,0 6-25-16,-4 20 21 15,-3 12 4-15,0 10 2 16,0 2 9-16,1 1-9 15,-1-5-1-15,0-4-47 16,-2-6-98-16,-1-2-75 16,0-10-258-16,1-12-479 0</inkml:trace>
  <inkml:trace contextRef="#ctx0" brushRef="#br0" timeOffset="18151.65">16588 4466 1101 0,'0'0'396'0,"0"0"-315"16,0 0 139-16,0 0 13 16,0 0-121-16,0 0-13 15,0 0-86-15,-123-29-13 16,87 48 13-16,-4 5-1 0,-8 7-12 15,-2 10 6-15,3 5 3 16,3 4 15-16,10 8-24 16,10 6 0-16,11 7 4 15,13 1 3-15,0 0-7 16,15-6 6-16,16-8 2 16,10-10-8-16,3-12-8 15,8-12 8-15,6-12 3 16,6-10-2-16,9-2 27 15,10-18 9-15,3-20 26 16,1-10 41-16,-4-10-92 16,-12-6-11-16,-15 0 46 15,-16-4-40-15,-16 1 14 16,-17 1-12-16,-7 0-3 16,-11 2 16-16,-20 4-22 0,-9 8 0 15,-3 10 44-15,3 11-37 16,5 13-7-16,6 12 5 15,2 6-5-15,6 12 0 16,4 27-82-16,13 41-112 16,4-8-44-16,0-10-558 0</inkml:trace>
  <inkml:trace contextRef="#ctx0" brushRef="#br0" timeOffset="20557.22">31003 7684 578 0,'0'0'254'0,"0"0"-151"15,0 0 25-15,0 0 43 16,0 0-49-16,0 0-12 15,0 0 8-15,0-10 66 16,0 8-16-16,0 0-30 16,0 0 28-16,0 0-77 15,0 0-3-15,0 2 52 16,0-2-74-16,0 0 24 0,0 2-34 16,0-2-25-1,0 2 54-15,0 0-60 0,0 0-15 16,0 0 47-16,0 0-54 15,0 0 18 1,0 0-19-16,0 0 0 0,0 0-16 16,3 12 16-16,7 8 0 15,1 4-2-15,1 6 11 16,-1 2-18-16,-3-2 5 16,-2 0-1-16,-2-6-11 15,-2-6 16-15,0-4-11 16,-2-6 11-16,2-4 0 0,-2-1 0 15,3-3-3 1,-3 0 3-16,0 0 9 0,0 0-1 16,0 0-7-16,0 0 28 15,0 0-17-15,0 0-15 16,0 0 3-16,0 0-2 16,0 0 2-16,0 0 8 15,0 0-2-15,0 0 16 16,0 0-14-16,0 0-8 15,2 0-12-15,-2-3 4 16,2-2-8-16,0-2 25 16,0-3-18-16,0 0 1 15,4 1-96-15,7-8-122 16,-3 7-358-16,2 2-510 0</inkml:trace>
  <inkml:trace contextRef="#ctx0" brushRef="#br0" timeOffset="21786.24">31116 8322 459 0,'0'0'346'0,"0"0"-227"15,0 0 38-15,0 0 121 16,0 0-70-16,0 0-58 16,0 0-33-16,0-16 10 15,-2 16 20-15,0-3-78 16,2 1 23-16,-2-2-6 16,0 3-26-16,0-3 73 0,2 1-78 15,-3-1 7-15,3 2-1 16,-2 2-52-16,2-1 6 15,-2 1-15-15,2-3 14 16,0 3 2-16,0-1-10 16,0-2 16-16,0 2-20 15,0 1 8-15,0 0-10 16,0 0 3-16,0 0 3 16,0 0 38-16,0 0-38 15,0 0-6-15,0 0 19 16,0 0-1-16,0 0-18 15,0 0 0-15,0 0 0 0,0 5 3 16,0 12-3-16,2 5 0 16,7 6 2-16,3 4 16 15,1 0-20-15,-3 0 2 16,2-2 0-16,-3-2 15 16,-1 2-15-16,-3-2 0 15,0-6-21-15,-3-4 32 16,0-6-11-16,0-4 7 15,-2-6-1-15,3-2 15 16,-3 0-21-16,0 0 0 16,0 0 22-16,0 0-21 15,0 0 22-15,0 0-5 16,0-3-5-16,0-4 2 16,0 1-15-16,0-2-11 0,0 0-8 15,0-2 25 1,0 0-12-16,0 0 3 15,0 0-27-15,2 2 0 0,2 0-52 16,-2 0-66-16,3 4-59 16,1 0-138-16,-1 2-351 15,0 2-548-15</inkml:trace>
  <inkml:trace contextRef="#ctx0" brushRef="#br0" timeOffset="22847.09">31290 8939 333 0,'0'0'373'0,"0"0"-168"0,0 0-9 16,0 0 56 0,0 0-32-16,0 0 9 15,0 0-86-15,-10-22 1 0,10 22-9 16,0 0-36-16,0 0 7 16,0 0-37-16,0 0-68 15,0 0 86-15,0 4-62 16,2 14-3-16,9 6 38 15,5 8-12-15,-1 5-1 16,1 2-47-16,-1 4 0 16,-1-6 74-16,-3-2-59 15,-3-7-5-15,-3-8-6 16,-3-6-2-16,-2-8 2 0,0-2-4 16,0-2 0-1,0-2 14-15,0 0 20 0,0 0-1 16,0 0-15-16,0 0-17 15,0 0 64 1,0 0-65-16,0 0 0 16,0 0 21-16,0 0-20 0,0 0-1 15,0-2 0-15,0-4-12 16,0 2-2-16,2 2-14 16,-2-2-75-16,0 4-21 15,0-2-343-15,0 2-277 0</inkml:trace>
  <inkml:trace contextRef="#ctx0" brushRef="#br0" timeOffset="24085.5">31462 9743 929 0,'0'0'373'0,"0"0"-286"0,0 0 84 16,0 0 109-16,0 0-75 16,0 0-13-16,0 0-71 15,0-18-10-15,0 18 1 16,0 0-78-16,0 0 26 16,0 0-19-16,0 0-17 15,0 0-21-15,0 0-3 16,-2 12-25-16,-7 7 25 15,0 4 1-15,0-1 20 16,4 1-21-16,5-10 12 16,0 0-12-16,0-5-2 0,12-2-10 15,3-2-1-15,5 0 26 16,1-4-1-16,0 0-6 16,4 0-4-16,0 0 17 15,-3 0-19-15,-4-7-9 16,-2 2-1-16,-6-5 20 15,2 2 3-15,-3-5 17 16,-1-1 0-16,1-1 28 16,-1-2-58-16,-2-3 0 15,1 2 57-15,-5-2-48 16,0 2 24-16,-2 2-7 16,0 2-25-16,0 0 36 15,0 2-37-15,-4 4 0 0,-5 0 6 16,-1 0 12-1,2 4-4-15,1 0-8 0,3 0 4 16,-3 2 1-16,0 0-11 16,0 0-3-16,-1 0-11 15,-3 2 28-15,-3-2-7 16,1 2-7-16,-5 0 0 16,3 0 6-16,-1 0-6 15,3 0-1-15,1 0-5 16,3 0 12-16,1 0-3 15,3 0-3-15,0 0 0 16,-1 2-9-16,1 2 9 16,-1 0 0-16,-1 0 0 15,2 0 7-15,3-2-14 16,0 0-19-16,2 0-51 16,0 2-3-16,-4 12-127 0,1 0-271 15,-1 0-215-15</inkml:trace>
  <inkml:trace contextRef="#ctx0" brushRef="#br0" timeOffset="28565.33">29579 7778 980 0,'0'0'510'0,"0"0"-423"16,0 0 59-16,0 0 138 16,0 0-87-16,0 0-45 0,0 0-51 15,5-22-9-15,-5 18 30 16,0 2-104-16,0 0-18 15,0 0 50-15,0-2-48 16,-7 0 31-16,-2 0-33 16,-4-2 0-16,-1 0 22 15,-3 2-22-15,-3-2 0 16,-3 2-9-16,-2 2 23 16,-1 0-22-16,-3 2 8 15,0 0 0-15,-2 0 18 16,4 0-18-16,0 0 0 0,5 0 36 15,3 0-30 1,0 2 2-16,4 2-8 0,1 0 0 16,-1 0-11-16,1 2 11 15,-1 2 0-15,-5 2 6 16,-1 4 9-16,0 0-21 16,-2 0 6-16,1 0 0 15,-1 2-4-15,4-2 4 16,-4 0 0-16,3 0 10 15,-4 0 2-15,1 2-21 16,-3 1 9-16,1-2-1 16,-2 3 0-16,0 3 1 0,1-1 0 15,2 0 10-15,-1-2-4 16,4 2-12-16,6 0 0 16,-1-2-16-16,3 4 22 15,3 2 7-15,-2 2-6 16,1 4 16-16,2 4-17 15,-2 2 0-15,0 1-14 16,2 3-7-16,0-1 21 16,0 4 1-16,3-1 11 15,1 2 2-15,0 4-14 16,3 2 0-16,2 2-4 16,0 4-5-16,0-3 7 15,0-1 3-15,0-2-1 16,0-2 6-16,0 4 3 15,7 4-15-15,2 5 6 0,2 3-9 16,3 4 9-16,3 2 10 16,-1-2-4-16,3 2 2 15,0-2-7-15,-1-3-2 16,1-5-2-16,2-4-15 16,-1-6 9-16,2-6 18 15,0-6-3-15,-2-2-5 16,0-5 0-16,0-4 1 15,-1 2-2-15,0-1-3 16,3 0 2-16,1 0 2 16,3 0 1-16,1-2-2 15,0 0 0-15,-3-2 1 16,3-2-1-16,-4-4-1 0,-4 0-23 16,-3-4 24-1,-3-1-12-15,1-2-5 0,-3 0 11 16,2-1-1-16,3-2 7 15,-1 2 0-15,3-1 12 16,3 1-12-16,-2 3 0 16,-1 1-10-16,3 2 10 15,-2 0 5-15,4 2-5 16,-3-2 0-16,2 0-6 16,2-2 27-16,1-2-21 0,0-2 0 15,4 0 1 1,-2-2 40-16,4-2-41 0,2 2 1 15,3-2 34 1,-1-2-35-16,3-2-6 0,-1 0-5 16,-3-2 11-1,0 0 5-15,-6 2-5 0,-1-2 0 16,0 4 18-16,-5-2-18 16,-1 2-12-16,-6 0 5 15,-1-2-11-15,-3 2 18 16,2 0 13-16,1-2-12 15,-2 0 21-15,5 0-22 16,2-2-7-16,4 0-8 16,1 0 15-16,3 0 7 15,-2-4-6-15,-6 0-1 0,-3 0 0 16,-5 0-1-16,0 0 1 16,-2-2 0-16,4-4 0 15,4-2 10-15,4-6-9 16,4-2 17-16,4-2-8 15,2-4-10-15,0 0-10 16,0 0 4-16,-2 2 4 16,-4 1 2-16,-2 4 0 15,-8 1 15-15,-1 1-15 16,-6 3 2-16,-3-2-2 16,1-4 0-16,1 0 7 15,2-6 23-15,4 0-30 16,1-4 9-16,5 0-9 0,2 0 12 15,-1 2-12-15,2 0 0 16,-4 2 0-16,-3 4 16 16,-3 2-14-16,-3-1-2 15,-5 3 0-15,2-1 3 16,0-3-4-16,-2-5 1 16,0-1 0-16,1-2 9 15,-1-2-9-15,-2-2 0 16,0 2 10-16,-2 0 6 15,0-1-16-15,2 4 0 16,-2-3 2-16,0 2 5 16,0-1-7-16,0-1 0 0,0 2-18 15,0-2 34 1,-4 2-17-16,0 0 1 16,-1 2 0-16,1 0 18 0,0 2-18 15,-2 2-2-15,2-2-29 16,-2 0 56-16,1 2-25 15,-1-2 0-15,-2-3 1 16,2 1 15-16,2-2-16 16,-3-2-8-16,3 0-15 15,0-2 36-15,-2 2-13 16,2 0 6-16,0 2-6 16,1 2 24-16,-1 0-24 15,0 2-5-15,0 2-11 16,-1-1 26-16,-2 6-11 15,2 1 2-15,-1-1 9 0,0 1-10 16,-4 2-3-16,3-2-8 16,1 2-2-16,-1 0 26 15,1-2-10-15,-1 2-2 16,-2-2 1-16,0 2 4 16,-5-2-6-16,1 2-23 15,0 0 8-15,0 2 30 16,2 1-10-16,-1 2-4 15,3 0 6-15,1 0 2 16,-4-2-9-16,3 0-7 16,-1-1-1-16,-2-3 16 15,-1 3-4-15,0 2-4 16,-1 1 0-16,-1 0 0 0,-1 1-3 16,1 0-12-1,1 2 9-15,1-2 12 0,-1 2 9 16,1 0-15-16,1 0 0 15,1-2 6-15,-1 2-6 16,0-2-13-16,-3-2 1 16,1 2 24-16,-1 2 3 15,-4 0-15-15,4 0 0 16,-3 4-8-16,1 0 8 16,-1 0-4-16,-1 0-8 15,4 2 24-15,1-2-9 16,3 0-3-16,1 2 0 15,3-2 6-15,0 0-6 16,0 2 0-16,3-2 13 16,-2 2-12-16,-1-2-1 0,-3 2 0 15,-2-4 0-15,0 2-2 16,-1-1 2-16,0 0 0 16,-1-1 3-16,5 2 6 15,1 0-1-15,-2 0-8 16,4 2 0-16,-1-4 3 15,1 1-3-15,-4 0 0 16,1-1 15-16,-1-1-5 16,-4 3-20-16,1-1 8 15,-1 0 2-15,3 1 8 16,-2-1-8-16,1 1 1 16,2-1 32-16,-1 0-32 15,1 1-1-15,4-2 0 16,-1-1 0-16,-1-1 13 0,-4 2-13 15,1-2 18-15,-3 0 8 16,1 2-20-16,-1 0 7 16,6 0-13-16,-1 3 0 15,3-1-7-15,-2 1 8 16,6-1-1-16,-2 0 30 16,1 0-24-16,1 2 20 15,0-2-26-15,-2 0 0 16,2 0 4-16,-3 0 8 15,3 2 9-15,0 0 0 16,-1-2-20-16,-1 2-1 16,1 0-1-16,1 0 1 0,0 0 10 15,0-2-10-15,2 2 16 16,-2-2 5-16,2 2-20 16,-2 0 40-16,-1 0-41 15,1 0 0-15,0 0 21 16,0-2 0-16,0 0-9 15,-1 2 5-15,-2-2-16 16,3 0 15-16,0 0-16 16,0 0 0-16,0 2-1 15,0-2 2-15,-1 2-1 16,3-2 3-16,0 2 5 16,-2 0-13-16,2 0 5 0,0 2 0 15,0-2 3 1,0 2-1-16,0-2 10 0,0 2-12 15,0 0 0-15,0-2 4 16,0 2-4-16,0 0-16 16,0 0-22-16,-4 0-47 15,-3 12-102-15,-9 36-156 16,4-2-511-16,0-1-904 16</inkml:trace>
  <inkml:trace contextRef="#ctx0" brushRef="#br0" timeOffset="33008.08">13100 12964 1058 0,'0'0'616'16,"0"0"-428"-16,0 0-113 15,0 0 15-15,0 0 68 16,0 0-68-16,0 0-35 0,-86-74 0 16,72 60-35-1,-3-3 40-15,-3 1 7 0,-1-2 13 16,-4-2 23-16,0 2-75 15,-2 0-14-15,2 0 62 16,-2 2-69-16,2 0 38 16,-2 0-24-16,2 0-3 15,-8-2 4-15,0 2-22 16,-2-2-19-16,-7 0 1 16,-6-2 36-16,0 4-11 15,-8 0-7-15,-2 2 0 16,0 0 22-16,2 3-22 15,1 1-9-15,4 2-8 0,1-2 34 16,4 2 5-16,3-2-21 16,5 2 0-16,5-2 26 15,2 1-27-15,2-4-9 16,-2 3 9-16,-1 1 0 16,1 0 25-16,-2 1-24 15,-5 4 1-15,-5 0 1 16,-1 4-3-16,-3 0-14 15,-2 0-14-15,-2 0 52 16,-3 0-24-16,1 4 0 16,0 4 6-16,1 0 3 15,4-2-9-15,0-2-8 0,6 0 2 16,-1-2 12-16,2-2-3 16,-1 3-3-16,-1-3 0 15,1 0 5-15,-6 1-5 16,0 3-5-16,-4 0 5 15,-4 0 0-15,-1 1 0 16,2-1-5-16,-4 1 5 16,6-1 1-16,1 1-1 15,4-1 0-15,3 0-7 16,5-3 14-16,2 4-1 16,1-1-6-16,-2 0 0 15,-1 1-6-15,-2 4 6 16,-3-1 0-16,-1 2-6 15,-2 2 26-15,0-2-26 16,-1 0 6-16,-1-1 0 0,4 4-3 16,4-3 3-1,3 0 0-15,4 0 7 0,6-2 2 16,0 0-18-16,2-2 2 16,-2 0 1-16,-2 0-3 15,0 2 9-15,2 0 0 16,-2-2 22-16,4 2-21 15,-2-2-2-15,3 2-5 16,-1 0 6-16,-2 0-6 16,4-2 6-16,2 2 0 15,2-2 10-15,-4 4 2 16,0 2-24-16,-4 2 5 16,0 2 2-16,-2 0-5 15,2 2 11-15,0 2-1 16,-2 1 22-16,2 1-22 15,1 0 0-15,1 0-12 16,0-1-1-16,2 1 12 0,5-3 2 16,3-1 4-16,-1 0 8 15,5-2-7-15,1-2-6 16,3 0-12-16,5-2-16 16,4 4 16-16,0 2 24 15,0 6-5-15,0 4-5 16,13 6 8-16,3 5-5 15,1 1-5-15,4 6 0 0,3 0-6 16,5 2 7 0,5-2-1-16,3 2 22 0,8-2-21 15,4-4-2-15,5 0-6 16,1-3-2-16,1-6 9 16,1-2 1-16,1-5 9 15,-2-4-1-15,0-4-8 16,0-2-1-16,0-4 0 15,1-4-8-15,3-2 8 16,6-4 11-16,3-2-10 16,-1 0 10-16,8 0-11 15,-2 0 20-15,1 0-20 16,1 0-4-16,0 0 4 0,-2 0 0 16,1 0 1-1,-2 0-1-15,4 0 1 0,-4 0-2 16,-1 2 1-16,-3-2 0 15,-5 0 10-15,-2 0-10 16,-6 0 0-16,-5 0 0 16,-6 0 1-16,-3-2-3 15,-3-6 2-15,0 0 0 16,3-2 6-16,1-4 0 16,1-8 3-16,4-2-9 15,-2-4 6-15,3 0 12 16,-2 0-18-16,-2 2 0 15,-8 2 12-15,-10 7-11 16,-9 8-2-16,-9 5 0 16,-7 1 1-16,1 3 6 0,-3 0-6 15,0 0 0-15,0 0 16 16,0 0-16-16,0 0-1 16,0 0-13-16,0 0 14 15,0 0-24-15,0 0 8 16,0 0-104-16,0 0 2 15,0 0-412-15,0 0-288 0</inkml:trace>
  <inkml:trace contextRef="#ctx0" brushRef="#br0" timeOffset="34138.75">12680 12250 67 0,'0'0'138'0,"0"0"41"16,0 0 26-16,0 0 75 0,0 0 52 15,0 0-24-15,0 0 58 16,2-2-101-16,-2 2-36 16,0 0-19-16,0 0-130 15,0 0 10-15,4 0-25 16,3 0-36-16,1 0 48 16,2 0-54-16,-1 14-2 15,-3 8 28-15,-6 6-49 16,0 6 35-16,0 4-6 15,-6 4-22-15,-11 3 32 16,0-1-39-16,-3 0 0 16,3-4 5-16,-2-6 13 15,9-12-11-15,5-6-6 16,5-10-1-16,0-2 4 16,5-4-4-16,16 0-3 0,8 0-18 15,8-2 39-15,2-14-18 16,6-4 7-16,-3-2-6 15,0-2 15-15,-2-4-16 16,-1 2-6-16,-8-2-8 16,-5-1 26-16,-8 5-12 15,-7 2 1-15,-9 4 12 16,-2 4-7-16,0 2-6 16,-11 4-9-16,-2 2-13 15,-3 2 44-15,3 2-14 0,-1 2-2 16,6 0 13-16,1 0 1 15,5 0-20-15,2 0 0 16,0 0-15-16,0 0 33 16,0 0-5-16,0 0-7 15,0 0-5-15,0 0 30 16,0 0-31-16,-2 0 0 16,0 0-10-16,0 0 23 15,-4 0-1-15,6 0-4 16,-2 0-7-16,0 0 27 15,2 0-28-15,0 0 0 16,0 0 3-16,0 0-3 16,0 0 27-16,0 0-9 0,0 0 4 15,0 0 39-15,0 2-61 16,-2 6 0-16,0 10 9 16,-5 10 1-16,-7 20 14 15,-3 20-7-15,-10 33-11 16,-17 37 9-16,-7 31-15 15,-5-3-138-15,14-45-100 16,17-49-932-16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13:08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21238 10457 1075 0,'0'0'482'15,"0"0"-399"-15,0 0-42 16,0 0 125-16,-2-16 27 0,-4 12-90 16,2 0-41-1,-2-4-31-15,-3 0 28 16,-3-2 4-16,-1-4-3 16,-3-2 43-16,-3-2-41 0,-2-2-5 15,-5-2 19-15,-6-2-49 16,-5-2 11-16,-7-2-29 15,-8-3-3-15,-15 1 41 16,-26-4-46-16,-39 0 11 16,-33-4 9-16,-9 2-12 15,28 8-12-15,38 6 3 16,39 8 0-16,9 0-3 16,-9 0 9-16,-9-2-4 15,-7 2 32-15,3 0-33 16,-3 4-1-16,-2 2-2 0,-24 2-11 15,-27 6 13-15,-33 0 1 16,-14 0 7-16,0 0 2 16,9 7-8-16,18 0-2 15,2-1-8-15,6-4-7 16,12 0 6-16,9-2 18 16,-1 0-9-16,4 0 20 15,-1 0-19-15,-3 6-2 16,-4 6-2-16,-1 4-4 15,1 0 7-15,4 2 1 16,6-2 5-16,22-2 5 16,17-4-10-16,16-2-1 15,4 0-10-15,-13 2-7 0,-13 2 8 16,-16 2 18 0,-3 0-1-16,-14 4-7 0,-21 2 8 15,-18 4-6-15,-6 2-3 16,10-2 0-16,32-3 0 15,36-3 0-15,20-4 1 16,9 1-3-16,-14 6 14 16,-11 5-19-16,-16 6 7 15,-1 0-14-15,-3 2 13 16,0 0 2-16,3 0 12 16,3-2-9-16,5 2-2 15,2 1 2-15,1 5-4 16,-1 2 0-16,-1 2 5 15,1 6-5-15,5 0-9 0,4 4 8 16,7 4 1-16,2 3 0 16,7-2 0-16,3 4 0 15,3-1 1-15,5-2 4 16,4-4-5-16,6 0-2 16,1-3 2-16,5 1-6 15,8-2 6-15,5 4-9 16,7 2-6-16,9 4 23 15,7 5-16-15,6 1 8 16,0 4 0-16,19 0 5 16,12 2-5-16,9 2 0 15,11-1 0-15,12-3 0 16,13 0-2-16,10-2-10 16,11 2 12-16,5 1-1 15,5-1 1-15,2 0-49 0,0-4 31 16,0-4 18-16,-2-6-11 15,-6-5-11-15,-3-5-17 16,-3-4 23-16,1-4 14 16,0-2 2-16,2 0 2 15,7 2-2-15,-1 0-6 16,21 8-3-16,16 2 9 16,17 3-6-16,4-5 6 15,-10-10 0-15,-13-8 7 16,-17-10-7-16,3-2-18 0,4-4 12 15,4 0-3-15,4-2 9 16,-4 2 0-16,-2 0 2 16,-6-1 16-16,2-4-18 15,-2 1-1-15,0-6-11 16,0-4 12-16,-19 0 5 16,-18 0 1-16,-17 0-6 15,-7 0 0-15,14 0 0 16,12 0-1-16,12 0 0 15,0 0 1-15,14 0 4 16,-8 0-3-16,0 0 0 16,19 0 35-16,7-5-36 15,31-8-1-15,0 1 0 0,-12 1 1 16,-14-2 42-16,-19-1-29 16,-15 0-4-16,-20 0 35 15,-19 2-38-15,-6 2-12 16,7-2 6-16,4-2 0 15,3-2 13-15,-7 0-12 16,-7-2 8-16,-2-2 34 16,0-2-42-16,0-4-1 15,7-5 9-15,6-2 3 16,7-3 21-16,4-3-3 16,7-1 7-16,0-2-6 15,-2 0-22-15,-2-2-6 16,-5 0-3-16,-2-2 2 15,-7 0 23-15,-4-3-17 16,-7 1-8-16,-10 0 0 0,-8 4 1 16,-11 0-1-16,-4 0 0 15,-3 2 1-15,1 0 8 16,1-3-3-16,3 4-6 16,2-2 0-16,0 3-17 15,-2 0 17-15,-2 2 0 16,-2 0 2-16,-2 0 9 15,-2 0-11-15,2-3 0 16,-5 0-9-16,1-2 16 16,0-3-7-16,1-2 0 15,-3-4 0-15,-1-2 10 16,-1-1-10-16,-1 1 0 16,-3 3-7-16,-4-2 13 15,-5 3-6-15,-2 0 0 16,0 2 0-16,0 0 13 0,-2 0-13 15,-5-1 0-15,3 2-6 16,-3-4 6-16,5 1 0 16,0 0-1-16,-1 2 1 15,3 0 0-15,0-1 0 16,0 2 0-16,0 0-14 16,0 3 35-16,0 0-19 15,-2 4 11-15,2 0-4 0,0 2 18 16,0 6-27-1,0 2 0-15,0 6-13 0,0 3 26 16,0 6-13 0,2 4 1-16,1 4 0 0,-3 3 12 15,0 1-13-15,0 3-14 16,0 0-5-16,0 0-2 16,0 0-35-16,-10 0-111 15,-9 8-108-15,-6 2-458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15:04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7627 11237 593 0,'0'0'622'0,"0"0"-481"16,0 0-87-16,0 0 46 15,0 0 50-15,0 0-47 16,-3 0 1-16,3 0-75 0,-3 0 56 16,3 0-6-16,-2 0-1 15,2 0 11-15,0 0-89 16,0 0 0-16,0 0 13 15,0 0-11-15,0 0 25 16,0 0-26-16,10 0 16 16,5 2 29-16,7-2-46 15,3 2 0-15,4 0 38 16,2 2-30-16,3-2 21 16,1 0-29-16,3 0 12 15,-1 0-10-15,0 0-2 16,-2 1-14-16,1-2 13 15,-5 1 2-15,0 2 10 0,-2 0-10 16,2 0 4-16,1 0-2 16,3 0-3-16,7 0 0 15,1 1 28-15,3-4-19 16,4 3 3-16,-2-1-10 16,4-3 5-16,-3 1-7 15,-3-1-3-15,2 0-1 16,-6 0-16-16,-3 0 40 15,-2 2-19-15,1 0-1 16,-5 3 6-16,2-4 0 16,1 3-6-16,2 0-9 15,2-2-7-15,2 2 32 16,0-1 2-16,6-2-17 0,1-1-1 16,-3 0 29-1,4 0-29-15,0 0 0 0,6 0 1 16,0 0 1-16,2-4 35 15,0 0-37-15,-2 1 0 16,1 0 1-16,-3 3-1 16,0-1-13-16,-1 1 11 15,0 0 4-15,5 0 13 16,0 0-15-16,2 0 0 16,1 0-1-16,1 0 0 15,-2 0-7-15,-2-3 8 16,-2 2 18-16,-3-4-18 15,-2 3-4-15,1 0 4 16,-4-2 0-16,4 3 0 0,4-3 0 16,0-1 18-16,4 1-17 15,0 0 25-15,0 3-26 16,3-2 1-16,-1 1 3 16,5 0-4-16,2-2 0 15,2 0-7-15,5 2 22 16,-1-2-15-16,4 2 0 15,-2-2 0-15,-1 2 1 16,4 0-1-16,-2-2 0 16,-2 2-4-16,0 0 13 15,-5 0-11-15,-2 2 2 0,-5 0 0 16,2 0-9 0,-4 0 9-16,-2 0-1 0,3 0-8 15,-1 4 18 1,0-4-3-16,1 0-6 0,1 0 0 15,-1 0-9 1,1 0 9-16,-1 0 0 0,-1 0 0 16,-2 0 7-16,-2 0 1 15,-5 0-8-15,1 0 0 16,-5 0-24-16,-3 0 24 16,2 0 0-16,-2 0 21 15,1 0-21-15,-1 0 7 16,6 0-7-16,-3 0 0 15,0 0-16-15,0-2 16 16,-5 0 0-16,2 0 24 0,-5 2-23 16,1 0-1-1,1 0-9-15,2 0 1 0,2 0 8 16,1 0 0-16,2-2 1 16,1 2 27-16,0-4-28 15,-2 0 0-15,1 0-3 16,-2-2 2-16,2 0 0 15,-4 0 1-15,3-2 0 16,-5 0 35-16,-3 2-34 16,-5 2 14-16,-5 0-15 15,-4 2 0-15,-6 0 6 16,-3 2-6-16,-7 0 0 16,-1 0 15-16,-8 0-3 15,0 0-6-15,-2 0-6 16,0 0 0-16,0 0 41 0,0 0-33 15,0 0 23-15,0 0 36 16,0 0-43-16,0 0 30 16,0 0-54-16,0 0 0 15,0 0-10-15,0 0 10 16,0 0-9-16,-12 0 9 16,-34 0-103-16,1 0-117 15,-10 2-535-15</inkml:trace>
  <inkml:trace contextRef="#ctx0" brushRef="#br0" timeOffset="4628.92">15036 10564 157 0,'0'0'306'0,"0"0"-179"16,0 0-63-16,0 0 25 15,0 0 105-15,0 0 56 16,0 0-60-16,5-14-71 16,-5 14 93-16,0 0-33 15,0-3 2-15,0 3-47 16,0-1-29-16,0-3 24 16,0-1-52-16,-5 1-63 0,-3-1 72 15,-5-4-58 1,-3 1-14-16,-5 0-8 15,0-2-6-15,-6 0 39 16,-2 0-18-16,-7-2-21 0,-2 0 84 16,-4 0-78-16,-4 2 1 15,-4 0-7-15,3 2 0 16,-4-2 8-16,2 0-8 16,-5-2 1-16,-3 2 38 15,-5-2-39-15,-8 2-9 16,-3 0 8-16,-6 2 1 15,2 0 13-15,-4 2-13 16,4 0 0-16,1 2 39 0,0 0-24 16,0-1-30-16,1 2 14 15,-2-3 1-15,4 2 36 16,0-4-35-16,3 2-1 16,-1-3 15-16,0 2-6 15,-1-1-18-15,1 0 8 16,3-1 1-16,1 1-2 15,2 2 2-15,1-2 0 16,-2 3 17-16,4-1-16 16,-3-1-2-16,3-1-13 15,0 1 1-15,-1-2 13 16,-1 1 0-16,-1 3 9 16,-4 0 3-16,-3 1-12 0,4 0-1 15,-3 0-11 1,2 0-6-16,-5 2 18 0,1 0 0 15,-4 0 0-15,0 0 23 16,-2-1-23-16,0 0-16 16,0-1 8-16,-2 0 7 15,0 2-1-15,0 0 2 16,0 0 0-16,2 0 25 16,0 0-25-16,0 0-9 15,1 2-1-15,0 0 10 16,2 0-14-16,1 0 15 15,1 0-1-15,5 0 6 16,4 0 0-16,1 0-12 16,-1 0 3-16,1 0 3 15,-3 0 0-15,-2 0 0 16,-1 2 0-16,1 4-5 0,3-2 6 16,1 2-2-16,5-1 1 15,2-2-19-15,2 1 19 16,5-2 15-16,2-2-3 15,2 0 1-15,3 0-7 16,0 0-12-16,3 0-1 16,3-6 1-16,-2-4 6 15,2-2 1-15,-2 0 17 16,-4 2-5-16,-6 0-13 16,-1 2-7-16,-4 4-7 15,-5 0 5-15,-3 2 9 0,1 0 2 16,2 0 16-1,0 0 3-15,4 0-21 0,2 0-11 16,0-2 2-16,4 2 9 16,-2-2 4-16,0 0-3 15,4 2 18-15,-4-2-15 16,2 2-4-16,0-2-6 16,1 2-13-16,3 2 19 15,3 0 7-15,3 0 1 16,0 0-2-16,0 0-6 15,2 0-15-15,0 0 10 16,3 4 4-16,-1 0 2 16,1 2 1-16,1-2-2 0,0 2 16 15,3-2-16 1,5-2-2-16,1 2 1 0,7-2-7 16,3 2 8-16,-1 0-4 15,3 2 11-15,-3 2 4 16,-2 4-11-16,2 0-15 15,1 4 14-15,-1 2-10 16,1 2 5-16,-1-2 6 16,3 3 2-16,-1-2 16 15,1 2-12-15,5 1-6 16,-2 2-17-16,1 2 11 16,1 0-3-16,0 0 9 15,4-2 6-15,2-2 15 16,2-2-21-16,0 0-13 0,0 0 4 15,4 2-6-15,10 0 15 16,5 7 2-16,2-2-1 16,3 8 16-16,1-1-17 15,0 2-23-15,-4 0 22 16,2-2 1-16,-5 0 0 16,-3-4 8-16,-2 0-2 15,3-2 1-15,-3 0-7 16,1-2-13-16,-1 0 12 15,3 0-5-15,-1 1 6 16,6-1-6-16,1 0 14 16,5 4 8-16,7 2-16 15,1 0-16-15,5 2 10 0,7 2 1 16,2-2 5 0,6 2-3-16,3-2 15 0,3 0-12 15,3-4 0-15,5 1-15 16,0-8 9-16,3 2 5 15,1-5 1-15,1-4 0 16,4 0 1-16,4-4 24 16,0 2-25-16,3-4-21 15,2 2 12-15,0 0 8 16,-2-2 1-16,-1-2 0 16,-1-2 8-16,0-2 2 15,-2-2-10-15,4-2-27 16,4 0 27-16,5-2-10 15,2-10 22-15,-1-2-2 16,-1 4 1-16,-5 2-11 0,-6 4 0 16,-4 4-24-1,-4 0 14-15,-4 0 9 0,0 0-8 16,3 0-6-16,1 0 28 16,6 0-13-16,8-8 0 15,7-2-13-15,4 0 11 16,5-2 2-16,-1 0 0 15,-2 2-15-15,2 2 15 16,-7 4-1-16,1 0 0 16,-4 4-35-16,-1 0 36 15,-3-2 0-15,-3 2 0 16,0-2-3-16,-3 0 4 16,3-2-1-16,0 0 0 0,4-2-6 15,1-2 5-15,-3 4-7 16,0 0 16-16,-7 0 4 15,-4 4-11-15,-7 0 11 16,-6 0-12-16,-5 0-19 16,-4 0 11-16,-5 0-1 15,0 0 18-15,-2 0-9 16,1 0 0-16,-2 0 0 16,4 0-1-16,2-3-30 15,-4-4 31-15,2-1-8 0,-3 4 16 16,-5-2-16-1,4 2 8-15,-4 0-12 0,0 0 2 16,1-2-45-16,-3 2 55 16,3-3 0-16,-1 3 0 15,3-2 7-15,4-2-5 16,5 0-2-16,2-3 0 16,4-2-11-16,-4 1 11 15,-2 1 0-15,-7 0 0 16,-6 3 14-16,-4 0-14 15,-5 0 0-15,-1 0-8 16,-4 0 7-16,0-2 1 16,-2 2 0-16,2 0 6 15,0-2 7-15,2 0-13 16,-2-2 0-16,2 2 3 0,3-4-3 16,-1 2 0-1,3 0 13-15,-3 0-13 0,-2 0 27 16,-2 2-27-16,-4-2 0 15,-3-2 0-15,2 0-12 16,-1-6 12-16,3-2-1 16,1-3 12-16,-2 2 23 15,-1 1-34-15,-2-2 0 16,-1 2 6-16,-2-5 13 16,-1 1-19-16,-2-2 27 15,0-2-20-15,0 2 50 16,-3-2-57-16,3 2 0 15,-3 2-6-15,0 0 12 0,-2 5-6 16,0 3 2 0,-7 4 18-16,1 5 3 0,-5 0-23 15,0 4 0-15,0-2 30 16,0 1-15-16,-11 1 10 16,2 0 2-16,0 0-3 15,0 1 19-15,0 0-43 16,1-1 0-16,-2 3-6 15,2 0 30-15,-1 0-24 16,1 0 12-16,4 2-11 16,-2 0 10-16,1 0-11 15,3 0 0-15,0 0-26 16,0-1 37-16,2 1-11 16,0-3 9-16,0 3-9 0,0 0 12 15,0 0-12-15,0 0-2 16,-2 0-29-16,0 0 35 15,-1 0-4-15,-2 0 8 16,-1 0 1-16,-1 0-8 16,3 0-1-16,0 0-16 15,-1 0-2-15,0 0-17 16,-1 0 3-16,-3 0-57 16,-2 6-35-16,-20 13-111 15,4-4-547-15,0-2-626 0</inkml:trace>
  <inkml:trace contextRef="#ctx0" brushRef="#br0" timeOffset="10013.23">29730 11410 1380 0,'0'0'348'16,"0"0"-224"-16,0 0-118 16,0 0 118-16,0 0 7 15,0 0-121-15,0 0 49 16,0 0-43-16,8 0 18 0,3 0 49 16,4 0-76-1,1 0 33-15,6 2 14 0,0 2-22 16,5-2 61-16,4 2-61 15,2-3 7-15,10 2 1 16,4-1-20-16,6 0 8 16,3 0-3-16,0 2-10 15,-3 0 11-15,-2 0-25 16,-1 0 14-16,-4-2-15 16,-1 0-2-16,-1 0 0 15,-4 0 2-15,1 0 0 16,-3-2 7-16,-5 0 11 15,0 0 13-15,1 0-7 16,-3 0-18-16,2 0-6 16,1 0 0-16,1 0 6 0,-4 0 33 15,4 0-38-15,-6 0 31 16,-4 0-32-16,2 0-3 16,-4 2-4-16,-1 0 6 15,-2 2 2-15,0-2 16 16,-2 0-7-16,0 0-10 15,2-2 0-15,-3 0-8 16,2 0 8-16,-1 0 0 16,-3 0 15-16,-2 0 19 15,-1 0-33-15,-4 0 24 16,1 0-3-16,-4 0-2 16,0 0-19-16,-5 0 4 15,0 0 4-15,0 0 18 16,0 0-15-16,0 0 25 15,0 0-37-15,0 0 3 16,0 0-3-16,0 0 0 0,0 0 1 16,0 0 8-1,0-2-8-15,0 2-1 0,0-4 0 16,-3 0-107-16,-13 0-21 16,-32-2-83-16,-2 0-400 15,-8-3-439-15</inkml:trace>
  <inkml:trace contextRef="#ctx0" brushRef="#br0" timeOffset="12193.37">3401 12029 1013 0,'0'0'365'0,"0"0"-223"15,0 0-142-15,0 0 0 0,0 0 60 16,0 0 5-16,0 0 52 16,70 75-35-16,-32-60 4 15,4-1 16-15,7-1-50 16,5-4-14-16,4 2 52 15,6-4-52-15,7 2 23 16,5-1-27-16,0-2 0 16,4 2-9-16,5-2-25 15,4 0 0-15,6-2 0 16,9 0 2-16,2-4 17 16,4 0-18-16,-4 0 13 15,-4 0-11-15,-3 0-3 16,-5 0-20-16,-3 0 5 15,-5 0 30-15,-1 0 0 16,-6 0-15-16,-4 0 13 16,-4 0 1-16,-1 0-14 0,-4 2-6 15,-1 0 6-15,-3-2 0 16,1 0 31-16,-1 0-19 16,0 0 6-16,3 0-3 15,-3 0-15-15,1 0 0 16,-5 0 9-16,0 0-3 15,-2 0 13-15,-4 0-18 0,2 0 20 16,-2 0 23 0,-1 4-44-16,0-2 0 0,3-2 41 15,-1 0-34 1,5 0 41-16,-1 0-41 0,4-2 4 16,-3-4 7-16,-3 0-18 15,-3 2-11-15,-6 0 2 16,-1 0 18-16,-5 2 22 15,-2-2-29-15,-5 0 16 16,-2 2 0-16,1-3-18 16,-6 1 0-16,1 1 19 15,0-1 7-15,-4 0-8 16,-4 1-18-16,2-1 0 16,-3 3 16-16,-3-3-16 15,-1 2 0-15,-1 0 5 0,-2 0 4 16,2 2 12-1,3-3-12-15,0-1 3 0,1 3 39 16,-1-3-51-16,-1 2 0 16,-1-1-5-16,-5-1 14 15,-1 3 17-15,-2 1-26 16,-4 0 0-16,-2 0 0 16,0 0 0-16,0 0 0 15,0 0 22-15,0 0-7 16,0-3 15-16,0 3-30 15,0 0 0-15,0 0 0 16,0 0-17-16,-2 0-48 16,-48 0 3-16,1 0-189 15,-6 4-531-15</inkml:trace>
  <inkml:trace contextRef="#ctx0" brushRef="#br0" timeOffset="13472.28">11073 11718 525 0,'0'0'390'16,"0"0"-172"-16,0 0-32 15,0 0 39-15,0 0 27 16,0 0 26-16,0 0-108 0,-20-24-16 15,18 24 22 1,-2 0-62-16,-1 4-34 0,-2 12-80 16,-2 10 6-16,-2 13 36 15,0 9-32-15,-2 8-1 16,2 6 23-16,1-4-17 16,2-4-15-16,3-11-11 15,1-11-11-15,2-10 22 16,0-10 0-16,2-6 0 15,-3-6 0-15,0 0 0 16,-1 0-8-16,0 0-17 16,-3-10-4-16,-4-5 13 15,0-3 16-15,0-1 0 16,1-4 9-16,4-4 3 0,4-5-17 16,2-7 5-16,0-5-6 15,14 0-1-15,5 2 7 16,1 8 0-16,1 7 25 15,-6 8-14-15,-1 7-11 16,-5 6-12-16,-3 6 0 16,-4 0 12-16,-2 0 1 15,0 0 18-15,2 0 7 16,0 10-17-16,3 2-6 16,0 2-3-16,2 1 0 15,-1 2-8-15,3-3 9 16,-3 2-1-16,4 0 13 15,-2-4-1-15,1 2-19 0,1-4 7 16,-2-2-42 0,1-2 25-16,-1-4-8 0,4-2-18 15,-1 0 13-15,5 0-16 16,-1-6 17-16,6-12-15 16,1-8 21-16,2-6 23 15,1-4 2-15,-1-2 19 16,-1 0-3-16,-4 3-3 15,-3 8-14-15,-5 4-1 16,-1 7 0-16,-6 6 21 16,-2 4 13-16,0 4-3 15,-2 2 13-15,0 0-31 16,0 0 5-16,0 2-18 0,0 8-3 16,0 6 3-16,0 4 15 15,0 3-5-15,5-1 8 16,-3 0-12-16,0 0-6 15,0 0-1-15,-2-2-50 16,2-2 42-16,0-2-39 16,-2-2-59-16,5-2-83 15,-2-2-69-15,3 4-135 16,-1-2-300-16,-1-2 356 0</inkml:trace>
  <inkml:trace contextRef="#ctx0" brushRef="#br0" timeOffset="14043.23">11641 11708 1119 0,'0'0'332'0,"0"0"-220"15,0 0-12-15,0 0 91 16,0 0-28-16,0 0-124 15,0 0-39-15,13-18 75 16,-13 26-1-16,0 15 29 16,2 4-4-16,-2 14-51 15,0 5 2-15,0 4-32 0,0 0-16 16,0-8 71 0,0-6-51-16,0-12-22 0,3-8 0 15,0-8 11-15,-1-8-22 16,-2 0 7-16,0 0-51 15,0-1 34-15,0-13 21 16,0-4 0-16,0-9 1 16,4-7 5-16,2-4-6 15,5-4-68-15,3-2 42 16,1-1 26-16,4 4 0 16,1 2 15-16,-1 7-3 15,4 4-2-15,-1 8-10 16,0 6-16-16,-4 4 4 15,-2 8 12-15,-1 2 7 16,-6 0 1-16,1 10-4 16,-6 12-3-16,-2 6 30 15,0 8-31-15,-2 4 0 0,0 5 2 16,0-1 5-16,0-4 20 16,0-6-27-16,0-10-7 15,7-10-9-15,1-6-192 16,0-6-100-16,-4-2 27 15,-2 0-216-15,-2 0-159 0</inkml:trace>
  <inkml:trace contextRef="#ctx0" brushRef="#br0" timeOffset="14270.49">11641 11923 894 0,'0'0'500'0,"0"0"-397"0,0 0 74 0,0 0 88 0,0 0-14 16,0 0-176-1,0 0-73-15,2-16 107 0,27 0-29 16,7-6 13-16,7-6-46 16,3-1-32-16,-1 2-15 15,-3 3-36-15,-4 7-192 16,4 6-7-16,-10 7-323 15,-8 1-253-15</inkml:trace>
  <inkml:trace contextRef="#ctx0" brushRef="#br0" timeOffset="14955.57">12227 11671 1234 0,'0'0'518'0,"0"0"-454"16,0 0 19-16,0 0 43 16,0 0-73-16,0 0 46 15,0 0-51-15,-4 7 26 16,4 18 9-16,0 11-13 16,0 12-6-16,0 12-33 15,0 2-19-15,0-6 50 16,0-6-38-16,0-14-24 0,-2-9-9 15,-1-12-37-15,1-7 45 16,-2-5-79-16,-1-3 0 16,0 0 66-16,-1-11-49 15,2-9 27-15,-3-10 35 16,5-8 1-16,2-6 29 16,0-6-29-16,0 2 0 15,0 0 64-15,9 6-63 16,4 4 26-16,3 6-21 15,1 3-6-15,1 8 25 16,3 4-25-16,-2 7 1 16,1 2 13-16,3 6-2 15,-6 2-12-15,1 0-18 16,-5 0 18-16,-6 12 0 0,-4 10 0 16,-3 6 0-1,0 8 46-15,-18 3-29 0,-5 1 6 16,6-6-23-1,5-8 17-15,6-8-17 0,6-8 0 16,0-4-109-16,14-2 78 16,11-2-76-16,9 0 42 15,-3 6 25-15,-2 2-19 16,-9 4 42-16,-11 4-23 16,-9 4 40-16,-6 4 62 0,-23 2 54 15,-7-2 12 1,-4 0-32-16,3-6-54 0,2-3 3 15,6-8-45-15,10 0 7 16,7-5-41-16,8-4-30 16,4 0-156-16,0 0-143 15,14-3-368-15,3-8-322 0</inkml:trace>
  <inkml:trace contextRef="#ctx0" brushRef="#br0" timeOffset="15553.43">12588 11739 1003 0,'0'0'527'0,"0"0"-330"0,0 0-130 0,0 0 120 15,0 0-2-15,0 0-80 16,0 0 43-16,49 124-88 15,-45-70 50-15,1 0 13 16,-2 0-122-16,-3-6 0 16,0-3-1-16,0-9 0 15,0-8-25-15,-3-8-6 16,-4-8-114-16,5-6 34 16,0-6 18-16,-1 0 45 15,1 0-20-15,0-6-30 16,2-8 62-16,0-6 4 15,0-2-12-15,-2-4 43 0,2-5-52 16,-2-5 9-16,0-1-2 16,0-8-28-16,-3-1 61 15,3-4-27-15,-1 2 40 16,1 3 5-16,2 8 5 16,0 5 6-16,0 1 6 15,5 5 17-15,10 2 39 16,3 0-45-16,4 2 0 15,5 2 47-15,-2 4-37 16,4 6 26-16,-3 6 3 16,1 4-2-16,-3 0 61 15,-4 18-43-15,-6 6-17 0,-5 6 44 16,-7 6-67-16,-2 1-20 16,0-1-28-16,-9-3 12 15,-11-1 9-15,-2-3-21 16,-3-7-39-16,1-4 18 15,2-6-172-15,-7-2-54 16,4-4-255-16,8-6-409 0</inkml:trace>
  <inkml:trace contextRef="#ctx0" brushRef="#br0" timeOffset="16891.58">13110 11448 1318 0,'0'0'566'0,"0"0"-471"0,0 0 52 0,0 0 23 15,0 0 11-15,0 0-98 16,0 0-56-16,-74-58 61 16,54 40-53-16,-7-3 0 15,-6-1 39-15,-8 0-73 16,-5-2 8-16,-8 2-9 0,-4 2 21 16,-8 2 28-16,-5 2-39 15,-6 2 10-15,0 4-2 16,0 2-11-1,4 6-7-15,7 2 0 0,8 0 2 16,2 0 29-16,4 2-29 16,2 8 13-16,-6 4-14 15,-5 2 11-15,-7 2-24 16,-7 0 5-16,-4 2 5 16,-6-2 2-16,0 0 0 15,3 0 19-15,2-1 17 16,1 1-36-16,10 0-7 15,9-2 1-15,6 2 6 16,13 0 44-16,3 2-35 0,2 4 6 16,-1 6-15-16,-4 4-1 15,-1 2 1-15,-3 6-12 16,-1 2 11-16,-2 3 1 16,4 3 1-16,2 2 18 15,4 4-19-15,4 2 2 16,10 0-8-16,6 2-9 15,12 0 15-15,4-1 6 16,2-3-5-16,0 0 14 16,8-2-13-16,10-2-2 15,2-4-17-15,5 2 17 16,4-1 0-16,8-3 0 16,11 0 8-16,4-4-1 0,9-2-7 15,5-6-12 1,2-8 6-16,-1-4-1 0,-3-6 7 15,-2-6 5-15,1-3-4 16,-5-3 14-16,-2-3-15 16,-1-1-9-16,-2 0 3 15,1 0 0-15,4 2-9 16,7-2 9-16,-1 0 12 16,5 0 3-16,-2 0-9 15,0 0-36-15,0 0 19 16,-2 0 15-16,-3 0 1 15,-2 0 0-15,-4-3 2 16,-3-6 25-16,0-1-26 16,3-6-16-16,2-2 10 15,5-6 6-15,3 0 0 0,3-4 8 16,0-2-7-16,3 0 25 16,-3-2-26-16,0 0-9 15,-5 0 9-15,-1 0-2 16,-7 2 2-16,-9-1 5 15,-7 1-4-15,-11 2 16 16,-5-2-11-16,-9-4-6 16,-3 0-6-16,-5-6 5 15,-3 0 2-15,-2-2 35 16,0-2-29-16,-2-3 31 16,0-3-38-16,0-4 13 0,0-2-13 15,-4-2 5-15,-3 3 2 16,1 4 37-16,-1 2-44 15,2 5 29 1,-1 4-29-16,-1 6-3 0,-2 6 3 16,0 4 0-16,-2 2 9 15,0 2 18-15,-2 2-21 16,-4 0 15-16,0 0-21 16,-3 0-12-16,-7 0 12 15,-6-2-1-15,-3 2 3 16,-1 2 11-16,-1 3-1 15,1 5-12-15,4 5 0 16,7 0-16-16,4 3 5 16,6 0 11-16,5 0 0 0,6 0-6 15,3 0 6-15,2 0 0 16,0 0 0-16,0 3-43 16,0 2 2-16,0 4-16 15,2 2-91-15,9 15 39 16,1 1-350-16,-6-4-559 0</inkml:trace>
  <inkml:trace contextRef="#ctx0" brushRef="#br0" timeOffset="17907.07">12279 12828 849 0,'0'0'901'0,"0"0"-679"16,0 0-105-16,0 0-6 16,0 0 34-16,0 0-61 15,0 0-73-15,-23 4-1 0,21 22 36 16,-2 13-22 0,2 12 52-16,-3 13-36 0,0 10 6 15,-4 22-7-15,-4 23-33 16,-7 21 18-16,0 2-8 15,4-7-5-15,6-15 92 16,2-14-89-16,2 1-12 16,1-17 25-16,3-14-15 15,2-14 12-15,0-8 1 16,0 14-19-16,0 8 55 16,0 11-55-16,0-1-4 15,0-6-1-15,0-8 22 16,0-4-23-16,-2-7 15 15,-2-11-14-15,-2-10 25 16,2-10-26-16,0-10 0 0,0-8-8 16,1-6 23-16,-1-4-15 15,2-2 0-15,2 0 1 16,-2 0 15-16,0 0-16 16,-4-8-40-16,4-10 10 15,0-16-114-15,0-8-32 16,2-46-114-16,6 12-304 15,8-1-337-15</inkml:trace>
  <inkml:trace contextRef="#ctx0" brushRef="#br0" timeOffset="18806.39">12289 12887 603 0,'0'0'553'0,"0"0"-336"0,0 0-75 15,0 0 58-15,0 0-51 16,0 0-6-16,0 0-24 16,-18-11-17-16,18 11 13 15,0 0-88-15,0 11-3 16,12 6 44-16,11 7-58 16,8 4 59-16,13 6-13 15,16 8 5-15,9 6-7 16,11 4-54-16,10 5 0 15,23 7 30-15,27 6-23 16,29 4 11-16,10 2-2 16,-12-8-15-16,-17-4 49 0,-23-1-50 15,-5 1 0-15,1 2 37 16,-1 0-35-16,-17-6 44 16,-16-12-15-16,-16-8 8 15,-6 0 12-15,13 9-51 16,10-1 0-16,7 6 3 15,-1-4 12-15,-7-6-11 16,-2-4 2-16,-11-4 8 16,-4-8-1-16,-12-2-13 15,-14-3 0-15,-8-5-27 16,-11-9 47-16,-11 0-20 16,-10-5 7-16,-4-4-1 0,-2 0 45 15,0 0-51 1,0 0-3-16,-6-8-33 0,-6-2 21 15,-1-8-9 1,-2 4-116-16,-7-3-133 0,3 8-271 16,0 3-476-16</inkml:trace>
  <inkml:trace contextRef="#ctx0" brushRef="#br0" timeOffset="21672.4">11608 15811 1107 0,'0'0'496'15,"0"0"-391"-15,0 0-105 16,0 0 14-16,0 0-13 16,0 0 7-16,0 0 14 15,118-62-22-15,-70 36-19 16,6 2 18-16,-4 2 2 16,-6 4-2-16,-7 4 1 15,-10 7-56-15,-8 6 24 16,-13 1-64-16,-4 0-133 0,-2 0-16 15,-2 14-34-15,-11-4-266 16</inkml:trace>
  <inkml:trace contextRef="#ctx0" brushRef="#br0" timeOffset="21915.36">11862 15847 1172 0,'0'0'397'15,"0"0"-299"-15,0 0 8 16,0 0 82-16,0 0-30 16,0 0-29-16,0 0-75 15,14 121-23-15,-4-71 38 0,1 10 69 16,1-2-91-16,-1-2-47 16,-1-8 0-16,0-4-21 15,-1-8-13-15,-3-4-92 16,-2-5 27-16,4-5-187 15,-4-14-93-15,1-2-280 16,-3-6 11-16</inkml:trace>
  <inkml:trace contextRef="#ctx0" brushRef="#br0" timeOffset="22753.04">12055 15900 209 0,'0'0'1038'15,"0"0"-757"-15,0 0-212 16,0 0 27 0,0 0 23-16,0 0-7 0,0 0-37 15,-13-67-44-15,13 67 33 16,4 0-10-16,1 0 14 16,2 6 33-16,2 16-29 15,4 12 19-15,5 7-5 16,-1 9-44-16,6 2-32 15,-3 2-10-15,0 0-13 16,-4-6 13-16,-1-6 0 16,-6-8 1-16,-2-11-1 0,-3-10-24 15,-4-8 7 1,0-4-52-16,0-1 9 0,0 0 53 16,-2-6-54-16,-4-12 5 15,1-4 56-15,5-10 0 16,0 2-3-16,0-2 3 15,5-4-3-15,12 6 3 16,1 0 10-16,5 6 11 16,-4 6 17-16,4 10-5 15,-3 8 22-15,-3 0-42 16,2 10-5-16,-2 16 73 16,-1 4-57-16,-3 2-1 15,1 4 2-15,-3-6-25 0,-3-6-9 16,2-6-187-1,-6-10 0-15,0-8-73 0,1 0-92 16,-1-4-12-16,-2-14 116 16,0-6 122-16,4-2 102 15,-2-4 33-15,0 2 90 16,3 6 137-16,-3 4 39 16,-2 2-4-16,0 10 2 15,-2 6-50-15,0 0-23 16,0 0-81-16,0 0-58 15,0 18 44-15,4 4-47 16,-2 4-2-16,4 2-16 16,3-2-31-16,-1-4 6 15,4-4-6-15,-1-8-49 16,-2-6 37-16,0-4-64 0,0 0 11 16,-5-14 35-16,-2-4 30 15,-2-4-6-15,0-4-3 16,0 4 9-16,-17-2 3 15,-8 6 43-15,-2 6 6 16,-2 4 14-16,3 8-32 16,3 0-16-16,8 0-18 15,4 8-12-15,8 0-22 16,3 2 6-16,5-2-121 16,17-6-41-16,16-2-119 15,-4 0-298-15,-5-2-180 0</inkml:trace>
  <inkml:trace contextRef="#ctx0" brushRef="#br0" timeOffset="23296.97">12615 16026 886 0,'0'0'676'0,"0"0"-479"0,0 0-14 0,0 0 2 16,0 0 18-16,0 0-57 16,0 0-42-16,51-10 12 15,-35 20-116-15,-1 8 13 16,-1 0 13-16,-5 8-26 15,-5-2 10-15,-2 0 19 16,-2 0-19-16,0-10-10 16,0-2-28-16,-4-8-35 15,-5-4 51-15,-1 0 12 16,2 0-25-16,1-14-11 16,5-8-3-16,2-4 32 0,0 0-33 15,0-2 26-15,0 2 5 16,13 4 18-16,1 4-1 15,3 4 16-15,-3 6-2 16,1 3 18-16,-3 5-40 16,-3 0 0-16,-1 9 24 15,2 5-6-15,-4 4 23 16,-3-6-15-16,-1 2-17 16,-2 0-9-16,0-10-36 15,0 0-53-15,0-4 80 0,0 0-27 16,0 0-29-1,0-16 16-15,0-4 19 0,0-1 18 16,0 2-11-16,11-3 18 16,7 4 5-16,1 1 11 15,2 7 38-15,1 10-17 16,-5 0 10-16,-1 0 26 16,-3 9-68-16,1 5 14 15,-5-1 8-15,-3-3-7 16,2-2-15-16,-6 1-82 15,0-9-132-15,-2 0-117 16,0 0-308-16,0 0-454 0</inkml:trace>
  <inkml:trace contextRef="#ctx0" brushRef="#br0" timeOffset="23938.86">13112 15719 758 0,'0'0'537'0,"0"0"-308"0,0 0-32 16,0 0 65-16,0 0-95 15,0 0-9-15,0 0-45 16,48 132-78-16,-25-70 111 15,2-3-146-15,-1-5 31 16,-4-6-22-16,-4-8-8 16,-8-8-1-16,-5-6-30 15,-3-8-32-15,0-8-13 16,-15-2-9-16,-8-6 33 16,-6-2 51-16,-2 0 14 0,-5-16 2 15,-1-6-3-15,-2-8 9 16,1-10 8-1,9 0-30-15,7-4 0 0,15-1 4 16,7 3 11-16,5-2-11 16,21 4-1-16,8 4 3 15,-1 6-12-15,4 8-35 16,-6 8-21-16,-7 8 62 16,-4 6 2-16,-9 0-1 15,-9 20 22-15,-2 10 23 16,0 6-21-16,-15-2-25 15,-3 2-22-15,0-4-8 16,2-14-41-16,10-9-193 0,6-9-237 16,0 0-206-16</inkml:trace>
  <inkml:trace contextRef="#ctx0" brushRef="#br0" timeOffset="24562.77">13368 15598 1292 0,'0'0'591'0,"0"0"-461"0,0 0 18 0,0 0 13 15,0 0-135-15,0 0 2 16,0 0 3-16,-100 103-24 16,93-73 23-16,5-2-15 15,2-6-14-15,0-2-2 16,13-4-57-16,12 0-81 0,2-2 133 15,2 4-74-15,0-6 61 16,-8 6 11-16,-5-4 8 16,-11 4 1-16,-5 0 0 15,0 5 6-15,-23-1 82 16,-6 0-33-16,0-4-28 16,4-4-10-16,8-10-18 15,9-4-14-15,8 0-141 16,0-14-171-16,10-12 52 15,15-10-92-15,4-5 22 16,2-3 114-16,0 8 217 16,-2 6 13-16,-5 8 169 15,-6 8 96-15,-9 10 46 16,-5 4 4-16,-1 0-29 16,-3 8-71-16,0 6-62 0,5 4-48 15,-1-2-105-15,3 2 13 16,3-8 1-16,6-2-14 15,0-8-9-15,2 0-13 16,2 0-32-16,-5-12 38 16,-3-6-60-16,-8 0 50 15,-4 0 26-15,0-4 0 16,-18 4 23-16,-11 0-6 16,-4 6 34-16,-3 6 37 15,1 6-67-15,4 0 1 0,4 8 30 16,8 10-25-1,11-4-27-15,8 0-67 0,0-2-127 16,20-12-76 0,7 0-255-16,-1 0-197 0</inkml:trace>
  <inkml:trace contextRef="#ctx0" brushRef="#br0" timeOffset="24897.62">13677 15683 48 0,'0'0'1040'0,"0"0"-478"0,0 0-402 0,0 0 46 15,0 0 13-15,0 0-50 16,0 0-52-16,71 18-106 16,-59-2 18-16,-5-2 13 0,-3 0-8 15,-4 0-26-15,0-2-8 16,0-2 0-16,-13-2 5 16,1-4-5-16,-1-4-37 15,-1 0 7-15,6 0 28 16,1-18-39-16,7-8-23 15,0-6 10-15,3-6 4 16,15 0-54-16,1 4 50 16,6 6 54-16,-3 6 7 15,1 8 14-15,-4 9 36 16,-3 5 35-16,-5 5 3 16,-6 22-93-16,-5 14 30 15,0 7-15-15,-7 6-17 16,-13 26-159-16,2-14-163 15,0-12-341-15</inkml:trace>
  <inkml:trace contextRef="#ctx0" brushRef="#br0" timeOffset="25342.39">13791 16178 818 0,'0'0'542'0,"0"0"-334"16,0 0-86-16,0 0 74 15,-24-104 33-15,13 92-48 16,-7 12-44-16,-3 0-105 16,-2 12-9-16,-6 16 41 15,2 12-27-15,2 4-12 0,10 4-4 16,5-2-21-16,10-6 0 15,0-4 0-15,21-5-69 16,6-13 52-16,4-4-41 16,2-6-23-16,0-2 4 15,3 2 63-15,-5-4-12 16,-4 10 26-16,-5 4 0 16,-6 4 8-16,-10 4 35 15,-6 2 32-15,0 2-20 16,-22 2-9-16,-9-2-7 0,-7-6-39 15,0-6 0 1,3-1 18-16,1-8-18 0,9 0-22 16,10-9-84-16,8 0-99 15,7-18-89-15,18-9-363 16,5-5-112-16</inkml:trace>
  <inkml:trace contextRef="#ctx0" brushRef="#br0" timeOffset="25686.63">13989 16375 818 0,'0'0'645'0,"0"0"-447"16,0 0 7-16,0 0 23 15,0 0-17-15,0 0-149 0,0 0-45 16,-27-50 52 0,19 45-5-16,-5 5-1 0,-3 0-19 15,-5 9-29-15,0 9 51 16,0 4-66-16,6 6 0 15,4 2 13-15,6 2-4 16,5-6-4-16,0-4-5 16,9-8-6-16,11-6 4 15,7-8-14-15,4 0-29 16,3-4 12-16,-3-18 33 16,-2-4-65-16,-4 4-2 15,-10 4 18-15,-4 4 49 16,-6 6-25-16,-3 4 10 15,-2 4-25-15,0 0-3 16,0 0-124-16,4-2-129 0,1-2-47 16,-1-4-264-16</inkml:trace>
  <inkml:trace contextRef="#ctx0" brushRef="#br0" timeOffset="25745.99">13989 16375 134 0</inkml:trace>
  <inkml:trace contextRef="#ctx0" brushRef="#br0" timeOffset="26185.96">13989 16375 134 0,'119'-127'979'0,"-119"123"-657"0,4 4-127 0,0 0-32 0,6 0 26 16,3 4-32-16,3 10-83 16,-1 4 62-16,-1 4-71 15,-3 5-43-15,-5-5 87 16,-4 2-80-16,-2-8-8 16,0-2-21-16,0-4 0 0,0-6-1 15,0 0-14-15,-2-4-50 16,-4 0 37-16,-1 0 25 15,3-14-26-15,1-4-3 16,3-3-16-16,0 3 48 16,7 4-13-16,8 1 13 15,6 4 7-15,-2 5 1 16,1 4 1-16,-1 0 1 16,-4 0 18-16,-1 4 32 15,-6 5-60-15,-3-1 10 16,-5 2 39-16,0-2-12 15,-3 2-9-15,-7-6-28 16,-4 0 0-16,3-3-3 16,0-1 3-16,4 0-92 0,2-14 91 15,5-9-42 1,0-4-12-16,9-3 7 0,11-2 48 16,3 6-17-1,2 8 17-15,-2 4 0 0,-2 4 9 16,-5 10-9-16,-5 0-10 15,-9 0-23-15,-2 18-1 16,0 6-3-16,0 6-242 16,0-8-295-16,-4-4-103 0</inkml:trace>
  <inkml:trace contextRef="#ctx0" brushRef="#br0" timeOffset="27004.15">14515 16234 1015 0,'0'0'545'0,"0"0"-383"0,0 0 98 0,0 0 12 16,0 0-118-16,0 0-124 16,0 0 79-16,81 117-83 15,-77-85 15-15,-2-4-28 16,-2-6-12-16,0-6-2 16,0-6-27-16,-6-6-98 15,-5-4 102-15,-3 0-29 16,1-14 2-16,-3-12 10 15,1-9 35-15,-1-5-12 16,3-6 18-16,6-2-22 0,7 2-3 16,0-2 25-1,0 8-6-15,20 8-2 0,0 6 8 16,5 8-1-16,-4 12 1 16,0 6-19-16,-3 6 19 15,-5 20 12-15,-2 6 54 16,-2 2-19-16,0-2-23 15,-3-4 37-15,1-10-61 16,0-6-16-16,0-12-8 16,-1 0 2-16,1 0-5 15,-1-18-125-15,2-12-61 16,-2-2 128-16,-4-8-26 16,-2 0-58-16,0 0 138 15,-6 4 31-15,-10 4 3 16,1 5 71-16,1 9 78 15,5 10 22-15,3 4-40 0,1 4-73 16,3 8 61-16,0 19-57 16,-3 5-5-16,3 8-2 15,2 0-15-15,0-4 11 16,0-6-54-16,4-6 21 16,12-12-21-16,2-6 0 15,2-6-48-15,2 0-2 16,1-10 10-16,0-8 31 15,2 0-46-15,-4 4 18 16,-4 6 37-16,-3-2 1 16,-6 8 6-16,-1 0-7 15,0 2 0-15,2 0 43 0,2 0-43 16,5 4 20-16,1 10 35 16,8 4-39-16,-1 0-16 15,3 8 0-15,-2 6 0 16,-8 0 1-16,-3 2-1 15,-7-2 0-15,-7-4 28 16,0-2-28-16,-9-3 14 16,-9-9-8-16,-3-2 7 15,2-6 39-15,-4-6-52 16,1 0-24-16,3-6-7 16,0-16-21-16,-3-37-110 15,4 3-137-15,5-2-429 0</inkml:trace>
  <inkml:trace contextRef="#ctx0" brushRef="#br0" timeOffset="27160.57">15012 15913 1472 0,'0'0'751'16,"0"0"-546"-16,0 0-174 15,0 0 37-15,0 0-37 16,0 0-31-16,0 0-333 15,0 0-210-15,0-4-531 0</inkml:trace>
  <inkml:trace contextRef="#ctx0" brushRef="#br0" timeOffset="28542.46">15487 14905 202 0,'0'0'933'0,"0"0"-593"16,0 0-177-16,0 0 34 15,0 0 57-15,0 0-79 16,0 0-86-16,6 18 88 16,15 10-100-16,-2 12-46 15,4 8-31-15,-1 4 1 16,-4 2 57-16,-4-8-58 16,-4-5 2-16,-5-11 11 15,-3-12-13-15,-2-8-46 16,0-8-4-16,0-2 27 15,-13 0 1-15,-3-6 14 16,1-14 8-16,-4-2 16 16,4-10-15-16,1 2 19 15,6-7-19-15,6 3 5 0,2 2 40 16,0 4-46-16,8 6 9 16,15 4 20-16,4 10-9 15,6 0-11-15,2 8-9 16,-1 0 0-16,-3 12 28 15,-6 8-28-15,-7 4 0 16,-7 4 44-16,-9 0-44 16,-2 1-1-16,0-2-5 15,-13-4 6-15,-5-5 13 16,3-9-13-16,-1 0 0 16,3-9-7-16,3 0 7 15,6 0-21-15,4-18-22 0,0-9 0 16,0-9 37-1,14-4 0-15,7 0-2 0,6-4 8 16,2 4 0-16,7 4-1 16,0 8-5-16,4 8 6 15,-3 14 15-15,-3 6-15 16,-5 0 11-16,-7 26 27 16,-7 10-32-16,-3 0 3 15,-3 6-9-15,-3-2 1 16,3-6-13-16,1-8 12 15,-2-8-195-15,10-9-88 0,-5-8-249 16,3-1-335-16</inkml:trace>
  <inkml:trace contextRef="#ctx0" brushRef="#br0" timeOffset="28923.67">16304 14923 905 0,'0'0'823'0,"0"0"-604"0,0 0-150 15,0 0 155-15,0 0-73 16,0 0-34-16,0 0-72 16,-53-64-29-16,44 62 46 15,-2 2-62-15,0 0 29 16,-1 12 12-16,2 8-24 16,-1 10-10-16,3 4-7 15,6 2 0-15,2 0 3 0,0-10-3 16,0-6 1-16,2-8-37 15,12-8 20-15,1-4-41 16,1-4 1-16,2-18 16 16,2 4 26-16,-2-4 1 15,0 8 13-15,0 0 13 16,-3 10-2-16,3 0 36 16,-5 4-20-16,1 0-10 15,-3 0 24-15,0 0-41 16,-4 4-38-16,-3-4 29 15,-4 0-149-15,0 0-128 16,0-14-257-16,0 2-188 0</inkml:trace>
  <inkml:trace contextRef="#ctx0" brushRef="#br0" timeOffset="28989.4">16304 14923 856 0</inkml:trace>
  <inkml:trace contextRef="#ctx0" brushRef="#br0" timeOffset="29184.73">16304 14923 856 0,'91'-126'532'0,"-81"123"-392"0,3 3 36 0,5 0 99 0,4 0-111 15,0 8-72-15,-1 9-52 16,-8 5-23-16,-7 2 25 16,-6 0-42-16,0 0 18 15,0-4 2-15,-11 0-20 16,-4-6-43-16,-3-4 8 16,5-8 19-16,6-2 5 0,5-8-33 15,2-18-9 1,0-10 51-16,13-4 3 15,9-4-2-15,7-5-36 0,0 12-66 16,12-2-130-16,-10 13-152 16,-9 8-310-16</inkml:trace>
  <inkml:trace contextRef="#ctx0" brushRef="#br0" timeOffset="29425.7">16661 14472 1328 0,'0'0'501'16,"0"0"-385"-16,0 0 4 16,0 0 3-16,0 0 95 15,0 0-84-15,0 0-45 0,0 0-43 16,35 90-22-16,-23-48 25 16,-1 4-49-16,2-4 8 15,3 0 20-15,-3-6-28 16,1-9-77-16,-3-12-151 15,2-11-153-15,-6-4-302 16,2 0-346-16</inkml:trace>
  <inkml:trace contextRef="#ctx0" brushRef="#br0" timeOffset="29657.86">16919 14522 1091 0,'0'0'605'0,"0"0"-440"15,0 0-18-15,0 0 110 16,0 0-83-16,0 0-145 0,0 0 68 16,-69 76-64-16,56-28 20 15,4-2-17-15,4-2-35 16,5-8 30-16,0-10-31 16,12-9-79-16,5-13 70 15,8-4-121-15,2-3-34 16,2-15-34-16,13-19-186 15,-9 2-177-15,-4 5-7 0</inkml:trace>
  <inkml:trace contextRef="#ctx0" brushRef="#br0" timeOffset="29962.09">16919 14522 810 0,'161'70'727'16,"-161"-70"-370"-16,0 0-131 0,0 0-55 16,0 10 47-16,-2 8-142 15,2 2-24-15,0-2-47 16,0-2 1-16,0 0 6 15,11-10-12-15,4-4-17 16,5-2-5-16,5 0 22 16,2-8-54-16,-2-14-14 15,-6 0-76-15,-5-4 52 16,-10 2 33-16,-4 2 55 16,0 2 4-16,-20 4 15 15,-5 2 29-15,-2 6 9 16,-2 4 14-16,6 4 35 15,0 0-102-15,5 16 25 16,9 0-2-16,7-2-23 0,2 2-110 16,0-10-80-16,20-6-105 15,0 0-79-15,0 0-285 0</inkml:trace>
  <inkml:trace contextRef="#ctx0" brushRef="#br0" timeOffset="30224.46">17256 14468 215 0,'0'0'986'0,"0"0"-475"16,0 0-400-16,0 0 95 16,0 0-40-16,0 0-44 15,0 0-2-15,84 50-120 16,-67-34 28-16,-4-8 10 16,-5 2-20-16,0-6-18 0,-4-2-6 15,0-2-37-15,1 0-3 16,1-14-29-1,0-12 54-15,8-8 20 0,-1-5 1 16,6-2-16-16,-2-2 0 16,-1 5-55-16,-5 12 70 15,-5 10-44-15,-6 16-97 16,0 18-48-16,-15 20-286 16,-5 7-291-16</inkml:trace>
  <inkml:trace contextRef="#ctx0" brushRef="#br0" timeOffset="30690.97">16966 15400 1149 0,'0'0'653'16,"0"0"-563"-16,0 0-47 0,0 0 198 0,0 0-24 15,0 0-62-15,0 0-74 16,-53-26-49-16,15 52 29 16,-7 16-15-16,-1 14-37 15,1 11 137-15,9 5-84 16,12-6-31-16,17-8-31 16,7-8 6-16,4-14-25 15,25-18 19-15,12-10-53 16,7-8 31-16,8-22-23 15,4-22-46-15,1-6-101 16,-5-6-21-16,-8-22-69 16,-12 16-507-16,-16 5-338 0</inkml:trace>
  <inkml:trace contextRef="#ctx0" brushRef="#br0" timeOffset="31406.37">17004 15194 920 0,'0'0'485'0,"0"0"-287"15,0 0 43-15,0 0-4 16,0 0-32-16,0 0-127 16,0 0-57-16,33 1 114 15,-19 36-35-15,-1 11-42 16,5 6-37-16,2 12 42 16,5-8-17-16,-3 0-46 0,1-17 0 15,-4-11-26 1,-3-15 26-16,-5-6-83 15,-2-9-42-15,-2-4-7 16,-1-19 86-16,-1-4-61 0,-1-10-45 16,0-3 127-16,-4 4 0 15,0 6 25-15,0 4 12 16,0 12 54-16,0 8 33 16,3 6-77-16,6 0 0 15,2 6 64-15,2 10-10 16,5 4-44-16,0 0-2 15,4-4-22-15,1-8-8 16,3-8-14-16,6-6-99 16,-1-18 66-16,0-10-85 0,-4-4 51 15,-6 2 18-15,-5 4 7 16,-13 6 50-16,-3 8-17 16,-3 10 23-16,-17 6 142 15,-4 2 1-15,0 4-5 16,-3 12-21-16,4 2-14 15,4 2-18-15,5 0-85 16,5 0 19-16,7 0 21 16,2 0-17-16,0 0-17 15,11 0-6-15,7-2 7 16,6-4-14-16,1-6 7 16,1-8-109-16,1 0 91 15,2-12-61-15,-2-14 42 0,0-6-66 16,-3-4-2-16,-4-4 32 15,-9 6 35-15,-6 10 38 16,-5 6 22-16,0 5 120 16,0 13-5-16,0 0-21 15,0 5-67-15,0 11 38 16,0 8-87-16,0-2 18 16,0-4 34-16,0-4-40 15,5-6-12-15,-3-8-36 16,-2 0-71-16,0 0-87 15,-7-16-369-15,-9 0-561 0</inkml:trace>
  <inkml:trace contextRef="#ctx0" brushRef="#br0" timeOffset="31795.65">17594 15091 447 0,'0'0'651'0,"0"0"-476"0,0 0-157 15,0 0-17-15,141-52 63 16,-118 52 23-16,-6 8 95 16,-3 12 91-16,-1 4 43 15,0 4-23-15,-2-6-137 16,-2-4-117-16,0-5 74 16,-2-3-83-16,-5-6-19 15,0 0-11-15,-2-4 10 0,0 0-26 16,0 0-19-16,0 0-71 15,-6-3 94-15,-1-12-44 16,2-10-2-16,3-7-21 16,2-4 31-16,0-4-11 15,0 4-30-15,11 6 48 16,5 12 41-16,-1 14 20 16,3 4 10-16,-5 12 43 15,-1 14-1-15,-3 0 19 16,-3-2-91-16,2-2-48 15,-6-12 35-15,4-8-246 16,-4-2-495-16,3 0-625 0</inkml:trace>
  <inkml:trace contextRef="#ctx0" brushRef="#br0" timeOffset="32123.14">18194 14752 988 0,'0'0'601'0,"0"0"-372"15,0 0-50-15,0 0 50 16,0 0-49-16,0 0-92 16,0 0 46-16,-85 81-52 15,65-45-40-15,7-4 76 16,6-2-100-16,7-2 5 16,0-2-13-16,16-4-9 15,10-8-2-15,3 0-27 16,5 0-29-16,1-2 57 0,-1 4 21 15,-3 0-15 1,-9 4-1-16,-13 3-4 0,-9 0-2 16,-7 0-5-16,-24-1 6 15,-4 1 10-15,-5-2 1 16,4-3-1-16,7-4-10 16,0 4-55-16,9-6-175 15,4-2-650-15</inkml:trace>
  <inkml:trace contextRef="#ctx0" brushRef="#br0" timeOffset="32528.58">17044 16182 1313 0,'0'0'375'0,"0"0"-232"16,0 0-47-16,0 0 10 15,0 0-3-15,0 0-24 0,118-46 0 16,-51 12-55 0,34-24 20-16,36-23 80 0,50-13-23 15,30-12-27 1,8 12-7-16,-6 5 81 16,-30 13-88-16,-38 18-60 0,-42 12-76 15,-42 14 44-15,-24 10-172 16,-28 8-179-16,-13 6-398 15,-2 4-441-15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15:45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6669 967 0,'0'0'615'0,"0"0"-522"16,0 0-80-16,0 0 185 15,0 0-77-15,0 0-15 16,-19-16-49-16,13 14 8 16,-1 0 8-16,-1 0-73 15,0 0 6-15,-2-2 59 16,1 2-1-16,-5-2 25 15,3 0-12-15,-4 0-25 0,-3 2 26 16,-7-2-78-16,-6 2 6 16,-9 0 12-16,-7-2-6 15,-4 2-1 1,-11-2-11-16,-3 0 11 0,-7 0 2 16,-3 0-13-16,1-2 0 15,-1-2 15-15,-2 2 12 16,2-2-6-16,0 2-21 15,-1 0 1-15,0 0 11 16,2 2-12-16,3 0 0 16,2 0 7-16,-3 4 22 15,1-2-20-15,0 2 2 0,2 0-10 16,-2 0 13-16,2 0-14 16,0 0 0-16,-1 0 2 15,3 0 14-15,1 0-16 16,1 0 0-16,3-4 8 15,-1 0 1-15,3 0-9 16,2 0-8-16,0 0 8 16,0 0 21-16,-2 4-9 15,0 0-7-15,-3 0-4 16,3 0-2-16,3 6 0 16,1 2-17-16,2 2 18 15,3-4 19-15,0 2-18 16,2 0-1-16,3-2 1 15,0 2 6-15,2 0-7 16,-1 0-12-16,3 4 1 0,-5 0 22 16,3 2-5-16,-3 2-5 15,0 0 0-15,-2 2 5 16,1-2-6-16,-4 0-22 16,-2 1 22-16,-4-2 10 15,3-1-4-15,-1 0 9 16,0 1-14-16,3 0-1 15,4 2-7-15,-2 5-11 16,-1 4 18-16,4 2 18 16,-4 6-17-16,6 0 7 15,-1 2-7-15,5 0 1 0,-1 2-2 16,3 0-25 0,-2 2 17-16,-1 3 16 15,1-3 5-15,-3 0-6 16,3-2-6-16,4 0-2 0,1 0-5 15,2 0-25 1,7-2 31-16,1 4 15 0,3 1-9 16,-1 0 11-16,0 6-16 15,2 1-2-15,-2 2-3 16,0 2-14-16,0 0 18 16,1-2 1-16,0-1 8 15,1-4 5-15,3 2-3 16,1-1-11-16,3 0-16 15,-1 0-9-15,5 0 19 16,1 2 12-16,1 2 6 0,2 3-2 16,-1 1 3-1,2 2-13-15,0 2-22 0,3 0 6 16,-1 0 16-16,3 0 1 16,0-1 5-16,2-1 3 15,0-2-1-15,0 0-16 16,2 0 5-16,7 3-15 15,3 1 18-15,-2 0 0 16,3 2 10-16,3-2 1 16,3-2-11-16,0-4 0 15,1 3-10-15,3 1-31 16,-1 0 41-16,-2 2 9 0,2 0 14 16,0 0-5-1,1 2-18-15,1 1 0 0,1-1-9 16,-3 0-21-16,4 2 30 15,-1-2 9-15,2 2-1 16,4 1 13-16,-2-4-20 16,5 2-2-16,1-3-9 15,-2-2 2-15,1 2-4 16,-3-2 20-16,0 1-8 16,0-1 21-16,0-2-9 15,3-2-12-15,2-2-23 16,0-4-10-16,-3-2 32 15,3-1 2-15,-1 1 15 16,-2 0 5-16,1 0-15 16,-1-2-6-16,1 2-14 0,2-2-11 15,2-2 25-15,1 3 7 16,2-6-7-16,-1 3 12 16,0 1 2-16,0-1-28 15,0 0 14-15,2 2-10 16,-2 2-1-16,3 0 12 15,-3 3-1-15,2-2 30 16,1 0-24-16,1-4-6 16,5 0-16-16,0-1-14 15,7 0 30-15,4-2 1 16,2 0 6-16,5-2 19 0,3-2-25 16,5 1-1-1,6-6-10-15,6 2-11 0,1-1 15 16,11-2 7-1,1 2-1-15,18 4 32 0,22 4-31 16,23 6-2-16,4-2-2 16,-7-8 3-16,-10-6-26 15,-12-10 26-15,6-1 0 16,8-1 26-16,2-5-25 16,-1 2-2-16,8-3-1 15,4-4-19-15,6 0 14 16,5-5 7-16,-1-1 0 0,2 0 35 15,4 0-33 1,6-5-2-16,7-12-9 0,-2-1-15 16,-3 0 13-1,0 0 11-15,-6 3 0 0,-2-2 16 16,-7 2-8-16,-5-4-16 16,0-1 4-16,0-4 4 15,3-2-8-15,-3-2 8 16,1-2 0-16,-1-2 5 15,5-2 4-15,-3-2-18 16,1-3 9-16,-3 3 0 16,-4 0-15-16,-5-1 15 15,-6 2 0-15,-2-3 28 16,-3-2-20-16,1-2-8 16,1-4-8-16,0-2-10 0,-2-5 3 15,-6 3 15 1,-3-4 0-16,-1-4 26 0,-8 2-25 15,-17 4 4-15,-25 10-5 16,-22 10 0-16,-9 0-9 16,4-4 9-16,0-11 0 15,1-3-4-15,-12-4 28 16,-11 0-17-16,-9-4-7 16,-8-3 0-16,-8-1 0 15,-9-2 0-15,-3-2 0 16,-3-2 18-16,0-2-12 15,0-3-6-15,-3 1-3 16,-5-4 3-16,-1-2-19 16,-3 0 19-16,0-2 0 15,-5 1 12-15,0-1-6 0,-3 0-6 16,-5 2-2-16,-1 3 2 16,-5 2-1-16,-8-2 1 15,0 3 0-15,-3-2-12 16,-3 0 37-16,-4-2-26 15,-5 1 1-15,-4 1 0 16,-4 0-15-16,-5 4 15 16,-4-3 0-16,-5 3-3 15,-1 2 12-15,-4 0 3 16,-4 2-12-16,-6 1 0 16,-3 1-5-16,-6 2 5 15,-20-6 0-15,-18-8 11 0,-19-7-10 16,-1 1 7-16,6 8-8 15,15 10 0-15,10 10 2 16,2 0-2-16,5 2 0 16,20 6-25-16,13 6 50 15,18 7-24-15,1-1-1 16,-14-6 0-16,-16-4 5 16,-13-6-5-16,-1 3-16 15,3 4 14-15,0 3 4 16,4 1 30-16,0 5-32 15,5 4 0-15,0 2 12 16,7 4-12-16,1-2-6 16,7 2 6-16,5-2 12 0,0 2-7 15,4-2-5 1,3 0 0-16,2-2 0 0,-1 2 0 16,3 1 0-1,0 1-12-15,2 4 27 0,3 2-8 16,1 2-7-16,5 0 0 15,3 4 11-15,3 0-11 16,6 0-14-16,3-2-1 16,1 2 30-16,2 0 17 15,1 0-31-15,4 2-1 16,1-2 13-16,1 2-13 16,2-2-13-16,0 2 13 15,-3 2 1-15,1 0 23 16,-2 2-24-16,-1 2 0 15,3 0 1-15,-2 0-1 0,7 2-13 16,-1 0 2-16,5-2 22 16,1-1 5-16,5 2-16 15,3-1 0-15,2 0 7 16,1 2-7-16,3 0-15 16,5-1-9-16,0 3 43 15,2 0-19-15,-1 0 0 16,3 0 6-16,0 0-12 15,0 0-81-15,0 11-114 16,0 11-37-16,9 0-625 0</inkml:trace>
  <inkml:trace contextRef="#ctx0" brushRef="#br0" timeOffset="1013.49">11506 6944 1129 0,'0'0'560'0,"0"0"-411"0,0 0-111 16,0 0 45-16,0 0 90 15,0 0-96-15,0 0 43 16,15 44-18-16,-4-4-28 16,5 14-36-16,-3 6-38 15,0 5 0-15,-2-5 10 16,1-4-1-16,-5-10-6 16,-3-10 13-16,-2-10-16 15,-2-12 9-15,0-6-9 16,0-4-19-16,0-4-3 15,-2 0 32-15,-7-2-10 16,-5-12 0-16,-1-2 9 0,1-8 1 16,1-4-10-16,-1-6 0 15,4-6-41-15,3-4 84 16,3-4-43-16,4 1 9 16,0 5 7-16,0 4-5 15,13 6-11-15,3 6-5 16,5 2-17-16,2 6 44 15,4 4-22-15,2 6 25 16,-4 6-17-16,-2 2-8 16,2 2-3-16,-5 16-8 15,3 6 1-15,-2 6 10 16,2 4 0-16,2 4 18 16,2-1-11-16,-3-5-1 15,2-3-6-15,-3-4-13 0,-3-7-11 16,-5-8-1-16,1-5 13 15,-5-5-13-15,-2 0 25 16,0 0-3-16,0-13 3 16,0-10 0-16,0-4 14 15,0-9-2-15,-3-5 18 16,-4 0 0-16,-2-4-15 16,0 1 31-16,0 6-45 15,0 4-1-15,0 8 30 16,-6 8-11-16,4 6-16 15,-2 6-3-15,4 6-39 16,0 0-68-16,0 8-159 16,8 22-50-16,8 0-185 0,-1-2-247 15</inkml:trace>
  <inkml:trace contextRef="#ctx0" brushRef="#br0" timeOffset="1385.63">12243 7104 841 0,'0'0'721'0,"0"0"-515"0,0 0-31 16,0 0-47-16,0 0-25 16,0 0-4-16,0 0-58 15,94-84 18-15,-65 48-22 16,-3 2-28-16,-6 2 28 0,-7 6-31 16,-8 2-6-1,-5 8 0-15,0 2 20 0,-16 5-5 16,1 8 29-1,-3 1 1-15,-3 0 20 16,2 18-65-16,-1 16 0 0,-1 10-4 16,6 6 29-1,4 4-25-15,8 0 0 16,3-8 9-16,3-6-9 0,21-9 0 16,7-15-13-16,8-10-8 15,5-6-89-15,0-12-11 16,3-20-30-16,-7-9-147 15,-9-3-20-15,-6-20-238 16,-9 10 228-16,-11 6-437 0</inkml:trace>
  <inkml:trace contextRef="#ctx0" brushRef="#br0" timeOffset="1612.87">12588 6555 578 0,'0'0'364'0,"0"0"-147"15,0 0 39-15,0 0-33 16,0 0-32-16,0 0 21 15,0 0-115-15,0-38-2 16,5 74 94-16,1 12-95 16,1 10-30-16,-3 8-39 15,3 1 0-15,0-3 34 16,1-8-58-16,-1-8-2 16,3-12-3-16,-4-10-126 15,0-8-97-15,-3-10-71 16,-3-8-186-16,0 0 91 0,0 0-332 0</inkml:trace>
  <inkml:trace contextRef="#ctx0" brushRef="#br0" timeOffset="1765.97">12532 6930 1235 0,'0'0'401'15,"0"0"-264"-15,0 0-13 16,0 0 15-16,0 0-70 15,0 0 18-15,117-38-69 16,-69 26-18-16,10 10-174 16,-11 2-345-16,-16 0-344 0</inkml:trace>
  <inkml:trace contextRef="#ctx0" brushRef="#br0" timeOffset="2161.55">12942 7122 1056 0,'0'0'616'0,"0"0"-483"16,0 0-64-16,0 0 123 15,2-142-51-15,3 90 10 16,-2-4-34-16,-1-6-99 16,0-5 28-16,-2-1 0 15,0-6-32-15,0 0 62 16,0-3-75-16,-2 5 29 15,-12 6-30-15,-1 8-23 16,-1 10 22-16,5 10 0 0,5 12-64 16,0 10 59-16,6 10 6 15,0 6-48-15,8 0-37 16,11 24-28-16,6 14 50 16,2 12 14-16,-5 12-72 15,-5 8 78-15,-5 9 43 16,-12-1 46-16,0-6 4 15,-7-6-49-15,-10-10 48 16,0-15-49-16,5-12 22 16,9-12-46-16,3-13 20 15,9-4-161-15,49-17-78 0,-4-11-299 16,-2-2-614-16</inkml:trace>
  <inkml:trace contextRef="#ctx0" brushRef="#br0" timeOffset="2432.41">13364 6256 707 0,'0'0'820'15,"0"0"-628"-15,0 0-169 16,0 0 113-16,0 0 41 16,0 0-102-16,0 0 66 15,8 58 29-15,2 2-54 16,-4 13 31-16,1 7-97 15,-3 2-31-15,0-6-19 16,1-8 0-16,2-11-3 0,-3-13 3 16,3-14-36-16,-1-10-20 15,1-10-172-15,0-10-46 16,6-2-97-16,-2-16-290 16,1-6-19-16</inkml:trace>
  <inkml:trace contextRef="#ctx0" brushRef="#br0" timeOffset="2912.78">13626 6601 990 0,'0'0'505'0,"0"0"-403"16,0 0-60-16,0 0 80 0,0 0 51 16,0 0-60-1,0 0-30-15,56 133-10 0,-56-93-72 16,0-3 17-16,-7-8-18 15,-1-7-13-15,-2-6-8 16,4-10 21-16,-3-4-27 16,3-2 27-16,-1 0-104 15,2-12-1-15,0-12 25 16,5-4 29-16,0-9 51 16,0-3 8-16,7 0-6 15,13-2 22-15,5 6-24 16,0 4-1-16,2 10-18 15,-4 10 19-15,0 8 11 16,-3 4 11-16,-5 0 2 0,-3 12 50 16,-8 8-49-1,-4 6 83-15,0 2-28 16,0-2-60-16,-2-2 69 0,0-8-64 16,2-4-6-16,0-8-5 15,0-2-14-15,0-2-2 16,7 0-24-16,6 0 17 15,7-2 9-15,3-8 0 16,-2-2-18-16,2 0 17 16,-3-2-144-16,-5 0-79 15,-5-10-80-15,-6 2-104 0,-4 4-368 16</inkml:trace>
  <inkml:trace contextRef="#ctx0" brushRef="#br0" timeOffset="3100.08">13809 6409 497 0,'0'0'964'15,"0"0"-670"-15,0 0-220 0,0 0 163 16,0 0-44-16,0 0-52 16,0 0 22-16,78 0-162 15,-65 0-1-15,-5 0-86 16,-8 18-178-16,-12 0-327 15,-13 4-724-15</inkml:trace>
  <inkml:trace contextRef="#ctx0" brushRef="#br0" timeOffset="3594.95">12134 7686 1470 0,'0'0'563'16,"0"0"-469"-16,0 0-7 16,0 0 58-16,0 0 73 15,0 0-94-15,0 0-66 16,20-2 105-16,15 2-126 16,21 0 37-16,42-2-31 15,60-34-31-15,83-31 40 16,46-19-52-16,16-6 11 15,-22 4 26-15,-56 15-35 16,-55 14-2-16,-60 14-14 16,-42 15-13-16,-30 12 27 0,-16 2 0 15,-13 0 9-15,-9 2 81 16,-14 4-10-16,-22 2-49 16,-1 2-31-16,6 4-8 15,6 2-32-15,8 0 16 16,-15 30-184-16,6 2-25 15,-10-1-765-15</inkml:trace>
  <inkml:trace contextRef="#ctx0" brushRef="#br0" timeOffset="7187.84">10257 13072 462 0,'0'0'176'0,"0"0"-92"16,0 0-36-16,0 0 131 16,0 0 9-16,0 0 16 15,0-24-28-15,0 22-48 16,0 0 18-16,0 2 4 15,0 0-33-15,0 0 25 16,0 0-111-16,0 0 1 16,0 0 37-16,7 4-68 15,5 14 46-15,3 6 9 0,7 10-10 16,7 13 51-16,5 8-97 16,6 12 0-1,5 5 88-15,-1 4-77 0,3 4 1 16,-3 4 25-16,1 1-10 15,-5 1 25-15,0 2-52 16,-3 0 0-16,-3-1 4 16,-5-1 19-16,-2-4-19 15,-3 0 11-15,-1-3 11 16,-1-7-17-16,0 0-9 16,3-10 0-16,2-10-23 15,4-2 54-15,0-4-22 0,2-6-1 16,3 0 2-16,-1-1 7 15,1-1-17 1,-2 2-8-16,0 4-19 0,-1-4 54 16,0 4-21-16,1 0 12 15,-1 2-10-15,0 3 31 16,-2-1-39-16,1 2 0 16,-1 4-2-16,-2-4 14 15,-2 2 0-15,-3-6 8 16,0 2-4-16,-4-3 2 15,-1-5-18-15,-2 0 0 16,1-4-20-16,-3-4 35 16,1 0-15-16,-1-6 8 15,4 4-1-15,-1-6 4 16,-1 6-11-16,4-4 0 0,-2 6-24 16,4-5 31-16,-3-1-7 15,-1 2 2-15,0-2-2 16,1-2 11-16,-3 2-11 15,2 0 0-15,-2 2-23 16,-3 2 26-16,1 2-3 16,-1-2 0-16,-1 2 11 15,1-6-1-15,-1 2-10 16,0-6 0-16,-2-4-16 16,0 1 11-16,1 3 5 15,-4-4 13-15,1 0-12 0,1 0 10 16,-4-2-11-1,-2-6 0-15,3 2-6 0,-3 2-14 16,1-4 20-16,0 2 3 16,-1 2 5-16,0 0-1 15,1-2-7-15,-1-2 0 16,0 0-16-16,3 2-2 16,0-2 18-16,-2-2-1 15,1 0 7-15,-4-6-40 16,3 0 34-16,-3 0-24 15,0-2 23-15,0 0-65 16,3 0 42-16,-2 0 13 16,3 0-44-16,-2 0 54 0,1 0-90 15,-1 0 25 1,-2-4-67-16,0 2-120 0,-2-6 8 16,0-2-354-16,-11 6-527 15</inkml:trace>
  <inkml:trace contextRef="#ctx0" brushRef="#br0" timeOffset="7536.64">12036 16665 1450 0,'0'0'526'0,"0"0"-392"0,0 0-56 16,0 0 64-16,0 0 57 15,0 0-126-15,122 89-22 16,-86-81-48-16,1-8-3 15,-3 0 0-15,-1 0-9 16,-4-4 6-16,0-18-18 16,2-1-56-16,-2-7-78 15,11-16-15-15,-9 10-28 0,-6 0-554 16</inkml:trace>
  <inkml:trace contextRef="#ctx0" brushRef="#br0" timeOffset="7777.62">12528 16230 1659 0,'0'0'705'0,"0"0"-432"16,0 0-197-16,0 0-64 16,0 0 75-16,0 0-38 15,7 126-12-15,1-85-35 16,-3-1-2-16,-5-4-22 0,0-2 22 15,0-12-58-15,0-4 16 16,-3-12-135-16,-10-6-89 16,1-10-362-16,-2-12-498 0</inkml:trace>
  <inkml:trace contextRef="#ctx0" brushRef="#br0" timeOffset="9224.52">10391 12715 430 0,'0'0'236'15,"0"0"20"-15,0 0 1 16,0 0 43-16,0 0-23 16,0 0-132-16,0 0 66 15,-15 0 6-15,8 0-79 16,-2 6 15-16,-4 16-111 16,-6 13-11-16,-2 12-31 15,-6 15 15-15,2 10 4 0,1 7 4 16,-1 1-17-1,5-2 67-15,2-5-73 0,5-5-9 16,-1-8 3-16,4-10-6 16,3-10 12-16,3-12 7 15,2-10 2-15,2-8 26 16,0-6-35-16,0-4-12 16,0 0-5-16,0 0-13 15,0 0 24-15,0-10 6 16,0-6 0-16,6-8 51 15,1-8-51-15,1-4 0 16,4-8-1-16,1-2-8 16,0-4 9-16,5-5 0 15,2 1 6-15,0 0 29 0,5 2-35 16,-3 2-9-16,1 2 1 16,-2 6-2-16,-2 8 10 15,-4 6 21-15,-6 10-14 16,-2 5 65-16,-3 4-65 15,-2 2 12-15,0 1-19 16,3 2-13-16,-3 0 13 16,3 0 0-16,2 2 15 15,-1-2 19-15,3 2-34 16,2 2-7-16,0 0-1 16,4 0 8-16,4 0 14 15,3 4-14-15,3 7 0 16,4 3 41-16,2-1-41 0,5 4-9 15,-1-3 1-15,1-3 8 16,-5 2 1-16,-2-4-1 16,-5 0 0-16,-1-4 27 15,-6-1-27-15,-3-1-21 16,-3-1-28-16,-5-2-50 16,1 0 30-16,2 0-29 15,2 0-158-15,16-5-9 16,0-9-278-16,0-1-405 0</inkml:trace>
  <inkml:trace contextRef="#ctx0" brushRef="#br0" timeOffset="9394.21">11416 12850 2284 0,'0'0'505'0,"0"0"-452"15,0 0-8-15,0 0 8 0,0 0-21 16,0 0-32-16,0 0-166 16,74 1 82-16,-45 2-246 15,-9-2-451-15</inkml:trace>
  <inkml:trace contextRef="#ctx0" brushRef="#br0" timeOffset="12455.3">9139 12958 910 0,'0'0'401'0,"0"0"-257"16,0 0-27-16,0 0 10 0,0 0 44 15,0 0-79 1,0 0-51-16,-9-4 59 0,0 0 2 15,-4 0 12-15,-3-2 1 16,-7-2-20-16,-5-1-8 16,-8 2-87-16,-8-1 17 15,-8 0 28-15,-6 2 4 16,-6 2-1-16,-5-3-3 16,-2 3-23-16,-3-2 7 15,-2 2-29-15,-8 0-8 16,-21 0 8-16,-24 2 11 15,-22 2 5-15,-7 0 32 16,12 0-8-16,30 9-10 16,29-1-30-16,16-5 0 15,2 1 45-15,-11 0-24 16,-9-1 25-16,-7-2 5 0,7-1-10 16,6 0-25-16,10 0-16 15,6 0-13-15,0 0 12 16,3 0 2-16,-6 0 18 15,-1 0 2-15,-2 0-8 16,-6 5-13-16,4 3-10 16,1 2-4-16,5-2 2 15,5 2 21-15,-1-2-9 16,-1 0 33-16,-4 2-33 0,1 0 3 16,0 4-3-1,-2-2-14-15,-5 2 2 0,-2 2 13 16,-2-2-1-1,-3-2 29-15,3 2-17 0,2-4-12 16,0 0-9-16,2 0-2 16,5-2-2-16,-2 2 14 15,1-2-1-15,1 2 32 16,0 2-32-16,1 2 0 16,1 1-18-16,5-2 5 15,-1 1-7-15,3 2 20 16,2 0 0-16,-3 1 18 15,1 2-3-15,-5 4-30 16,-5 3-2-16,-1 4-7 16,-2 4 18-16,-3-2 6 0,2 2 0 15,2-2 17-15,7-4-16 16,5-2-2-16,11-2-5 16,4-4-9-16,4-2 15 15,6 0 0-15,-1 0 1 16,-2 0 22-16,-1 7-22 15,2-1-1-15,-3 6-9 16,1 2-9-16,-1 2 7 16,0 6 12-16,-3 4-1 15,1 4 30-15,-1 4-29 16,-2 5-1-16,4 3-15 16,6-2 3-16,3 0 0 15,5-4 12-15,10-6 0 0,3-4 22 16,5-4-14-1,4 1-16-15,2 3-8 0,3 10-5 16,-2 4 21-16,2 8 0 16,2 6 1-16,0 0 17 15,0 5-18-15,0-7 0 16,13 2-4-16,9-6-22 16,11 2 25-16,15 7 1 15,4 3 0-15,12 2 29 16,5 4-28-16,6 1-2 15,8 1-5-15,8 6 1 16,23 14-17-16,28 21 22 16,26 7 0-16,5 0 13 0,-13-14-11 15,-17-17-2-15,-18-15-8 16,4-10 8-16,9-4-22 16,10-5 22-16,5-17 0 15,6-2 16-15,5-6-14 16,6-4-4-16,1 0-1 15,-3-4 3-15,-4-4-15 16,-8-6 15-16,0-3 0 16,0-10-6-16,-7-8 12 15,-2-1-9-15,-5-4 3 16,-3 0 0-16,-3 0-18 16,0 0 15-16,-5-9-3 15,-2-9-1-15,-2-9 14 0,-21 4-2 16,-17-3-5-16,15-10 0 15,21-8-9 1,20-14 9-16,22-8 0 0,-12 2 0 16,-12 7 10-16,-3 3-5 15,1-4-5-15,-3-4 0 16,-4-2-11-16,-23 2 11 16,-22 9 0-16,-22 12 2 15,-2 0-1-15,6-7 8 16,9-10-9-16,5-14 0 15,-5-2-11-15,3-21 11 16,5-29 0-16,9-24 14 16,-1-19-14-16,-10 9 21 15,-8 9-21-15,-13 21 0 0,-7 6 1 16,-18 6-1-16,-18 3-4 16,-15 1 4-16,-7 2 7 15,-13-5 16-15,-16 3-23 16,-9 6 0-16,5 14 3 15,2 16-3-15,4 13-6 16,4 5-5-16,-6-6 22 16,-4 0 7-16,-3-8-18 15,-1 14 0-15,0 8 2 16,0 5-2-16,-1 5 0 16,-4 4-15-16,-3 4 31 15,-1 4 5-15,-6 2-13 16,0 3-7-16,-4 4 2 0,2 1-3 15,-2 1 0 1,2 2 2-16,2-2 4 0,6 5 29 16,1 1-35-16,3 0 0 15,7 1 27-15,3 2-27 16,5 2 0-16,5 5 40 16,5-2-25-16,3 3 15 15,1-2-30-15,1 2 1 16,6 0 13-16,-1 0-14 15,3 0-6-15,-1-2 6 16,3 2 0-16,-2 0 29 16,-1-2-29-16,3 2 11 15,-3 0-7-15,1 0-4 16,0 0-12-16,-1 0 6 16,1 0 12-16,-4 0 11 15,2 0-4-15,0 0-13 0,-1 0 0 16,1 0-6-16,-2 0-7 15,0 0-1-15,-1 0 28 16,-1 0 10-16,0 0-18 16,-1 0-5-16,-3 0-1 15,3 0 0-15,0 0-18 16,-1 0 6-16,4 0 24 16,-1 0 15-16,2 0-15 15,5 0-12-15,-1 0 30 16,3 0-30-16,0 0-12 15,0 0 12-15,0 0 0 0,0 0 8 16,0 0-8-16,0 0 0 16,0 0 0-16,0 0-6 15,0 0-72 1,0 0 77-16,7 0-104 0,5-2 17 16,7-4-52-16,8-6-26 15,25-26-125-15,-5 2-407 16,-7-4-237-16</inkml:trace>
  <inkml:trace contextRef="#ctx0" brushRef="#br0" timeOffset="13404.23">5808 7074 126 0,'0'0'897'16,"0"0"-622"-16,0 0-92 0,0 0 7 15,0 0-41-15,0 0 7 16,0 0-14-16,-7-12-46 15,5 12 37-15,-2 0-96 16,1 0 10-16,-1 0 11 16,2 0-46-16,2 0 46 15,-2 0 4-15,-3 0-14 16,-2 0 34-16,-4 0-65 16,-4-2 9-16,-5 1-9 15,-3 1 1-15,1 0-11 16,2 0 11-16,0 0-7 0,5 0 32 15,3 0-43-15,8 0 0 16,4 0-14 0,0 0-24-16,0 0-46 0,24 5-120 15,3 3-164-15,0 2-365 0</inkml:trace>
  <inkml:trace contextRef="#ctx0" brushRef="#br0" timeOffset="13923.27">6790 7506 758 0,'0'0'1228'0,"0"0"-919"0,0 0-197 15,0 0-42-15,0 0 3 16,0 0 21-16,116-73-29 0,25-25 22 15,53-40-60-15,9-13-5 16,-32 23-28-16,-55 42 6 16,-54 39-39-16,-15 14 30 15,0 1-111-15,-10 3-13 16,-5 5-9-16,-18 12-1 16,-12 6 130-16,-2 6-6 15,0 0 38-15,-9 0 9 16,2 0-26-16,0 0 18 15,5 0-20-15,2 0-10 16,0 0-20-16,0 0 28 16,0 0 2-16,0 0 3 0,0 0-3 15,0 0 0 1,-9 24-106-16,0-2-277 16,-6 0-458-16</inkml:trace>
  <inkml:trace contextRef="#ctx0" brushRef="#br0" timeOffset="15824.31">20455 7142 1453 0,'0'0'601'15,"0"0"-489"-15,0 0-25 16,0 0-17-16,0 0-8 0,0 0 82 15,21 71-110-15,3 9 0 16,10 36-33-16,8 28 88 16,-5-5-18-16,-3-29-71 15,-8-35 15-15,-5-25 22 16,1 0-36-16,2-1-1 16,1 0-4-16,-5-19 4 15,-7-10-11-15,-1-10 11 16,-3-10-13-16,1 0 12 15,6-12 2-15,7-20 18 16,6-16-19-16,4-14 7 0,5-9 4 16,-2-5-11-1,-7-2 0-15,-9 2 22 0,-7 6-21 16,-7 6 15 0,-6 7-9-16,0 11-6 15,0 8 44-15,0 14-45 0,0 8 0 16,0 10 72-16,0 2-63 15,-2 4-9-15,2 0-3 16,-2 0-6-16,2 0 8 16,0 0 1-16,0 0-6 15,0 0-8-15,0 0 14 16,0 0-43-16,0 0-77 16,0 6-136-16,29 8-66 15,0 0-389-15,2-2-216 0</inkml:trace>
  <inkml:trace contextRef="#ctx0" brushRef="#br0" timeOffset="16267.64">21563 7353 601 0,'0'0'995'15,"0"0"-680"-15,0 0-245 0,0 0-30 0,0 0 145 16,0-118-37-16,0 104-75 15,0 2-26-15,0 6 16 16,-5 0 38-16,-3 6-64 16,-2 0-3-16,-3 0 8 0,0 0-22 15,-3 0 20 1,-2 14-30-16,3 6-10 0,-1 4 16 16,3 4-16-16,6 2-18 15,7 0 18-15,0 0 13 16,9-2-12-16,11-2 4 15,7-1-4-15,2 0-2 16,-1 0-8-16,4 2-7 16,-6 4 16-16,-3 1 0 15,-7 4 18-15,-5 0-17 16,-5 0 0-16,-6-4 11 16,0-4-12-16,0-4-9 15,-4-4 9-15,-11-4 12 16,-8-2-5-16,-2-2 7 15,-1-2-14-15,1-3-3 16,1-3-60-16,4-4-129 0,4 0-18 16,5-4-80-16,7-14-236 15,4 0-56-15</inkml:trace>
  <inkml:trace contextRef="#ctx0" brushRef="#br0" timeOffset="16649.82">21577 7740 484 0,'0'0'378'16,"0"0"-8"-16,0 0-62 15,0 0-3-15,0 0-93 16,115-20-75-16,-89 12 24 16,6 0-65-16,1-4-36 0,6-6-8 15,0-2-24-15,3-6-25 16,-1-2-3-16,-3-2-18 16,-7-2 18-16,-8 4 0 15,-10 1 21-15,-7 3 4 16,-6 6-10-1,0 2 12-15,-13 2-27 0,-5 6 0 16,-3 4 67-16,2 4-22 16,-4 0-5-16,3 0 3 15,3 2-7-15,-1 16-24 16,5 6-12-16,2 8-12 16,3 6 12-16,8 5 7 0,0-2 10 15,0-5 2 1,19-5-17-16,3-9-4 0,4-8-65 15,8-8-87-15,0-6 62 16,1 0-125-16,14-24-80 16,-11-2-249-16,-7-2-183 0</inkml:trace>
  <inkml:trace contextRef="#ctx0" brushRef="#br0" timeOffset="17003.07">22244 7367 937 0,'0'0'698'0,"0"0"-471"16,0 0-180-16,0 0 57 16,0 0 62-16,0 0 23 15,0 0-42-15,96 14-116 0,-67 10 0 16,-2 8 65-16,-2 8-53 16,-5 8-9-16,-3 1 15 15,-1 1-37-15,-5-6-3 16,-4-8-9-16,-5-10-55 15,-2-10 45-15,0-10-31 16,0-6 41-16,0 0 40 16,0-8-38-16,-5-18-4 15,1-10-29-15,4-13 25 16,0-9-9-16,7-7 15 16,11-4 0-16,4 7 32 15,-2 4-24-15,-2 12-16 16,-1 8 2-16,-3 10-16 15,-1 9 22-15,-3 7 0 16,-2 12-46-16,-3 12-202 0,-5 16-452 16,0 9-532-16</inkml:trace>
  <inkml:trace contextRef="#ctx0" brushRef="#br0" timeOffset="18040.16">23071 7136 405 0,'0'0'1207'0,"0"0"-877"0,0 0-186 0,0 0 9 16,-9-114 26-16,-7 82-11 16,-7-4-93-16,-9 0-20 15,-8 0-45-15,-7 0-8 16,-11 0 57-16,-6 1-59 15,-13 2 0-15,-4 2 39 0,-6 4-10 16,-5 0-7-16,-3 3-22 16,-26 2 0-16,-33 6-12 15,-31 4 12-15,-6 6-10 16,8 4 9-16,18 2 2 16,19 0 22-16,-4 0-23 15,-2 10 0-15,3 8 34 16,8 6-29-16,6 10 8 15,25 0 19-15,21 5-5 16,20 2 12-16,5 9-39 16,-19 33 0-16,-11 37-17 15,3 42 17-15,20 13 0 16,33-5 5-16,22-9 1 0,14-17-6 16,2-5 0-1,0-7 0-15,18-4-11 0,5-7 11 16,1-1-1-16,5-4-8 15,0-17 18-15,2-18 0 16,2-18-9-16,10-7 0 16,17 8-8-16,34 15 8 15,37 7 0-15,36-14 1 16,23-20 0-16,6-30 1 16,-3-22-2-16,-10-12 0 15,2-20-12-15,-5-8 12 16,-3-6 0-16,-11-4 3 15,-5-7-3-15,-12-5 24 16,-12-4-24-16,-11-8 0 0,-21 6-9 16,-18 5 6-16,9-23-3 15,9-22 6-15,1-20 7 16,8-21 13-16,-32 9-19 16,-24 16-1-16,-13 5 67 15,-18 21-67-15,-14 20 6 16,-9 18 46-16,-4 6-41 15,0-9 64-15,-4-7-54 16,-14-4-5-16,-6 8 45 16,-3 1-61-16,0 10 0 15,-2 6 2-15,-2 7 5 0,2 8 10 16,0 8-17 0,2 8 0-16,0 6-8 0,4 6-1 15,0 6-23 1,0 0 20-16,3 0 24 0,1 4-23 15,3 6 11-15,3 2-34 16,4 2 20-16,2 2-92 16,2 0-56-16,5 6 53 15,-4 17-168-15,2-6-246 16,-5-3-354-16</inkml:trace>
  <inkml:trace contextRef="#ctx0" brushRef="#br0" timeOffset="19338.71">26366 6920 791 0,'0'0'589'0,"0"0"-345"16,0 0-54-16,0 0 12 15,0 0 94-15,0 0-102 16,0 0-60-16,-10-6-50 15,10 34-77-15,0 20 19 16,0 21 30-16,4 12-5 16,9 6-30-16,3-1-21 15,1-8 0-15,-1-10-13 0,-3-10-5 16,-1-14 18-16,-6-9-35 16,-6-13-112-16,0-8-59 15,-6-13-188-15,-17-1-220 16,-3 0-316-1</inkml:trace>
  <inkml:trace contextRef="#ctx0" brushRef="#br0" timeOffset="19564.54">26284 6840 1332 0,'0'0'575'16,"0"0"-439"-16,0 0-22 15,0 0 123-15,0 0-35 16,0 0-101-16,0 0-75 16,-13-20-26-16,33 38 0 0,9 4-1 15,4 2-45-15,7-2-158 16,18-8-100-16,-9-6-273 16,-6-8-119-16</inkml:trace>
  <inkml:trace contextRef="#ctx0" brushRef="#br0" timeOffset="19787.57">26803 6645 1126 0,'0'0'677'0,"0"0"-460"15,0 0-23-15,0 0 79 16,0 0-49-16,0 0-130 16,0 0-26-16,9 10-53 0,11 32 7 15,5 14 8-15,-1 13-17 16,3 5-13-16,-2 2 0 15,-1-2-24-15,-2-6 17 16,-1-7-30-16,-6-15-71 16,-4-10-69-16,-6-12-179 15,-5-6-154-15,-10-8-172 16,-11-4-5-16</inkml:trace>
  <inkml:trace contextRef="#ctx0" brushRef="#br0" timeOffset="20133.58">26680 7269 869 0,'0'0'589'0,"0"0"-305"0,0 0-154 16,0 0 76-16,0 0 5 16,0 0-157-16,0 0-45 15,-8-34 23-15,57 34-30 16,13 0 82-16,16-10-51 16,11-12 31-16,3-9-25 15,-3-9-30-15,-6-2 16 16,-15-2-25-16,-19 6 10 15,-18 8 8-15,-15 6-17 16,-14 6 39-16,-2 6 10 16,0 4-38-16,-8 4 43 15,-2 4-19-15,3 0-24 16,3 12 45-16,0 20-56 0,2 12 22 16,2 8-23-16,0 5-34 15,0-7 33-15,13-10 1 16,3-10-34-16,1-10 8 15,-1-8-140-15,1-12-147 16,-3 0-315-16,-7-6-409 0</inkml:trace>
  <inkml:trace contextRef="#ctx0" brushRef="#br0" timeOffset="20683.41">27516 6988 71 0,'0'0'1560'16,"0"0"-1229"-16,0 0-239 15,0 0 3-15,0 0 146 16,0 0-50-16,0 0-133 16,132 68 33-16,-101-29-67 15,-9 6-16-15,-8 5 57 0,-8-1-65 16,-6-5 30-16,0-6-27 16,-9-8-3-16,-9-8-22 15,3-10-7-15,-1-8 13 16,1-4-3-16,3 0 19 15,3-10-12-15,7-12 11 16,2-8-78-16,0-8 55 16,7-4 22-16,15-1 2 15,5 3 8-15,2 4 4 16,5 7 25-16,-3 4 12 0,0 11-48 16,-4 6-1-1,-8 8 0-15,-3 0 9 0,-7 0 1 16,-3 12 14-1,-3 2 7-15,-3-4-29 0,0 1-1 16,0-6-2 0,0-3-22-16,3-2-29 15,-1 0 35-15,0 0 5 0,4-2-27 16,5-10 29-16,3-2-29 16,6-4 24-16,2 4 6 15,5 2 9-15,4 6 9 16,3 6 20-16,-1 0 21 15,-2 10 28-15,-4 16-68 16,-5 6-1-16,-6 3-9 0,-5-2 23 16,-6-4-5-16,-1-5-14 15,-4-8-4-15,0-6-98 16,0-10-251-16,0 0-207 16,0 0-333-16</inkml:trace>
  <inkml:trace contextRef="#ctx0" brushRef="#br0" timeOffset="21419.56">28450 6611 1513 0,'0'0'721'0,"0"0"-560"0,-31-102-97 15,10 54 150-15,-3-3-74 0,-8 1-31 16,-3 0-23-16,-11-2-73 15,-15 2-26-15,-15 0-4 16,-32-4 7-16,-42 2 10 16,-39 6 0-16,-21 14 0 15,7 24 8-15,16 8-8 16,25 22-21-16,1 24 9 16,-8 17-6-16,2 18 18 15,-1 11 18-15,8 16-17 16,18 11 77-16,16 7-77 15,28 4-1-15,32 5-20 16,28 7 20-16,30 6 5 16,8 3 0-16,21-6-4 0,29-17 32 15,16-8-22-15,3-22-22 16,-1-19 1 0,-6-20 10-16,3-6 15 0,12 5-15 15,17 6 0-15,28 8 16 16,-10-14-16-16,1-7-10 15,-1-9-10-15,2-12 3 16,33-6 17-16,26-24 0 16,10-4 1-16,-5-44-1 15,-11-22 0-15,-15-13-1 16,-1-19-26-16,-1-18 6 16,-10-13 21-16,-15-13 32 15,-21-2-14-15,-25-1 91 0,-26 3-100 16,-29 5 16-16,-24 7-25 15,0 26 0-15,-17 23 12 16,-8 23-10-16,-2 12 5 16,-8-6 73-16,-12-2-79 15,-11-4-1-15,-5 11 0 16,-6 11-3-16,1 8 2 16,1 10 1-16,5 7 0 15,6 4 3-15,6 7 6 16,8 4-18-16,5 0-21 15,5 0 6-15,6 0-18 16,3 8 38-16,5 6-89 16,3 1 76-16,-4 4-132 0,0 5-74 15,-3 2-136 1,-30 6-185-16,6-3-110 0,-2-9-325 16</inkml:trace>
  <inkml:trace contextRef="#ctx0" brushRef="#br0" timeOffset="22095.78">23595 4959 1187 0,'0'0'402'0,"0"0"-258"0,0 0 114 16,0 0-35-16,0 0-8 15,0 0-68-15,0 0-80 16,-36 26 21-16,36 44-88 0,0 38 0 15,0 35 85 1,4-7-61-16,3-28-8 0,-3-34-7 16,-1-27-3-1,0 0-6-15,-1-4-6 16,0-5-36-16,-2-16 2 0,2-12 10 16,-2-10-80-16,0 0-101 15,0-12-42-15,0-40-333 16,0 3-124-16,-4 2 0 0</inkml:trace>
  <inkml:trace contextRef="#ctx0" brushRef="#br0" timeOffset="22434.51">23492 5181 763 0,'0'0'563'0,"0"0"-316"16,0 0-136-16,0 0-7 0,-18-118 61 15,18 90-1-15,0-2-103 16,16 2-26-16,9 0 89 15,6 2-70-15,9 2 11 16,6 2 2-16,8 5-15 16,2 7 12-16,-2 9-64 15,-6 1 15-15,-10 1 12 16,-16 20-21-16,-13 11 11 16,-9 12 9-16,-11 14 5 15,-22 8 30-15,-5 4-61 16,-3-4 0-16,10-9 9 0,10-15 6 15,11-12-9 1,10-12-1-16,0-10-5 0,20-6 0 16,18-2-62-16,11-6-58 15,7-18 114-15,9-8-67 16,-1-6-126-16,17-24-103 16,-19 7-269-16,-13 7-161 0</inkml:trace>
  <inkml:trace contextRef="#ctx0" brushRef="#br0" timeOffset="22812.74">24479 4606 1104 0,'0'0'397'15,"0"0"-129"-15,0 0 25 16,0 0 8-16,0 0-68 0,0 0-91 16,0 0-39-1,-55-22-103-15,34 44 1 16,0 10 18-16,-4 12-18 0,7 2 22 15,7 2-3-15,9-6-19 16,2-4-1-16,8-5-27 16,17-8-55-16,8 0 63 15,7-5 17-15,3 0-14 16,3-2 16-16,-3 2 1 16,-5-2-1-16,-11-2-10 15,-12 0-25-15,-13 0 35 16,-2 4 0-16,-15 4 67 15,-26 8 5-15,-12 2-36 16,-7 2-8-16,-2-1-28 16,2-10-38-16,10-4 38 15,13-11 0-15,12-8-28 0,14-2-69 16,11-34-186 0,23-9-319-16,8-7-331 0</inkml:trace>
  <inkml:trace contextRef="#ctx0" brushRef="#br0" timeOffset="23515.96">24760 4359 863 0,'0'0'614'0,"0"0"-399"0,0 0-111 16,-69-102 26-1,55 78 68-15,-1 4-3 0,1 4-56 16,-3 0-8-16,-6-1-56 15,-6 2 11-15,-6-3-86 16,-7 1 1-16,-7-1 45 16,-3 0-17-16,-1 0-4 15,-5 2 8-15,-2 0-31 16,-2 2-2-16,-3 6-17 16,1 6-14-16,0 2 5 15,2 0 27-15,0 22-1 16,-3 8 19-16,0 9-10 15,3 7-9-15,2 10 0 16,-5 24-10-16,-1 28 9 0,1 27 2 16,14 5-1-16,17-6 39 15,19-29-38-15,11-29-1 16,4-14-3-16,0 0-14 16,0 12 17-16,11 10 3 15,6 7 5-15,5-5 11 16,5-8-13-16,7-8-6 15,3-7-9-15,8-11-6 16,9-8 14-16,5-10 2 16,9-10 4-16,7-10 34 15,6-12-38-15,3-2 17 16,1-12-18-16,0-18 0 16,-3-12 15-16,-4-10-15 0,-6-10 2 15,-5-5 41 1,-7-3-34-16,-12-4-1 0,-10 2-8 15,-13-2 0-15,-9-5 12 16,-10 1-12-16,-6-4 0 16,0 2 27-16,-18 6-17 15,-4 5-20-15,-2 13 10 16,-1 14-17-16,5 12 17 16,2 12 2-16,6 8 7 15,4 6 26-15,4 4-35 16,-1 0 0-16,5 0-46 15,-4 0-78-15,0 20 9 16,-33 38-265-16,2-2-341 16,-5-1-373-16</inkml:trace>
  <inkml:trace contextRef="#ctx0" brushRef="#br0" timeOffset="24064.32">23786 5033 993 0,'0'0'780'0,"0"0"-540"16,0 0-77-16,0 0 4 0,0 0 25 16,-123-14-49-1,90 36-90-15,-7 12-26 0,-7 14-25 16,-4 6-2-16,-7 11 79 15,-2 4-78 1,-4 4-1-16,-1 3 67 0,1 2-51 16,1-3 22-16,1-6-38 15,2-2 0-15,0-7-2 16,1-4 2-16,1-5 0 16,0-6-10-16,5 0 28 15,2-5 12-15,4-2-30 16,3-2 0-16,3-2 0 15,8-2 0-15,6-6-3 16,9-4 3-16,8-4 1 16,4-8 2-16,2-4-3 0,4-4 0 15,0-2-6-15,0 0 6 16,0 0 0-16,0 0 6 16,-2 0 5-16,2 0-4 15,0 0-7-15,0 0 0 16,0 0-1-16,0 0-6 15,0 0 1-15,0 0-9 16,0 0 30-16,0 2-30 16,0-2-11-16,0 0-34 15,0 0 34-15,0 0-116 16,0 0-113-16,0 0 54 16,0 0-135-16,0-2-201 15,-2-8-313-15</inkml:trace>
  <inkml:trace contextRef="#ctx0" brushRef="#br0" timeOffset="24400.62">22410 5981 909 0,'0'0'363'0,"0"0"-221"0,0 0 8 0,0 0 108 0,0 0-23 16,0 0-142-16,0 0-50 15,-31-42 93-15,17 52-52 16,-9 22 40-16,-5 16-80 16,-8 20-5-16,-2 11 61 15,5 5-100-15,4 1 16 16,6-8 41-16,8-10-50 16,6-13 31-16,9-14-31 15,0-12-5-15,0-8-2 0,18-8 0 16,8-4-32-16,12-4 20 15,14-4 24-15,12 0 8 16,15-18-20-16,5-6-34 16,36-20-107-16,-20 8-250 15,-13 4-527-15</inkml:trace>
  <inkml:trace contextRef="#ctx0" brushRef="#br0" timeOffset="24934.65">24346 5418 869 0,'0'0'521'0,"0"0"-398"0,0 0 39 16,0 0 113-16,0 0 23 0,0 0-134 15,138-26-69-15,-82 26 48 16,6 20-92-16,9 4 28 15,3 10-33-15,6 8 7 16,2 10 2-16,6 8-55 16,3 5 0-16,5-1-8 15,1-2 23 1,1-2 9-16,-2-8-7 0,-7-4-16 16,-8-9 14-16,-17-10-15 15,-19-4-26-15,-19-9 5 16,-12-4 21-16,-12-6 0 15,-2-2-1-15,0-2 2 16,0 0-2-16,0-2-27 16,0 0-77-16,0 0 68 0,0 0-134 15,0 0-39-15,0-6-50 16,0-5-255-16,0 0-453 0</inkml:trace>
  <inkml:trace contextRef="#ctx0" brushRef="#br0" timeOffset="25214.35">25398 6140 544 0,'0'0'665'0,"0"0"-407"16,0 0-184-16,0 0 76 15,0 0 61-15,0 0-84 16,0 0-11-16,-21 2-18 15,26 8-5-15,8 4 74 0,7 6-95 16,7 6-13-16,4 4 31 16,9 6-68-16,5 0 29 15,3-1-29-15,4-6 4 16,2-7-19-16,-3-8-7 16,-5-7-51-16,0-7 8 15,-9 0-160-15,5-26-75 16,-9-2-231-16,-6-1-254 0</inkml:trace>
  <inkml:trace contextRef="#ctx0" brushRef="#br0" timeOffset="25460.52">26142 5803 849 0,'0'0'552'15,"0"0"-409"-15,0 0-2 16,0 0 103-16,0 0-21 16,0 0-4-16,0 0-50 15,0-6-56-15,0 18 1 16,0 12-59-16,0 14 8 16,0 10-34-16,0 12-6 15,-7 11-46-15,-18 33 10 0,5-14-242 16,-7-16-616-16</inkml:trace>
  <inkml:trace contextRef="#ctx0" brushRef="#br0" timeOffset="27525.69">13920 8981 975 0,'0'0'598'0,"0"0"-426"16,0 0 1-16,0 0 91 15,0 0-49-15,0 0-79 0,-10-10 29 16,10 10-120-16,0 8-3 16,0 23-17-16,2 16-14 15,9 24 63-15,3 9-44 16,1 4-10-16,3-6 25 15,-3-13-44-15,3-15-2 16,-5-14-39-16,1-13-82 16,-7-10-10-16,-7-13-230 15,0 0-303-15,-10-14-201 0</inkml:trace>
  <inkml:trace contextRef="#ctx0" brushRef="#br0" timeOffset="27708.56">13723 8973 1397 0,'0'0'605'0,"0"0"-461"16,0 0-94-1,0 0-23-15,0 0 161 0,0 0-81 16,0 0-13-16,88 20-94 16,-50-7-42-16,2-6-101 15,10-7-166-15,-10 0-300 16,-9 0-160-16</inkml:trace>
  <inkml:trace contextRef="#ctx0" brushRef="#br0" timeOffset="27924.85">14176 8626 1205 0,'0'0'656'0,"0"0"-441"16,0 0-93-16,0 0 22 15,0 0-27-15,0 0 55 16,0 0-75-16,67 110-28 15,-30-35-45-15,-2 5-23 16,-2 2 12-16,-4-8-13 16,-4-11-111-16,-3-11 38 15,-8-14-211-15,-8-4-229 16,-6-12-192-16,0-8-122 0</inkml:trace>
  <inkml:trace contextRef="#ctx0" brushRef="#br0" timeOffset="28224.62">14246 9158 882 0,'0'0'767'0,"0"0"-599"16,0 0 19-16,0 0-2 15,0 0-38-15,0 0-91 16,0 0-23-16,78-61 22 16,-22 33-55-16,2-8-21 15,-8-4 21-15,-7 0 18 16,-12 2-6-16,-13 6-12 15,-11 8 0-15,-7 10-4 16,0 4 4-16,-2 6 0 16,-8 4 34-16,2 0-10 15,-1 20 16-15,2 14-39 0,4 10 8 16,3 6 3-16,0 3-12 16,16-10-28-1,11-7 3-15,2-14 25 0,5-11-115 16,5-11-107-16,-7-16-250 15,-10-6-223-15</inkml:trace>
  <inkml:trace contextRef="#ctx0" brushRef="#br0" timeOffset="28757.71">14776 8765 620 0,'0'0'903'0,"0"0"-649"15,0 0-194 1,0 0 89-16,0 0 67 0,0 0-31 15,0 0-123-15,125 142-18 16,-110-96 70-16,-3-2-65 16,-10-6-9-16,-2-9-28 15,0-10-4-15,0-6-16 16,-2-12-17-16,-8-1-99 16,2 0 71-16,-1-19-104 15,5-9 31-15,2-7 61 16,2-5 30-16,0 0-14 15,2 6 9-15,11 8 40 16,5 10 6-16,1 12 43 16,2 4 13-16,1 4 28 15,0 16 18-15,-2 0-15 0,-6 0-93 16,-3-4 24-16,-9-6-14 16,0-6 21-16,-2-4-4 15,0 0-27-15,0-2-38 16,-6-12-43-16,-1-8-53 15,5-6-16-15,2-10 139 16,0-6-6-16,11-8-52 16,11-1-42-16,4 3 111 15,3 10-10-15,3 14 23 16,-1 14-4-16,-2 12 196 16,2 8-14-16,-4 24 0 15,-3 10-15-15,-5 7-66 16,-6 1-17-16,-7-4-93 0,-6-6-57 15,0-2 56-15,-17 14-211 16,-12-8-408-16,-4-3-1026 0</inkml:trace>
  <inkml:trace contextRef="#ctx0" brushRef="#br0" timeOffset="29873.63">11258 13900 859 0,'0'0'613'0,"0"0"-392"16,0 0 13-16,0 0 5 15,0 0 2-15,0 0-55 16,0 0-120-16,3 64 4 16,16-7-48-16,8 11 29 0,8 2 33 15,4-6-84-15,1-12 0 16,0-16 17-16,-5-14-17 15,1-16-6-15,-7-6-48 16,-3-18 6-16,-1-20 36 16,-7-14 12-16,-5-8 0 15,-8-6 20-15,-5-2-20 16,0 2 33-16,0 9-33 16,-9 11 0-16,-5 12 51 15,5 16-43-15,3 10-7 16,6 8-2-16,0 0 1 15,0 12-79-15,15 22-190 16,5-4-364-16,3-4-382 0</inkml:trace>
  <inkml:trace contextRef="#ctx0" brushRef="#br0" timeOffset="30665.16">12058 13604 1592 0,'0'0'539'0,"0"0"-476"16,0 0 73-16,0 0-20 16,0 0-94-16,0 0 12 15,-138 90 2-15,111-30 12 16,4 2-14-16,10-6 9 16,11-6-3-16,2-15-40 15,18-8-10-15,18-7-17 0,10-3 27 16,6-8 0-1,1 0-63-15,-2-4 29 0,-10 6 25 16,-12 0-33 0,-14 7-11-16,-15 9 36 0,0 3 34 15,-27 6 8-15,-8-6-18 16,-3-4-6-16,5-8 26 16,8-10-27-16,9-8-46 15,16 0 31-15,0-14-53 16,18-14 18-16,18-8 17 15,11-4 24-15,3-6-16 16,2 2-86-16,-3 1 69 0,-7 6 31 16,-10 2 22-16,-8 5 0 15,-13 4 34-15,-9 4 39 16,-2 2 55-16,0 2-75 16,-8 4-40-16,-6 0 80 15,1 4-72-15,2 6 52 16,3 4-57-16,4 0 0 15,0 4-27-15,4 20-6 16,0 0 6-16,0 4 9 16,0-2 5-16,6-6-6 15,6-6-8-15,-1-6-19 16,3-4-11-16,-1-4-145 16,0 0-64-16,1-2 37 15,-4-12-142-15,-1-6-59 0,1-2-145 16,-4-4 294-16,1 0 130 15,1 2-71-15,2 2 195 16,1 8 300-16,2 4-15 16,5 6 56-16,6 4-54 15,5 0-47-15,5 14-6 16,-1 12-95-16,0 8-50 16,-1 2 16-16,-10 2-70 15,-7-6 8-15,-9-6-30 16,-6-6 4-16,-6-6 5 15,-13-7-22-15,-4-7-18 16,3 0-4-16,7-31 37 16,7-9-30-16,6-16-16 15,0-4-42-15,29-24-145 16,4 13-457-16,0 17-584 0</inkml:trace>
  <inkml:trace contextRef="#ctx0" brushRef="#br0" timeOffset="31182.08">13584 13171 1200 0,'0'0'270'0,"0"0"-263"0,0 0 102 0,0 0 37 16,-118 95 27-16,89-50-17 16,7 1 5-16,10-2 2 15,12-6-163-15,2-2-6 16,30-4-16-16,8-4 44 16,5-4-44-16,4-1-15 15,-7-4-18-15,-7 3 36 16,-12 1-98-16,-12 0 53 15,-11 6 43-15,-5 0 42 16,-24 0-15-16,-6-1 20 16,-5-6-5-16,5-12 8 15,6-8-29-15,13-2-38 0,13-22 8 16,3-18-62 0,21-7 1-16,16-3-39 0,10 5 9 15,4 0 101-15,5 9 20 16,0 10 0-16,-5 8 124 15,-4 12-15-15,-9 6 42 16,-14 2-50-16,-9 18-2 16,-11 4 2-16,-4 4-101 15,-6-2-15-15,-11-4 3 16,-6-4-119-16,-14-8-110 16,6-3-162-16,-1-7-405 0</inkml:trace>
  <inkml:trace contextRef="#ctx0" brushRef="#br0" timeOffset="31292.44">13780 13535 662 0,'0'0'610'0,"0"0"-406"0,0 0-9 16,0 0-76-16,109-106-81 15,-82 76-38-15,0-14-170 16,-10 4-374-16,-5 4-493 0</inkml:trace>
  <inkml:trace contextRef="#ctx0" brushRef="#br0" timeOffset="31856.32">14010 12865 895 0,'0'0'611'16,"0"0"-439"-16,0 0 30 15,0 0 69-15,0 0-65 16,0 0-13-16,0 0-91 16,104 157-38-16,-84-85 74 0,-1 2-138 15,-2-8 0-15,-3-11-15 16,-1-15 15-16,-5-14-12 15,-1-10-56-15,0-14-107 16,0-2 6-16,4-4-58 16,0-20 51-16,0-9 72 15,-7-3-60-15,-4 0 78 16,0 4 86-16,-17 8 40 16,-12 12 87-16,-7 11-59 15,-2 1 50-15,0 18 0 16,5 19-28-16,6 12 78 15,9 10-26-15,11 2-38 0,7-3 19 16,7-8-122-16,18-14 4 16,8-16-5-1,6-15-14-15,0-5 13 0,6-31-34 16,2-15-47-16,1-10-10 16,2-4-58-16,-3-4 88 15,-7 5 55-15,-11 7-144 16,-10 9 18-16,-9 10 74 15,-10 11 59-15,0 8 139 16,-12 12 10-16,-5 2 8 16,1 16 2-16,-2 18-86 15,4 10 13-15,4 5 2 16,5-2-28-16,5-3 34 0,0-9-94 16,5-13 0-16,13-14-1 15,6-8-53-15,5-12 2 16,6-20-26-16,19-26-182 15,-9 5-68-15,-7 7-503 0</inkml:trace>
  <inkml:trace contextRef="#ctx0" brushRef="#br0" timeOffset="32006.3">15005 13198 1833 0,'0'0'657'0,"0"0"-509"0,0 0-121 15,0 0-24-15,0 0-3 16,0 0-510-16,-133 100-628 0</inkml:trace>
  <inkml:trace contextRef="#ctx0" brushRef="#br0" timeOffset="32288.06">13083 14783 1341 0,'0'0'748'0,"0"0"-505"16,0 0-130-16,0 0-21 15,0 0 36-15,122-31-16 16,61-71-70-16,38-24 46 0,10-8-87 15,-10 13 11-15,-36 31-12 16,-20 18-4-16,-41 17 3 16,-34 15-19-16,-30 17-117 15,-4-8-119-15,-12 7-321 16,-13 2-240-16</inkml:trace>
  <inkml:trace contextRef="#ctx0" brushRef="#br0" timeOffset="32428.19">15126 13868 935 0,'0'0'1125'15,"0"0"-762"-15,0 0-314 16,0 0-49-16,0 0-107 0,0 0-773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16:25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8458 6829 646 0,'0'0'215'15,"0"0"-192"-15,0 0 35 0,0 0 52 16,0 0 26-16,0 0-16 16,-8-9-104-16,8 9 49 15,0 0 6-15,0 0 18 16,0-2 38-16,-2 2 10 16,2 0 12-16,-2-3 2 15,2 3-73-15,0 0 10 16,0-1-37-16,0 1-34 15,-2 0 95-15,2 0-34 16,0 0-32-16,0 0-46 0,0 0 0 16,0 0-2-1,16 0-23-15,11 6 25 0,6-1 25 16,11-1-25-16,6 1 13 16,2-5 8-1,6 2-21-15,0-2-7 0,-2 4 6 16,-2-1-19-16,2 1 20 15,-3 3 15-15,3-1 6 16,-3-2-14-16,3 0-7 16,1-2 0-16,3 0-22 15,6 0 22-15,1 0 3 16,-1 0-3-16,3 2 13 16,0-2 11-16,-1-2-23 15,-2 0-2-15,-6 0-29 0,-1 0 18 16,-7 0 12-16,0 0 9 15,-6-2-2-15,-1-4 23 16,-1 0-30-16,-1 0-2 16,-1 0-22-16,3 4 24 15,-1 0 3-15,4 2-2 16,2 0-1-16,4 0 21 16,2 0-21-16,4-2 0 15,5 0-15-15,-1-5 15 16,-1 4 0-16,-3 1 0 15,-4 0 1-15,-8 2 30 16,-3 0-31-16,-3 0-7 0,-2 0-7 16,1 2-20-1,-1 3 34-15,4 2 26 0,3-1-25 16,5-4 42-16,0 0-32 16,6-2-22-16,3 0 0 15,1 0 11-15,2 0 2 16,-1 0-2-16,-1-4 0 15,0 0 28-15,1 2-28 16,-1-2-1-16,4 1-23 16,3 0 17-16,4-1 7 15,3-3 0-15,1 2 13 16,4 1 30-16,-4-2-35 0,0 2-16 16,-6 1-7-1,-7 2 12-15,-4 1 3 0,-4 0 0 16,0 0 0-16,2 0 15 15,3 0-15-15,-1-3-6 16,4 3-3-16,5 0 9 16,0 0 1-16,2 0-1 15,1 0 8-15,-5 0 10 16,-3 0-11-16,-8 0-14 16,-4 0-4-16,-8 0 7 15,-5 0 4-15,-1 0 0 16,-1 0 0-16,-2 0 48 15,3 0-47-15,2 0 30 16,2-1-31-16,3-5 0 16,-2-1 35-16,-8 3-31 15,-8 1 20-15,-12 0 25 0,-6 3-48 16,-7 0 5-16,0 0-6 16,-2 0 0-16,0 0 39 15,0 0-39-15,0 0 0 16,0 0 30-16,0 0-30 15,0 0 0-15,0 0-8 16,0 0-1-16,0 0 9 16,0 0 0-16,0 0 1 15,0 0 14-15,0 0-2 16,0 0-23-16,0 0 10 16,0 0 0-16,0 0 3 15,0 0-3-15,0 0 0 16,0 0 18-16,0 0-18 0,0 0-8 15,0 0-5-15,0 0 13 16,0 0-11 0,0 0 11-16,0 0-12 0,0 0-6 15,0 0 18-15,0 0-1 16,0 0-45-16,0 0-17 16,-9 0 41-16,-1 5-71 15,-9 3-102-15,-18 11 25 16,3-1-145-16,-3-4-466 0</inkml:trace>
  <inkml:trace contextRef="#ctx0" brushRef="#br0" timeOffset="1791.67">17156 6824 780 0,'0'0'303'0,"0"0"-183"0,0 0 79 16,0 0 7-16,0 0-38 15,0 0-10-15,0 0-71 16,-5-4-3-16,5 4 0 16,2 0-47-16,17 0 11 15,7 0-31-15,14 0-15 16,11 0 56-16,13 0-14 16,17 0 23-16,29-6-8 15,27-8-30-15,26-8 32 0,2 0-61 16,-29 4 6-1,-38 5 16-15,-34 5-16 0,-6 2-6 16,12 0 33-16,7 0-33 16,6 0 0-16,-8 2-5 15,-6 2-4-15,-1 0-7 16,-1-2 25-16,1 0-9 16,6 0 55-16,2 0-30 15,-1 0 18-15,4 0-43 16,-4 0 0-16,-3 0 3 15,-8 2-3-15,-3-2 0 16,-5 0 28-16,-8 2-26 16,-1-2-2-16,-3 0-6 15,1-2 4-15,0 2 2 16,2 0 0-16,3-2 0 0,4 0 17 16,9 0-10-16,1 0 8 15,1 0-15-15,-3 0-6 16,-2 4-6-16,-8 0 12 15,-4 2 0-15,-5 0 29 16,1 0-23-16,-1 0-6 16,1 0-4-16,4 0 2 15,0 4-16-15,8-2 18 16,4 2 0-16,9-4 41 16,5 2-31-16,3-2 21 15,4 0-31-15,-6 2 0 16,-4 0 5-16,-5 2-5 15,-9 0 0-15,-3 0 17 16,-5 2-16-16,0-2-2 16,-2 0-2-16,1 2 3 15,2-2-11-15,3-2 11 0,1 2 0 16,3-2 18-16,-1 0-3 16,0 0 14-16,-2 0-29 15,-8 0 0-15,-1 0 1 16,-7 0-1-16,-5 2 0 15,-2 0 3-15,0-2 8 16,1 0 8-16,1-2-10 16,2 0-9-16,1 0 37 15,-2 0-37-15,-6 0 0 16,-3 0 23-16,-9 0-16 16,-5 0 11-16,-5 0-18 0,2 0 0 15,-6 0-4-15,2 2 4 16,-2-2 0-16,-2 0 3 15,3 0-2-15,-3 0 20 16,0 0-21-16,2 0 0 16,-2 0 12-1,0 0-12-15,0 0 0 0,0 0-9 16,0 0 18-16,0 0-7 16,0 0-2-16,0 0 0 15,0 0-2-15,0 0-7 16,0 0-18-16,0 0-1 0,0 0 29 15,0 0-2 1,0 0-51-16,0 0-23 0,-11 4 34 16,-43 12-178-16,5-2-304 15,-2-2-376-15</inkml:trace>
  <inkml:trace contextRef="#ctx0" brushRef="#br0" timeOffset="4337.89">28960 5759 1001 0,'0'0'578'0,"0"0"-393"16,0 0-98-16,0 0 167 16,0 0 10-16,0 0-152 15,0 0-20-15,2 0-15 16,-2 0-2-16,0 0 64 15,0 0-121-15,-2 0-17 0,-7 0 56 16,-4-6-50-16,-3-2 34 16,-4-4 13-16,-8-3-31 15,-9 0 6-15,-5-3-29 16,-7-3 0-16,-6-2-12 16,-3-1 27-16,-2-1-8 15,-3 1 11-15,1-2 2 16,-3 4 10-16,-5 0-30 15,-1 2 0-15,-2 2-14 16,-5 6 32-16,-2 0-18 16,-5 6 8-16,-2 0-1 15,-4 6 1-15,-5 0-8 16,-22 0-5-16,-20 0-23 0,14 0 20 16,10 0 8-1,16-6 19-15,19-4-18 0,-14-2 24 16,-14-2-25-16,2 0-3 15,-1 0-17-15,-2 0 5 16,2-1 15-16,2 1 15 16,7 5-9-16,5-1 10 15,10 3-16-15,10 4 0 16,10 0-1-16,9 2-4 16,6 1 5-16,5 0 0 15,-1 0 0-15,1 0 12 16,-5 0-12-16,-4 0 0 0,-7 6-1 15,-4 6-30 1,-3-1 31-16,-4 6 7 0,2-1-6 16,5-2 14-1,3 2-15-15,9-2 0 0,5-2-6 16,5 0-21-16,2 0 27 16,3-2 2-16,-2 0 11 15,-2 2 1-15,-6 0-14 16,0 2 0-16,-1 4-9 15,1 0-5-15,3 4 14 16,2 4 0-16,4 3 11 16,2 3 10-16,5 2-11 0,6 0-10 15,0 0 0 1,3-4-16-16,2 0 14 0,-2-2-8 16,2 0 20-16,1 0 5 15,-2 4-3-15,4 4-12 16,3 4 0-16,4 7-21 15,3 7 21-15,5 4 17 16,0 2-4-16,0 4 22 16,13-2-20-16,6-2-3 15,5 1-12-15,1-3-8 16,1-2-4-16,3-2 12 16,0 2 0-16,2-2 12 15,0 3 3-15,-2-3-15 16,3 0 0-16,-1-4-28 15,0-4 19-15,8 0 9 0,0-2 0 16,8 2 18-16,6-1-10 16,5 1-8-16,5-2 0 15,3-6-21-15,9-2 21 16,2-4 0-16,10-6 18 16,22-2-17-16,-6-8 13 15,3-4 26-15,4-6-40 16,-19-4-33-16,14-2 32 15,-2 0 1-15,-3 0 0 16,-2-4 5-16,-3-4 4 16,-1 4 14-16,-9-2-23 15,-8 4-25-15,-3-2 24 16,-7 0-5-16,0 0 6 16,2-2 6-16,5-2 14 15,3-4-20-15,6-2 0 0,4-2-22 16,2 0 22-1,1-2-1-15,-7 2 2 0,-4-2 9 16,-6 0 0-16,-6-2-1 16,-5 0-9-16,-6-3-19 15,-4 1 11-15,-6 0 7 16,-3 2 2-16,-3-2 12 16,2 3-2-16,0-6 22 15,7-1-33-15,3-4-5 16,6-2-7-16,2-2 8 15,-2 0 4-15,-2 2 30 16,-8 2-24-16,-5 3 24 0,-7 4-27 16,-7 1-3-16,0-1-17 15,-6 1 7 1,0 0 10-16,-1-4 16 0,1-2-7 16,1-4-1-16,5-2-8 15,2-4-18-15,4 0 7 16,2 0 4-16,-4 2 7 15,1-1 13-15,-3 8-12 16,-2-2 14-16,-2 3-15 16,-4 0 5-16,2 4-13 15,-2 2-5-15,-5 2 10 0,-3 2 3 16,-4-2 6 0,-2 2 22-16,-2 0-10 0,-3-2-18 15,0 0-24-15,1-2 14 16,0-2 10-16,-1-2 7 15,1 0-1-15,-3-1 5 16,2 1-1-16,-2 0-4 16,-2 2-12-16,0 0 2 15,0 0 4-15,0 2 24 16,-8 2 10-16,-1 4 4 16,-1 2-1-16,2 4-13 15,4 0-33-15,-3 4 9 16,4-2 0-16,-1 2 30 15,1 2-28-15,1-2 5 16,-2 0 7-16,2 2-13 0,0 0-2 16,0 2-23-16,-1 2-11 15,1 0 16-15,2 0-22 16,-2 0-76-16,-16 2-10 16,3 12-211-16,-10 0-501 15</inkml:trace>
  <inkml:trace contextRef="#ctx0" brushRef="#br0" timeOffset="5922.53">25134 11506 214 0,'0'0'1203'15,"0"0"-824"-15,0 0-247 16,0 0-4-16,-122 18 45 0,93 12 6 15,-3 12-146 1,3 12-2-16,3 10 43 16,6 11-20-16,6 7 8 15,6 2-17-15,8-2-18 0,0-1-12 16,10-12-15 0,17-6-11-16,11-15 11 15,7-12 20-15,9-16-14 0,8-18 6 16,5-2-4-16,6-26-8 15,1-20-7-15,-1-10-21 16,-10-6 28-16,-16-3 15 16,-18 1 10-16,-21 2-12 15,-8-2-1-15,-11 2-10 16,-27 2-2-16,-10 10-17 0,-6 7 17 16,-6 18 36-16,2 10 0 15,4 15 1-15,5 0-37 16,7 26 9-16,10 9-9 15,15 5-84-15,11 8 84 16,6 8-95-16,4 6-123 16,36 30-109-16,-5-14-284 15,-1-9-183-15</inkml:trace>
  <inkml:trace contextRef="#ctx0" brushRef="#br0" timeOffset="6560.54">25527 13307 1265 0,'0'0'398'0,"0"0"-290"16,0 0 109-16,0 0 42 0,0 0-18 16,0 0-95-1,-103-107-61-15,90 105 0 16,-8 2-78-16,-5 2-7 0,-10 27 56 15,-6 13-9-15,-8 14 0 16,2 14 5-16,3 6-1 16,7 6-11-16,9 0-40 15,16-3-4-15,11-7 4 16,2-6 0-16,15-12 0 16,19-10 27-16,6-14-27 15,7-10 0-15,2-14-15 16,-1-6-55-16,4-4 55 15,0-20 0-15,-4-10-4 16,-1-6 17-16,0-8 4 16,-9-4-19-16,-4-12 11 0,-11-2-1 15,-11-3-11 1,-12-3 19-16,0 4-1 0,-25 6 42 16,-14 12-41-1,-11 11 22-15,-4 17-23 0,-1 15 0 16,2 7 2-16,-1 4 11 15,5 17-12-15,4 10 19 16,8 1-20-16,8 0-31 16,13-2-139-16,16 2-325 15,0-10-170-15,7-6-727 0</inkml:trace>
  <inkml:trace contextRef="#ctx0" brushRef="#br0" timeOffset="7291.93">25727 14780 1054 0,'0'0'548'0,"0"0"-408"16,0 0 34-16,0 0 86 0,0 0-58 15,-125-36-34-15,101 32-116 16,-3 4-15-16,0 0 30 16,-4 12-67-16,-4 25 0 15,-4 8 21-15,-1 22-3 16,5 9 34-16,8 8-43 16,12-4 10-16,15-3 10 15,0-15-29-15,26-12 0 16,17-14 6-16,10-16-6 15,10-20 0-15,6-2-13 16,2-32-31-16,0-14 43 16,-4-14-33-16,-10-13 28 15,-9 3-3-15,-19 0 18 0,-19 4 23 16,-10 8-30 0,-17 6 5-16,-26 9 87 0,-15 12-94 15,-6 8 2-15,-3 15 73 16,5 6-53-16,8 4-11 15,14 0-11-15,11 8-33 16,20-2-21-16,9-6-140 16,40-6-301-16,14-16 142 15,6-14-382-15</inkml:trace>
  <inkml:trace contextRef="#ctx0" brushRef="#br0" timeOffset="7903.64">26607 12461 1046 0,'0'0'484'0,"0"0"-411"0,0 0 86 15,0 0 90-15,0 0-136 16,0 0-66-16,0 0 55 16,-122 22-36-16,105 6 16 15,0 8-42-15,6 8 0 16,6 2-9-16,5-2-31 16,5-2-10-16,21-8-15 15,8-6 33-15,6-6-16 16,5-10-12-16,8-10 7 15,5-2-18-15,7-14-36 16,-1-20-77-16,1-10 124 16,-11-8-19-16,-15 0 39 0,-18 0 1 15,-19 5 20-15,-2 7 29 16,-35 7 11-16,-15 6 4 16,-10 13 69-16,-2 14-72 15,3 0 21-15,7 28-45 16,13 11-15-16,15 7-21 15,15 4-2-15,9 2-146 16,4 2-77-16,35 24-162 16,-6-12-242-16,-4-8-206 0</inkml:trace>
  <inkml:trace contextRef="#ctx0" brushRef="#br0" timeOffset="8387.73">26790 13582 912 0,'0'0'580'0,"0"0"-427"15,0 0-66-15,0 0-24 16,0 0 88-16,0 0-5 16,9-103-96-16,-9 87 33 15,0 2 38-15,0 0 31 16,-7 6-2-16,-9 2-134 0,-3 6 2 15,-8 0 15-15,-4 20-32 16,-3 12 53-16,-3 12-47 16,-2 8 8-16,8 5-8 15,4 4-7-15,12 4-13 16,8-1 11-16,7-6 4 16,7-8 10-16,20-10-11 15,12-15 11-15,11-16-12 16,6-9-58-16,4-12-58 15,-3-22 116-15,1-8-55 16,-11-8 55-16,-9-2 7 16,-15 2 5-16,-19 4 2 15,-4 2-14-15,-18 8 0 16,-16 5 47-16,-3 13-21 0,-1 12 33 16,5 6-42-16,4 10-7 15,6 22-10-15,8 13-106 16,7 11-181-16,8 38-33 15,0-12-282-15,12-6-128 0</inkml:trace>
  <inkml:trace contextRef="#ctx0" brushRef="#br0" timeOffset="8788.96">27002 14357 1190 0,'0'0'411'0,"0"0"-232"0,0 0-43 0,0 0 77 16,0 0 23-16,0 0-219 15,0 0-5-15,-31-25 111 0,8 40-55 16,-10 15 37-16,-9 11-13 16,-3 13-22-16,-2 4 45 15,9 8-106-15,14 0-3 16,10-2 15-16,14-14 5 15,4-11-26-15,30-21 0 16,11-17 10-16,13-2-20 16,6-38-80-16,3-12-24 15,-2-14 75-15,-5-3-28 16,-13 2 67-16,-14 4 18 16,-18 7-4-16,-15 10 41 15,0 6-27-15,-22 11 7 0,-11 2 41 16,-3 8-61-1,1 4 27-15,3 2-18 0,8 0-6 16,13-2-18 0,11-10-113-16,33-40-187 0,19 4-179 15,3-7-440-15</inkml:trace>
  <inkml:trace contextRef="#ctx0" brushRef="#br0" timeOffset="9254.5">27987 12571 1156 0,'0'0'350'16,"0"0"-300"-16,0 0 44 15,0 0 127-15,0 0-96 16,0 0-10-16,0 0-13 15,-23-6-9-15,8 6 26 16,-3 0-101-16,-3 0-7 16,0 14 15-16,-4 8-10 15,-2 6-4-15,0 6 13 16,3 8 21-16,6 4 27 0,7-1-73 16,11-5 0-1,0-7-6-15,22-6 5 0,20-14 1 16,12-6-1-16,8-7 2 15,3-12-2-15,-5-19-96 16,-9-5 30-16,-15-2 66 16,-18 0 2-16,-18 2 0 15,-2 6 68-15,-32 6 14 16,-10 10 33-16,-6 14-116 16,2 0 0-16,3 28-6 15,11 14 6-15,13 12-42 16,11 11-95-16,10 7-161 15,4 34-102-15,17-16-270 16,-3-10-77-16</inkml:trace>
  <inkml:trace contextRef="#ctx0" brushRef="#br0" timeOffset="9668.79">28089 13641 1162 0,'0'0'396'0,"0"0"-247"15,0 0-21-15,0 0 146 16,0 0-2-16,0 0-135 16,0 0 28-16,4-95-26 15,-37 104-94-15,-9 27 28 16,-8 17-67-16,2 12 6 16,5 6 16-16,12 1-22 15,18-8 2-15,13-5 8 16,0-13-15-16,21-19-1 15,18-14-39-15,7-13-25 16,10-4 24-16,7-28-59 0,-1-7 63 16,-4-5-28-16,-14-2 60 15,-15 2-35-15,-19 2 35 16,-10 8 4-16,-16 6 71 16,-20 7-21-16,-8 10 26 15,-5 11-8-15,-1 0-48 16,8 4 46-16,9 14-66 15,10 2 0-15,15-2-18 16,8-4-33-16,17-6-75 16,57-8-113-16,-3-10-363 15,-4-10-545-15</inkml:trace>
  <inkml:trace contextRef="#ctx0" brushRef="#br0" timeOffset="10001.9">29158 12986 1844 0,'0'0'485'0,"0"0"-409"16,0 0 92-16,-113 16-34 0,88 10-45 16,3 6-48-1,6 10-40-15,5 4 41 0,7 6-42 16,4 2 0-16,0-1-1 15,19-7-12-15,19-6 13 16,12-12-1-16,14-14 4 16,15-14-16-16,4-10-37 15,2-28-26-15,-6-10 8 16,-15-8-7-16,-20-1 69 16,-21 3 0-16,-23 4 12 15,-13 6-27-15,-34 6 21 16,-24 6-34-16,-76 2-141 15,13 10-394-15,-4 6-570 0</inkml:trace>
  <inkml:trace contextRef="#ctx0" brushRef="#br0" timeOffset="10523.52">25313 12494 537 0,'0'0'183'0,"0"0"-109"0,0 0 31 0,0 0 113 15,0 0-26-15,0 0-94 16,0 0 104-16,15-36-14 0,14 36 54 16,14 0-36-1,17 8-62-15,36 15-15 0,49 3 9 16,53-4-74-16,22-12 59 16,-8-10-99-16,-52 0 8 15,-62-4-32-15,-40 0-23 16,-25 2-54-16,-8 2-99 15,-9 0-138-15,-12 0-162 16,-13 0 84-16,-22 0-169 16</inkml:trace>
  <inkml:trace contextRef="#ctx0" brushRef="#br0" timeOffset="10851.48">25912 13455 1200 0,'0'0'582'15,"0"0"-521"-15,0 0 77 16,0 0 57-16,22-104-46 15,28 62-26-15,14-9-76 16,32-14 0-16,33-18-26 16,22-9-14-16,-10 6-7 15,-32 23 2-15,-40 26 17 16,-33 20-38-16,-3 7-50 16,-13 10-159-16,-4 18-272 0,-16 10-356 0</inkml:trace>
  <inkml:trace contextRef="#ctx0" brushRef="#br0" timeOffset="11101.72">26073 13582 1151 0,'0'0'237'0,"0"0"-147"15,0 0 73-15,117-25 83 0,-55 25-30 16,13 0-129 0,6 0 9-16,6 16-19 0,5 0-25 15,1 2 66-15,6-2-72 16,-8-2 30-16,-7-4-76 16,-17 2-5-16,-22 2-176 15,-38 25-177-15,-7-5-403 16,-15 2-199-16</inkml:trace>
  <inkml:trace contextRef="#ctx0" brushRef="#br0" timeOffset="11351.64">25996 14732 1553 0,'0'0'587'0,"0"0"-564"0,0 0 0 15,0 0 150-15,0 0-52 16,0 0-24-16,170-130-39 16,-94 76-36-16,11-8 50 15,13-2-20-15,2 1-7 16,-1 5-45-16,-10 8-51 16,-18 16-162-16,-8 8-134 15,-22 14-291-15,-22 10 3 0</inkml:trace>
  <inkml:trace contextRef="#ctx0" brushRef="#br0" timeOffset="11887.95">27382 12775 591 0,'0'0'293'0,"0"0"-177"0,0 0 24 0,0 0 12 16,0 0 76-1,0 0 59-15,0 0-92 0,87 66-47 16,-37-28-79-16,9 5 28 16,15-6-34-16,9-4-20 15,3-11-19-15,1-10-24 16,-6-8-196-16,-4-4-86 15,-23-6-330-15,-23-6-58 0</inkml:trace>
  <inkml:trace contextRef="#ctx0" brushRef="#br0" timeOffset="12069.74">27712 13040 629 0,'0'0'648'0,"0"0"-394"15,-105 140-50-15,48-66 21 0,-3 3-18 16,-3-1-71-16,3-8-77 16,4-12-59-16,11-10-47 15,-1-9-181-15,13-15-349 16,8-12-482-16</inkml:trace>
  <inkml:trace contextRef="#ctx0" brushRef="#br0" timeOffset="12273.11">27106 13756 1594 0,'0'0'211'16,"0"0"-171"-16,0 0 36 0,156-29 110 16,-69 7-101-16,4-3-34 15,-1 0-37-15,-17 7-28 16,-17 7-25-16,-25 7-140 15,-27 5-53-15,-4 17-282 16,-8 9 1-16</inkml:trace>
  <inkml:trace contextRef="#ctx0" brushRef="#br0" timeOffset="12450.83">27142 14426 1490 0,'0'0'691'0,"0"0"-515"16,0 0-97-16,0 0-21 16,232-135 49-16,-74 31-107 15,-9 0-27-15,-26 15 15 16,-21-1-62-16,-50 32-189 16,-8 8-415-16</inkml:trace>
  <inkml:trace contextRef="#ctx0" brushRef="#br0" timeOffset="12755.53">28140 12930 814 0,'0'0'401'15,"0"0"-94"-15,60 126 8 16,-22-60-97-16,8-2-94 16,10-10-124-16,5-14 0 15,-1-11-37-15,-2-17-165 0,-7-8-93 16,-4-4-109-1,-14 0-148-15,-15 0 316 0</inkml:trace>
  <inkml:trace contextRef="#ctx0" brushRef="#br0" timeOffset="12919.57">27968 13808 1458 0,'0'0'396'16,"0"0"-280"-16,0 0 50 15,0 0 69-15,0 0-118 16,158-58-36-16,-77 12-81 16,10-25-66-16,-22 13-131 15,-24 8-465-15</inkml:trace>
  <inkml:trace contextRef="#ctx0" brushRef="#br0" timeOffset="13070.87">28612 13415 373 0,'0'0'1488'16,"0"0"-1247"-16,0 0-170 15,167-94 93-15,-95 53-164 16,-16 12-1-16,-23 4-702 0</inkml:trace>
  <inkml:trace contextRef="#ctx0" brushRef="#br0" timeOffset="14598.87">25315 15663 1200 0,'0'0'487'16,"0"0"-460"-16,0 0 27 0,0 0 89 15,0 0-34-15,0 0-17 16,0 0-18-16,151-16-23 15,5 16 91-15,73-9-91 16,46-10 20-16,19-13-9 16,5 2-41-16,-10-2 54 15,12 1-75-15,11-1 6 16,-2-6 26-16,-5-2-32 16,-4-6-7-16,-12-8-20 15,-15-3 9-15,-22 2 18 0,-32-4 0 16,-52 13 15-16,-53 10 36 15,-43 12-50-15,-32 10 10 16,-7 2-11 0,-8 2 0-16,-5 2 23 0,-13 8-1 15,-5 0-9-15,-2 0 44 16,0 0-56-16,0 0-2 16,0 0-55-16,-2 4-132 15,-14 14-281-15,-9 0-460 0</inkml:trace>
  <inkml:trace contextRef="#ctx0" brushRef="#br0" timeOffset="15918.27">26852 16182 947 0,'0'0'485'0,"0"0"-389"16,0 0 105-16,0 0 62 15,0 0-19-15,0 0-122 16,0 0-35-16,23 120 44 15,-10-47-63-15,3 7-32 16,-1 0 89-16,-1-4-119 16,-1-10-6-16,-7-16-1 15,-4-14-8-15,-2-9-8 16,0-15 7-16,-8-12-35 16,-13 0 32-16,-2 0 2 15,0-22-6-15,3-9-19 16,5-13 31-16,3-6-5 0,8-4 10 15,4-4 0-15,0 4 26 16,8 6-25-16,15 4-2 16,4 12-9-16,4 5 10 15,0 14 12-15,0 8-12 16,0 5 0-16,-2 5 52 16,3 21-44-16,-1 10 2 15,0 4-10-15,0 0 17 16,0-4 4-16,-2-4-21 15,2-14 0-15,-2-6-54 16,3-12 51-16,-3 0-39 16,0-26-26-16,-2-6 1 15,-8-12 55-15,-5-4 9 16,-8-2-9-16,-6-4 12 16,0 1 10-16,-18 5 16 15,-6 10-6-15,0 8 38 16,-3 12 48-16,2 6-79 0,6 12-15 15,3 0 39-15,7 16-51 16,9 10-57-16,2 12-137 16,21-4-372-16,-2-8-348 0</inkml:trace>
  <inkml:trace contextRef="#ctx0" brushRef="#br0" timeOffset="16418.93">27667 16272 1650 0,'0'0'562'0,"0"0"-468"0,0 0 11 15,0 0 78-15,0 0-101 0,41 107 48 16,-26-67-115-16,-1-4-9 16,-5-6-6-16,-5-2 0 15,-4-12 12-15,0-2-12 16,0-10 0-16,0-4-9 15,0 0 9-15,-4 0-14 16,-1-16-48-16,5-8 14 16,0-16 27-16,0-8 21 15,0-6 0-15,0-5 10 16,0-3-10-16,0 8-1 0,0 6-8 16,7 12 9-16,6 14 31 15,3 16-31-15,6 6 18 16,2 10 52-16,5 22-64 15,2 12 35-15,1 0-34 16,-3 0-1-16,-3-8 25 16,-3-8-31-16,0-11 0 15,-2-12-4-15,2-5 4 16,-3 0-18-16,-1-13-19 16,-5-10 5-16,-3-7 26 15,-6 2-25-15,-5-8-2 16,0 0-3-16,0-2 28 15,-7 0-89-15,-4 4-67 16,-11-6-71-16,3 12-269 16,0 2-549-16</inkml:trace>
  <inkml:trace contextRef="#ctx0" brushRef="#br0" timeOffset="19849.88">21230 11690 1026 0,'0'0'687'16,"0"0"-525"-16,0 0-79 0,0 0 55 16,0 0 33-16,0 0-27 15,0 0-103-15,139-10-30 16,-85 6 105-16,8-4-57 16,11-2-30-16,8-6-29 15,10 0 0-15,24-4 38 16,28-6-38-16,29 2 0 15,8 0 54-15,-2 6-52 16,-8 8 14-16,-18 4-16 16,-8 0 0-16,-5-2-1 15,-29-4 1-15,-23 0 0 16,-18 0 19-16,-3-2-19 16,9-1 0-16,8 0 0 15,6 1 0-15,-11 2 53 16,-14 6-53-16,-8 2 10 0,-4 4 16 15,-2 0-25-15,2 0 17 16,1 0-18-16,1 0 0 16,-5-3 3-16,-4 2-3 15,-12-2 0-15,-6 2 31 16,-8-1-31-16,-5-1 0 16,-7 2-18-16,-3 1 18 15,-4 0 21-15,0 0-21 16,0 0 6-16,0 1 82 15,-2 9-77-15,-5 4 5 0,3 5-16 16,1 2 1-16,1 4 20 16,2 1-21-16,0 4 15 15,-2 6 19-15,-3 8-32 16,-1 12-2-16,-3 16-6 16,-3 25 6-16,0 25 0 15,0 24 0-15,1 5 0 16,4-11 19-16,5-15-19 15,2-33 0-15,0-16-12 16,0-16 12-16,0-4 11 16,0 12-11-16,0 13 0 15,0 15 7-15,-2 0-6 16,-7-2-2-16,0 1-11 0,2-7 3 16,5-6 9-16,0-4 0 15,2-6 1-15,0-1 27 16,-2-3-28-16,0 0 0 15,2 0-15-15,0-2 15 16,0 0 7-16,0-1-7 16,4-1 0-16,3-6 29 15,-3-4-20-15,-2 0-18 16,-2-2-9-16,0-3 18 16,0-3-5-16,0 0 5 15,0-4 0-15,0-2 20 16,2 0-20-16,0-2-6 15,-2 0-8-15,0 0 14 16,0 5-6-16,0 1 6 0,0 4 0 16,-6-2 6-1,2-2 12-15,4-2-34 0,0-2 16 16,0-6 0-16,0 3-3 16,0-4 3-16,6-3 0 15,1-3 27-15,-4-4-27 16,1-2-11-16,-2-3-2 15,2-4 4-15,1-2 9 16,1 2 0-16,-1 4 1 16,2-4 18-16,-5 4-11 15,3-6-16-15,-3 2-4 16,-2-6-15-16,0-2 27 16,0-2 0-16,0-4 6 15,0 4 23-15,0-2-28 0,0 0-2 16,0 2-19-16,0 2 20 15,0-2 0 1,0-2 0-16,0 0 0 0,-2-2 21 16,-3 0-21-16,-4 0-7 15,-11 0-10-15,-9 0 11 16,-14 0-6-16,-12 2 12 16,-15 6 0-16,-11-4 21 15,-9 6-19-15,-7 2-3 16,-17 6 1-16,9 0 0 15,0 4 0-15,3 1 0 16,17-5 0-16,-9 4 36 16,5-3-25-16,0-1-22 15,0-1 8-15,0-3 3 16,0-6 0-16,0-2 0 0,4-2 0 16,7-4 36-16,5 0-24 15,4 0-24-15,6 0 9 16,7 0 3-16,5 0 6 15,2-6-6-15,7 2 0 16,2-4 21-16,0 2-21 16,1 2-1-16,-1-4-18 15,-2 0 13-15,-5 3-3 16,-3 4 9-16,-4-3 0 16,-2 4 4-16,0 0 14 15,3 0-34-15,6 0 16 16,5-6 0-16,3 2-2 0,4-4 2 15,6 4 0-15,0-6 33 16,2 2-33-16,3-1-1 16,-5 4-22-16,0-4 23 15,-2 1-4-15,0 3 4 16,0 0 0-16,2 1 21 16,2 3-21-16,4-2-2 15,6-1-11-15,3 2-10 16,3 2 23-16,3 0 0 15,0 0 17-15,4 0 8 16,0 0-16-16,2 0-18 16,2 0-7-16,-3-4 5 15,3 4 10-15,0-5 1 0,0-4 0 16,0-13 9-16,0-10-8 16,3-12-1-16,7-12-14 15,4-6 14-15,-1-10-1 16,1-5 1-16,-1-7 0 15,3-20 16-15,1-24-16 16,8-21-6-16,-2-7-22 16,-4 8-14-16,-1 19 40 15,-3 13-5-15,-3 22 7 16,-3 19-3-16,-5 19 3 16,-4 10-6-16,0-4-11 15,0-4 17-15,0-10-4 0,0 3 4 16,0 3 0-16,4-2 24 15,6 0-24-15,-1 2-1 16,-3 2-35-16,1 1 33 16,0 5 1-16,0 4 2 15,-1 2 0-15,3 2 9 16,-2 2-9-16,-3 2-12 16,1 2-18-16,-3 2 7 15,0 0 3-15,0 0 11 16,2-1 9-16,-1 2 19 15,-1 1-19-15,0-3-1 16,0 3-14-16,-2-2-3 16,0 2 9-16,0 0 9 15,0 2 0-15,0 0 16 0,0-2-14 16,0-3-4-16,0-3-23 16,3 2 25-16,4-4 0 15,-1 4 0-15,-2 0 0 16,1 2 16-16,-5 0-16 15,0 4-12-15,0 0-3 16,0 4 6-16,0-1 9 16,0 0 0-16,-5-1 6 15,3-3 6-15,0-1-12 16,2 0-10-16,0 0-11 16,0 2 0-16,0 2 21 0,0 6 0 15,0 2 13 1,0 4 11-16,0 6-18 0,0 0-12 15,0 2-1-15,0 0 7 16,0 2 17-16,0 0-17 16,0-2 0-16,0 0 25 15,0-2-24-15,0-1-2 16,0 1-18-16,0 1 19 16,0 3-7-16,0 2 7 15,0 0 0-15,0 1 36 16,0 3-35-16,0 0-2 15,0-1 1-15,0 1 0 16,0-5 29-16,0 1-29 16,0 0 1-16,0-2 30 15,0 2-17-15,0 0-16 0,-2 4 2 16,2-1 0 0,0 1 11-16,0 0-8 0,0 0 12 15,0 0 50-15,0 0-64 16,0 0-2-16,0 0-1 15,0 0 2-15,0 0 11 16,0 0-11-16,0 0 0 16,0 0 33-16,0 0-33 15,0 0-9-15,0 0-4 16,0 0-10-16,0 0 13 16,0 0-20-16,0 0-109 15,0 0 4-15,0 0-584 16,0 0-621-16</inkml:trace>
  <inkml:trace contextRef="#ctx0" brushRef="#br0" timeOffset="21075.23">22138 12111 874 0,'0'0'516'16,"0"0"-373"-16,0 0-23 15,0 0 53-15,0 0 73 16,0 0-170-16,0 0-36 16,-100-3 23-16,63 28-24 0,-3 14 53 15,-4 7 16 1,1 10-41-16,8 2 79 15,6 4-116-15,9-3-2 16,11-5-28-16,9-8 1 0,0-6-1 16,4-10 0-16,14-6 9 15,3-6 15-15,0-8-24 16,6-8-27-16,7-2-21 16,4 0 48-16,4-8-4 15,-2-6 4-15,1-2 0 16,-10 2 24-16,-5 4-18 15,-10 2-12-15,-5 2-12 16,-7 2 9-16,-4 4-3 0,2 0 12 16,-2-2-39-16,3 0 18 15,2-4-126-15,5-2-18 16,19-12-74-16,-2 2-160 16,-2 2-321-16</inkml:trace>
  <inkml:trace contextRef="#ctx0" brushRef="#br0" timeOffset="21412.75">22445 12194 869 0,'0'0'621'0,"0"0"-468"0,0 0-38 0,0 0 124 0,0 0-46 0,0 0-17 16,0 0-64-16,0 80-16 16,-2-28 49-16,-2 10-117 15,-2 12 45-15,4 5-73 16,2 1 12-16,0-2 12 16,0-12-24-16,0-12 0 15,0-15-1-15,0-15-44 16,0-12-67-16,0-10-42 15,0-2-76-15,0-6 57 16,0-15-96-16,2-27-94 16,6 6-185-16,-2-2-321 0</inkml:trace>
  <inkml:trace contextRef="#ctx0" brushRef="#br0" timeOffset="21716.91">22503 12154 1028 0,'0'0'547'16,"0"0"-423"-16,0 0 87 15,0 0 6-15,0 0-89 16,0 0 11-16,0 0-48 16,5-7-2-16,12 6 55 15,12-4-129-15,6-4 18 0,8-4-33 16,-1 2 0-1,1-1 2-15,-9 3-2 0,-13 5 0 16,-5 3-1-16,-9 1-5 16,-5 0-43-16,-2 0 3 15,0 7-54-15,-2 9 61 16,-11 5-174-16,-8 7-152 16,6-4-187-16,-5 2-294 0</inkml:trace>
  <inkml:trace contextRef="#ctx0" brushRef="#br0" timeOffset="21934.15">22441 12587 1258 0,'0'0'515'16,"0"0"-440"-16,0 0 122 0,0 0 35 16,0 0-142-16,0 0 2 15,0 0-21-15,96-18-14 16,-59 2 20-16,5-7-26 15,3 0-32-15,2-5-19 16,0-1 0-16,-5 1-21 16,-7 6-77-16,-6 2-129 15,-17 8 24-15,-10 6-309 16,-2 4-290-16</inkml:trace>
  <inkml:trace contextRef="#ctx0" brushRef="#br0" timeOffset="22775.56">21848 13573 789 0,'0'0'599'0,"0"0"-413"0,0 0 17 16,0 0 37 0,0 0-50-16,0 0 15 0,0 0-105 15,-107-4 0-15,80 31 20 16,-2 9-103-16,-4 8 15 15,-1 7-2-15,5 6-21 16,3 3 39-16,8 2-2 16,4-4 1-16,12-1-20 15,2-12-20-15,0-9-14 16,16-7-11-16,10-11-5 16,13-8 23-16,5-10 12 15,10 0-1-15,4-10-11 16,-2-12-65-16,-1-4-5 15,-8-2-91-15,-10 3-141 0,-8-2-27 16,-8 0-362-16,-12 9-137 0</inkml:trace>
  <inkml:trace contextRef="#ctx0" brushRef="#br0" timeOffset="22975.08">21984 13922 776 0,'0'0'664'15,"0"0"-453"-15,0 0 2 16,0 0-5-16,0 0-37 16,0 0-44-16,0 0-84 15,44-28 21-15,-13 20-62 16,5-4 16-16,0 2 16 16,-5 0-34-16,-5 0-104 15,-10 6-84-15,-7 4-324 0,-7 0-307 0</inkml:trace>
  <inkml:trace contextRef="#ctx0" brushRef="#br0" timeOffset="23691.63">22269 13626 464 0,'0'0'308'0,"0"0"-27"16,0 0-32-16,0 0 14 16,0 0-24-16,0 0-113 0,0 0-2 15,-4-8-6-15,4 8-22 16,-3 0 76-16,3 19-89 15,0 16 51-15,-2 15 18 16,0 12-144-16,2 2 32 16,0 2-25-16,0-8 0 15,0-9 24-15,0-15-38 16,0-10 21-16,0-12-22 16,0-8-48-16,0-4 5 15,0 0 24-15,0-6 1 16,0-14 18-16,0-5 6 15,11-7 22-15,3-1-28 16,7-2-46-16,4 5 28 0,4 4-12 16,2 8 20-16,1 12 10 15,-6 6 1-15,-3 6 24 16,-6 22-1-16,-10 8-24 16,-7 6 0-16,0 4 2 15,-13-3 10-15,-16-3 58 16,-5-4-39-16,-5-8 17 15,-4-4-48-15,5-8 0 16,7-8-6-16,8-8-3 16,12 0-35-16,11-10 43 15,0-16-87-15,16-8-64 16,35-16-97-16,-4 8-359 16,-2 8-268-16</inkml:trace>
  <inkml:trace contextRef="#ctx0" brushRef="#br0" timeOffset="24006.93">22790 13680 811 0,'0'0'494'0,"0"0"-427"0,0 0-29 15,0 0 155-15,0 0 4 16,0 0-29-16,0 0 23 15,42-33-34-15,-32 59 47 0,-1 15-38 16,-1 11-68 0,2 12 36-16,-6 6-75 0,-2 1 4 15,-2-3-62 1,0-10 12-16,0-10-26 0,0-12 10 16,-2-10-61-16,-5-12 40 15,-2-6-73-15,0-6-26 16,-1-2-124-16,-9-18-221 15,3-10-174-15,3-4-219 0</inkml:trace>
  <inkml:trace contextRef="#ctx0" brushRef="#br0" timeOffset="24225.09">22855 13529 340 0,'0'0'1048'0,"0"0"-731"0,0 0-235 16,0 0 135-16,0 0 17 16,0 0-55-16,125-20-53 15,-90 8-114-15,-4 2 13 16,-6-2-25-16,-2 4-12 16,-10 2-7-16,-2 6-75 15,-11 8-122-15,0 16-265 16,0 4-251-16</inkml:trace>
  <inkml:trace contextRef="#ctx0" brushRef="#br0" timeOffset="24394.35">22938 13858 446 0,'0'0'1254'0,"0"0"-908"0,0 0-191 15,0 0 77-15,0 0-129 16,0 0-35-16,158-56-68 15,-98 20-64-15,4 0-164 16,-14 11-418-16,-17 11-645 0</inkml:trace>
  <inkml:trace contextRef="#ctx0" brushRef="#br0" timeOffset="25123.75">24336 12998 1028 0,'0'0'336'0,"0"0"-209"0,0 0-58 16,0 0 110-16,0 0-52 16,0 0-114-16,0 0 47 15,-12 6 74-15,12-6-36 16,0 0 68-16,15 0-92 15,11 0 36-15,14-4-57 16,10-8-38-16,6-2 2 16,4-4-17-16,2-1 1 15,-4 0 18-15,-5-2-10 0,-6 2 3 16,-11 2-12 0,-14 6-57-16,-9 4 7 0,-8 5-13 15,-5 2-48 1,0 0 28-16,-5 31-149 0,-10-3-262 15,-3 4-458-15</inkml:trace>
  <inkml:trace contextRef="#ctx0" brushRef="#br0" timeOffset="25389.13">24336 13523 472 0,'0'0'1212'16,"0"0"-974"-16,0 0-161 16,0 0 32-16,0 0 108 0,0 0-123 15,0 0-4-15,85 0-8 16,-33 0-76-16,3-12 5 16,3-6-5-16,-4 0 13 15,-7 2-38-15,-12 4 5 16,-10 6-100-16,-16 6-81 15,-7 0-89-15,-2 14-20 16,-7 10-84-16,-9-2-227 0</inkml:trace>
  <inkml:trace contextRef="#ctx0" brushRef="#br0" timeOffset="25657.89">24370 14083 1023 0,'0'0'391'16,"0"0"-269"-16,0 0 44 16,0 0 5-16,0 0-6 15,143-12-109-15,-103 6-9 16,-3 2-20-16,0-5-27 15,-6 9-45-15,-4 0-143 0,-8 3-147 16,-5 11-262 0,-10 6-265-16</inkml:trace>
  <inkml:trace contextRef="#ctx0" brushRef="#br0" timeOffset="25873.25">24450 14614 1759 0,'0'0'395'16,"0"0"-311"-16,0 0 9 15,0 0 12-15,0 0-20 16,169-80-67-16,-109 36-11 16,1-5-8-16,-5 3 1 0,-9 1-61 15,-7 2-65-15,-5-3-158 16,-8 10-111-16,-12 10-334 15</inkml:trace>
  <inkml:trace contextRef="#ctx0" brushRef="#br0" timeOffset="26458.42">24997 12595 781 0,'0'0'506'0,"0"0"-352"0,0 0 113 0,0 0 16 15,0 0-109-15,0 0 24 16,0 0-98-16,-19 112-30 16,26-78 4-16,11-4-74 15,7-5 20-15,4-6 0 16,0-5-19-16,-3-2-2 15,-4 2-2-15,-11 4-42 16,-8 9 44-16,-3 9-23 16,-12 6 24-16,-19 6 22 15,-2-2-21-15,0-6-1 16,3-8-8-16,4-5-115 16,-3-2-98-16,7-3-398 15,-1-4-281-15</inkml:trace>
  <inkml:trace contextRef="#ctx0" brushRef="#br0" timeOffset="26854.46">24693 13525 618 0,'0'0'361'0,"0"0"-198"16,0 0 67-16,0 0 65 16,0 0-55-16,0 0-60 15,0 0-115-15,32-14 10 16,-10 28 63-16,2 7-95 16,3 4 25-16,2 8 2 15,-2 4-21-15,-5 8 33 16,-5 3-81-16,-3 0-1 15,-7 0 30-15,-3-6-21 16,-4-8 4-16,0-8 19 16,0-4-16-16,-17-5-16 0,-10-2-30 15,-8 1-134 1,-11 3-8-16,0-3-7 0,-3 2 70 16,5-2-50-16,9 0-79 15,14-2-306-15,11-10-410 0</inkml:trace>
  <inkml:trace contextRef="#ctx0" brushRef="#br0" timeOffset="27162.53">24706 14073 622 0,'0'0'600'0,"0"0"-432"0,0 0-43 15,0 0 88 1,0 0-30-16,119 28-88 0,-103-8 25 16,-8 8-104-16,-3 4 43 15,-5 4 36-15,0 4-58 16,0-8 30-16,2 0 14 16,0-6-7-16,2-4 8 15,4-5-82-15,-2-6 1 16,1 0-28-16,-1-4 45 15,-4 0-26-15,-2 1 8 16,0-1-65-16,-8 6-140 16,-15-4-375-16,2-2-252 0</inkml:trace>
  <inkml:trace contextRef="#ctx0" brushRef="#br0" timeOffset="27357.7">24947 14458 1235 0,'0'0'561'0,"0"0"-539"16,0 0 24-16,0 0 157 15,0 0-95-15,0 0 48 16,0 0 6-16,42 94-24 16,-57-72-18-16,-12 2-120 15,-19-2-70-15,5-4-106 16,-1-10-767-16</inkml:trace>
  <inkml:trace contextRef="#ctx0" brushRef="#br0" timeOffset="27488.36">24934 14650 1553 0,'0'0'0'0,"0"0"-816"0</inkml:trace>
  <inkml:trace contextRef="#ctx0" brushRef="#br0" timeOffset="33716.58">6443 2151 400 0,'0'0'267'0,"0"0"-149"0,0 0-69 15,0 0 49-15,0 0 41 16,0 0-14 0,0 0 19-16,16 6-48 0,-12-4-36 15,-2 2-60-15,3-1-5 16,1 0 5-16,4 5 1 16,3 4-1-16,3 5 33 15,3-3 33-15,4 4 94 16,-1 0 32-16,0 2-119 0,-4 2 18 15,-5 0-17 1,-3-4 23-16,-6-4 30 0,-4 2-27 16,0 6-8-1,0 12-46-15,-6 10-44 0,-8 8 87 16,-1 6-37-16,-2 3 7 16,5 1 6-16,2-2-50 15,-1-2 0-15,2 2-15 16,-2-1-10-16,-2-1 9 15,-3 0 2-15,-4 0-1 16,-2 2 27-16,-5 0-19 16,-2 0-8-16,-2 4-14 15,-5-1-11-15,1-1 11 16,-3-2 28-16,-3 0-14 16,-3-2 24-16,-3 3-23 0,-6 3-1 15,-5 0-9 1,-6 2-37-16,-1 0 46 0,-5-2 31 15,6 1-23-15,-1-3 8 16,1 0-7-16,-1 4-9 16,1 2-6-16,-3 4-16 15,5 6 20-15,-3 3 4 16,3 3 7-16,-1 4 15 16,1 6-17-16,-8 15-7 15,-5 17-12-15,8-9-24 16,9-13 35-16,13-12 2 15,10-16 13-15,-3 10-6 16,-4 11 7-16,3-3-29 0,4-4 14 16,-1-4-34-16,5 1 34 15,2-3 13-15,4 0-5 16,1-4 14 0,6 0-4-16,0-4-18 0,5-1-21 15,2-3-6-15,0-2 20 16,4 1 14-16,-1-7 1 15,0-2 10-15,-1-2-17 16,3-2-1-16,-3 0-15 16,2-3-21-16,0 0 36 15,3-1 1-15,0-1 17 16,2-1-3-16,2-2-14 0,0 0 5 16,0-4-6-1,0 2-31-15,0-4 25 0,8 2 12 16,3-1 6-16,3-1 10 15,-1 4-10 1,5 0-12-16,0 2-18 0,2 0-7 16,2 3 25-16,-1-5 16 15,-2-1-16-15,4 0 17 16,-1-1-10-16,0 0-7 16,5 0-21-16,0-1-3 15,2 0 24-15,2 0 1 16,0-3 7-16,2 0 5 15,1 0-2-15,-1 2-11 0,0 2-17 16,-1 2-23 0,2 2 40-16,1 3 1 0,1-1 28 15,-1 2-13-15,3-2-15 16,0 2-2-16,-2-2 1 16,2 0-20-16,-3 1 20 15,3-2 12-15,0 0-10 16,2-1 23-16,0-2-17 15,0 2-8-15,-1-1-5 16,-2-2-16-16,1 0 21 16,-3-5 9-16,-3-2 5 15,-3-6 4-15,-5-4-9 16,-1-2-9-16,-6-6-23 16,-1-2-7-16,-3-2 30 15,-1-2 9-15,-3-2 9 16,-3-2-3-16,0 0-14 15,1 3 4-15,0-1-5 0,0 1-33 16,-1 3 33-16,3 3 15 16,-2 1 0-16,2 0-1 15,0 2-13-15,0-2 3 16,2 2-4-16,-2 0-18 16,-1 2 18-16,2 4 12 15,-1 2 0-15,-1 2 9 16,2 0-20-16,1-2-1 15,-5-1-4-15,3-5-22 16,-2-4 26-16,-3-8 11 16,1-3 4-16,-1-4-5 15,-4-3-10-15,2-4 4 16,-2 0-4-16,0 0-34 0,0 0 34 16,0 0 15-1,0 0 0-15,0 0-2 0,0 0-3 16,0 0-10-16,2 0-11 15,-2 0-7-15,0 0 17 16,0 0 2-16,0 0 7 16,0 0-7-16,0 0-1 15,0 0-33-15,0 0-103 16,0 0-131-16,0 0-5 16,0 0-242-16,0 0-176 0,0 0-282 15</inkml:trace>
  <inkml:trace contextRef="#ctx0" brushRef="#br0" timeOffset="34036.81">5707 10275 616 0,'0'0'290'16,"0"0"-86"-16,0 0 38 16,0 0-12-16,0 0 35 15,0 0-50-15,0 0-116 0,10 54 86 16,1-32-73-16,4 2-14 16,3-2-29-16,7 0-5 15,4-4-42-15,6-4-22 16,7-10-41-16,6-4 12 15,0 0 29-15,-1-12-119 16,-5-8-69 0,3-14-79-16,-11 8-96 0,-12 0-446 0</inkml:trace>
  <inkml:trace contextRef="#ctx0" brushRef="#br0" timeOffset="34270.93">6283 10110 1224 0,'0'0'500'0,"0"0"-408"16,0 0-21-16,0 0 73 15,0 0 91-15,0 0-43 16,0 0-64-16,10 62-49 16,-10-23-31-16,0 4 0 15,-13 8-48-15,-9-1-20 16,-3-2-17-16,2-4 37 15,-14 10-177-15,9-13-207 16,1-8-554-16</inkml:trace>
  <inkml:trace contextRef="#ctx0" brushRef="#br0" timeOffset="35714.97">6798 12119 960 0,'0'0'495'0,"0"0"-239"15,0 0-89-15,0 0 64 16,0 0-36 0,0 0-97-16,0 0-39 0,-106-51-59 15,89 48 29-15,-1 3-29 16,-7 0 0-16,-4 13 25 16,-4 14-12-16,-7 14-7 15,0 13 63-15,5 8-69 16,6 8 6-16,13 2 40 15,13-4-16-15,3-5-27 16,16-11-3-16,20-8 0 0,10-12-15 16,12-12 1-16,5-12-69 15,8-8 53-15,1-4-17 16,-4-22-100-16,-5-4-51 16,1-14-141-16,-16 5-241 15,-15 6-123-15</inkml:trace>
  <inkml:trace contextRef="#ctx0" brushRef="#br0" timeOffset="36113.57">7078 12332 874 0,'0'0'571'0,"0"0"-462"15,0 0 92-15,0 0 48 16,0 0-39-16,0 0-55 16,0 0-98-16,-2-14 8 15,-4 16-65-15,-2 12 12 16,0 8 67-16,-1 8-32 15,2 5-21-15,2 2-26 0,5-5 0 16,0-1 4-16,10-8-4 16,11-5-6-16,4-3 5 15,6-7 1-15,0-8-16 16,3 0-9-16,-3-4-4 16,-4-15 16-16,-5-2 5 15,-7-5 8-15,-7-3 8 16,-8 1 8-16,0 2-2 15,-12 4-14-15,-13 4 1 16,-6 6 32-16,-2 4-33 16,-5 6 16-16,3 2 14 15,1 2-24-15,8 14-4 0,7 4-2 16,11 2-18 0,8 1 7-16,0-1-129 15,24-7-149-15,23-11-10 0,-4-1-98 16,-8-3-286-16</inkml:trace>
  <inkml:trace contextRef="#ctx0" brushRef="#br0" timeOffset="36667.1">7294 12410 707 0,'0'0'630'16,"0"0"-431"-16,0 0-72 16,0 0 32-16,0 0-30 0,0 0 63 15,0 0-74 1,44 29-18-16,-30-7-51 0,-3 3-19 15,0 5 32-15,-4 1-29 16,0-1-3-16,-5-4 10 16,-2-6-32-16,0-2-8 15,0-8-14-15,0-4 14 16,-2-4-24-16,-2-2 2 16,1 0-86-16,3-14 97 15,0-10-53-15,0-6 36 16,0-4 12-16,9-4 13 15,6 2-18-15,3 6 21 16,-2 7 0-16,0 9 2 16,0 8 11-16,-6 6 21 15,-1 0 0-15,1 11-6 0,-2 8 69 16,-3 5-97-16,-1-2 24 16,0-1 56-16,-2-6-55 15,-2-4-20-15,0-3-5 16,0-6-5-16,0-2-11 15,0 0-23-15,0 0-74 16,0-6 98-16,3-12-51 16,4-7 12-16,2-3 35 15,6-2 19-15,7-3-16 16,5 2 16-16,0 5-8 16,0 6 8-16,-8 12 1 15,0 8 42-15,-7 0-6 16,-2 22-1-16,-3 16 62 15,-1 8-61-15,-4 6-37 16,0 1 117-16,3-7-117 0,0-10-22 16,4-4-204-16,1-10-278 15,-3-10-248-15</inkml:trace>
  <inkml:trace contextRef="#ctx0" brushRef="#br0" timeOffset="37666.67">7878 12414 1069 0,'0'0'652'16,"0"0"-474"-16,0 0-141 15,0 0 98-15,0 0-9 0,0 0-43 16,9 125 110 0,-7-53-122-16,-2 10 5 0,0 3-36 15,0-4-22 1,0-4 45-16,0-11-63 0,-11-10 0 15,-1-12-20-15,-1-14 20 16,0-9-47-16,0-14-7 16,0-7 6-16,-6 0 47 15,4-14-29-15,-3-16 29 16,5-10-16-16,3-12 17 16,6-13-6-16,4-4-32 15,0-10-28-15,9 1 40 16,9 2-29-16,7 8 30 15,2 9 25-15,-1 15 12 0,4 15-12 16,-9 8 0 0,-1 13 0-16,-7 8 28 0,-3 0-28 15,-4 16 0-15,-1 16 130 16,-3 13-57-16,-2 5-24 16,0 2-12-16,0-2-29 15,0-12 38-15,2-8-46 16,5-12-61-16,2-8 40 15,6-10-104-15,4 0-16 16,0-10-24-16,6-14-53 16,-1-6 21-16,-1-4-26 15,-4-2-56-15,-3 2 208 16,-7 2 61-16,-2 2 10 0,-5 2 80 16,-2 3 114-1,0 7 87-15,0 7-59 0,0 4-78 16,0 5 55-16,0 2-74 15,0 0-51-15,0 14-40 16,2 13-26-16,3 6 130 16,-1 4-111-16,1-1-8 15,1-8 29-15,1-10-48 16,0-8-45-16,0-10-58 16,-1 0-57-16,5-4 13 15,1-18 45-15,3-8-44 16,1-4 109-16,-3-1-55 15,1 3 51-15,-4 9-3 16,-1 9 44-16,-5 7 74 16,2 7-5-16,-2 0-30 0,5 18 133 15,-1 8-52-15,4 5-52 16,1-5-34-16,3-4-32 16,-1-10-4-16,3-8-14 15,2-4-119-15,0-10 103 16,1-21-119-16,0-9 69 15,0-7-129-15,-3-8-106 16,-3 1-28-16,-4 0 145 16,-6 4 144-16,-5 2 56 15,0 3 114-15,0 9 161 16,0 6-5-16,0 12-53 0,0 8 53 16,-2 10-140-1,2 0-112-15,0 26 73 16,0 19-21-16,0 10 10 0,0 12-49 15,0-1-30 1,0-4 24-16,0-4-25 0,4-8-153 16,5 7-82-16,-3-15-46 15,-4-8-536-15</inkml:trace>
  <inkml:trace contextRef="#ctx0" brushRef="#br0" timeOffset="38734.33">8417 12637 461 0,'0'0'1255'0,"0"0"-946"0,0 0-307 0,0 0 6 15,0 0 47-15,0 0-55 16,163-96 40-16,-103 66-40 16,1-5 0-16,-7-1 25 15,-6 4-23-15,-11 4-4 16,-10 8-8-16,-12 8 4 15,-9 8 6-15,-6 4 21 16,0 0 25-16,-6 0 112 16,-9 4-90-16,-5 14 21 15,0 6-62-15,2 7-2 16,3 1 75-16,3-2-98 16,8-2 8-16,4-6 29 0,0-8-39 15,2-6-55 1,16-6-15-16,4-2-40 0,7 0 98 15,8-16-55 1,2-9 40-16,3-5-10 0,1-6-26 16,-1-4 9-16,-4-6-36 15,-5-2-49-15,-6-4 63 16,-7 2 36-16,-9 5 20 16,-11 5 20-16,0 8 45 15,0 6 75-15,-4 4-29 16,-5 4-14-16,2 4 50 15,0 7-83-15,5 7-4 16,0 0 14-16,2 18-42 16,0 22-12-16,0 15 6 0,0 16 9 15,0 1 8-15,0 0-23 16,0-10 0-16,0-5-13 16,0-11 13-16,0-10-114 15,0-9-108-15,0-6-161 16,0-9 96-16,-11-8 39 15,-5-4 155-15,-1 0 93 16,-3-2 122-16,3-10 83 16,2-6-38-16,9-2-52 15,4-5 18-15,2-7-80 16,0-4-34-16,17-1 47 16,8-2-65-16,2 3-1 15,2 6-7-15,-3 8 7 0,1 6 23 16,-3 8-17-16,1 8 6 15,-5 0 115-15,1 12-76 16,-9 16 50-16,-3 6-10 16,-5 6-66-16,-4 0 21 15,0-6-46-15,0-6 0 16,0-10-6-16,0-7-218 16,10-10 73-16,5-1-108 15,6-5-91-15,3-20 47 16,0-7 31-16,1-4 15 15,-5 2 257-15,-7 2 81 16,-6 6 215-16,-4 8 99 16,-3 4-41-16,0 8-36 15,0 4-77-15,0 2-80 16,0 0 11-16,0 0-163 0,0 4 15 16,0 8-24-1,0-2 0-15,0 0 9 0,0-6-9 16,0-2 10-1,10-2-25-15,6 0-10 0,4 0 5 16,5-4-11-16,1-4 31 16,4 4 0-16,-4 2 0 15,-2 2 0-15,-1 0 58 16,-7 0-58-16,-3 8-16 16,-3-2 16-16,-2 0-69 0,3 0-57 15,11 4-240-15,-2 0-373 16,0 0 35-16</inkml:trace>
  <inkml:trace contextRef="#ctx0" brushRef="#br0" timeOffset="38968.94">10228 12448 1588 0,'0'0'574'0,"0"0"-562"0,0 0 4 0,0 0 44 0,179-62 10 15,-92 38 28-15,6-2-98 16,-5-2 0-16,-15 2-154 0,-29 2-192 16,-22 8-245-16,-22 6-192 0</inkml:trace>
  <inkml:trace contextRef="#ctx0" brushRef="#br0" timeOffset="39167.41">10519 12146 1265 0,'0'0'733'15,"0"0"-594"-15,0 0-43 16,0 0 9-16,0 0 100 15,0 134-122-15,0-74-71 16,0 4 33-16,0-4-45 0,-8 13-88 16,2-17-193-16,-3-18-738 15</inkml:trace>
  <inkml:trace contextRef="#ctx0" brushRef="#br0" timeOffset="39863.48">11606 12019 879 0,'0'0'696'0,"0"0"-465"0,0 0-47 0,0 0 60 0,0 0-42 0,0 0-46 16,0 0 18-16,-145 12-155 16,105 10 16-16,0 7-31 15,6 3 28-15,12 1-4 16,10 4-19-16,12-3-9 0,14-4 0 16,22-2-38-16,13-4-4 15,4-4-54-15,3-4-21 16,-5 4 76-16,-9 0-27 15,-11 8 41-15,-17 7 12 16,-14 5 30-16,-5 3 25 16,-28 6 17-16,-9-3-23 15,-10-4 78-15,-1-6-57 16,4-8-22-16,5-8-20 16,10-10-13-16,12-10-22 15,18 0-88-15,4-30-167 16,33-46-38-16,7 6-367 15,2-3-141-15</inkml:trace>
  <inkml:trace contextRef="#ctx0" brushRef="#br0" timeOffset="40072.85">11782 11923 1485 0,'0'0'385'0,"0"0"-297"15,0 0 1-15,0 0 126 16,0 0-58-16,0 0-88 15,0 0 27-15,24 128-57 16,-13-56-30-16,0 9-9 16,0-7-24-16,-4-4 0 15,-2-8-78-15,-5 4-101 0,-5-13-102 16,-11-17-525-16</inkml:trace>
  <inkml:trace contextRef="#ctx0" brushRef="#br0" timeOffset="40477.43">11656 12511 880 0,'0'0'384'0,"0"0"-264"15,0 0-68-15,0 0 104 16,0 0-70-16,150-121-29 16,-101 93-44-16,1 4-12 15,-6 4 123-15,-7 8 5 16,-6 6 13-16,-4 6 30 15,-8 0-98-15,-6 2 0 16,-3 14-31-16,2 4-22 0,-1-2 68 16,1 2-77-16,3-6-3 15,3-4-9 1,1-6-45-16,2-4-32 0,-1 0 13 16,-3-12-31-16,-3-6 95 15,-5-4 18-15,-9-2 1 16,0 2 0-16,0-2 8 15,-20 0-17-15,-5 2 28 16,-3 4-25-16,-3 4 103 16,-2 8-61-16,5 6 5 15,-1 0-8-15,5 12-45 16,3 12-14-16,4 4-5 16,5 2-48-16,8-2-56 0,4 2-191 15,2-10-302 1,12-10-321-16</inkml:trace>
  <inkml:trace contextRef="#ctx0" brushRef="#br0" timeOffset="40827.47">12593 12204 1497 0,'0'0'694'0,"0"0"-631"0,0 0-34 15,0 0 40-15,0 0-41 16,135-22 38-16,-112 22-58 16,-10 8-6-16,-8 12-4 15,-5 4-2-15,0 6 4 0,-14 0-1 16,-1-4-12-16,-3-2-36 16,5-8 26-16,-1-4-68 15,7-6 12-15,1-6-58 16,-1 0 86-16,2-8-34 15,1-14 44-15,4-6 41 16,0-8 0-16,0-2 21 16,9-2 21-16,11 3-40 15,0 8-4-15,5 4-14 16,2 11-44-16,6 13-108 16,-7 1-227-16,-3 0-339 0</inkml:trace>
  <inkml:trace contextRef="#ctx0" brushRef="#br0" timeOffset="41412.75">13287 12101 1352 0,'0'0'603'16,"0"0"-498"-16,0 0-16 15,0 0-33-15,0 0 28 16,0 0-84-16,12 147 10 15,-24-99-10-15,-9-2 8 16,-4-6 4-16,0-8-12 16,1-10-67-16,4-10-7 0,6-7-8 15,6-5-63 1,8-3 29-16,0-21-35 0,4-8 42 16,18-8 61-16,7-4-71 15,3 0 44-15,1 2 30 16,-4 4 45-16,-2 10 74 15,-10 7 46-15,-1 12 71 16,-7 7 60-16,-3 2-115 16,-1 0-50-16,2 7-23 15,0 10-30-15,1-3 39 16,1-5-48-16,7-2-9 16,2-7-15-16,4 0-76 15,7-14 30-15,4-12-33 0,3-6-44 16,0-7 122-1,-3 3-2-15,-4 0 3 0,-9 2 13 16,-8 4 14-16,-10 4-27 16,-2 4 56-16,0 6 4 15,-16 8 118-15,-2 8-18 16,-4 0-4-16,-1 24-20 16,-1 14-106-16,0 10 15 15,3 4-34-15,5-4 6 16,10-4 14-16,4-9-23 15,2-12-8-15,0-9-2 16,18-10-152-16,22-4-53 16,-3-13-140-16,-3-5-517 0</inkml:trace>
  <inkml:trace contextRef="#ctx0" brushRef="#br0" timeOffset="41792.9">11774 13287 168 0,'0'0'1488'0,"0"0"-1242"0,0 0-201 0,0 0 49 15,179-7 112-15,-25-26-5 16,66-30-163-16,39-13 23 16,12-8 4-16,-12 4-7 15,-45 14 70-15,-29 7-54 16,-52 13-31-16,-45 10-43 15,-41 12-64-15,-28 6-80 16,-12 0-97-16,-7 4-80 16,-24 12 132-16,-15 2-86 15,2 0-441-15</inkml:trace>
  <inkml:trace contextRef="#ctx0" brushRef="#br0" timeOffset="42908.06">11978 12643 947 0,'0'0'530'0,"0"0"-347"15,0 0-75-15,0 0 119 16,0 0-116-16,0 0 109 16,-50-24-24-16,50 20-159 15,12 2-11-15,21-4 4 16,23 0 8-16,40-6 77 15,46-6-67-15,34-10 12 16,-11 1-35-16,-37 5-24 16,-51 8-2-16,-33 10 1 15,-3 0-21-15,-1 3 8 0,-9-2 26 16,-13 1-8-16,-9 0-5 16,-5 0-40-16,-2-2 39 15,5-1 1-15,5-4 0 16,5 0-39-16,8-4 26 15,6-1-42-15,4 0-21 16,21-2-186-16,-9 6-208 16,-7 2-263-16</inkml:trace>
  <inkml:trace contextRef="#ctx0" brushRef="#br0" timeOffset="43391.54">14658 11837 165 0,'0'0'362'0,"0"0"-196"0,0 0-2 15,0 0 108-15,0 0 3 16,0 0 45-16,0 0-25 16,52-70-129-16,-75 70 5 15,-8 12-73-15,-5 6 3 0,-4 8-21 16,0 4-74 0,2 6 3-16,7 0 0 0,8 0 17 15,13-4-16-15,10-4-3 16,4-3-14-16,25-3 3 15,6-3-90-15,7 2 52 16,1-1 9-16,-1 2 33 16,-2 0-12-16,-3 4 30 15,-8 0-18-15,-14 0 0 16,-11 2 2-16,-4 2-2 16,-15 0 53-16,-24 4-20 15,-9 2 85-15,-8-1-117 0,-6-2 30 16,-3-2-31-16,1-8-43 15,-28 0-70-15,16-7-173 16,5-6-598-16</inkml:trace>
  <inkml:trace contextRef="#ctx0" brushRef="#br0" timeOffset="43907.92">14901 11646 546 0,'0'0'330'0,"0"0"-145"0,0 0-15 15,0 0 80-15,0 0 32 0,0 0 14 16,0 0-100-16,11-26-2 16,-11 41-38-16,0 17-64 15,4 18 10-15,0 16-20 16,6 14-24-16,1 6 41 16,3 0-93-16,1 1-6 15,1-7 0-15,-1-6-28 16,-4-10-1-16,1-8-41 15,-4-12-51-15,1-8-67 16,3-5-180-16,-2-12-145 16,-3-6-255-16</inkml:trace>
  <inkml:trace contextRef="#ctx0" brushRef="#br0" timeOffset="44344.36">14768 12404 1187 0,'0'0'522'16,"0"0"-398"-16,0 0-43 16,0 0 1-16,0 0-37 15,0 0-19-15,117-66-25 16,-45 34 36-16,1-4-31 16,-2-2-6-16,-9 0 0 15,-14 8 21-15,-17 10-2 16,-14 12 67-16,-14 8-3 0,-3 11 109 15,0 29-80 1,-18 15-26-16,2 9 1 16,7 0-87-16,7-6 18 15,2-11-14-15,7-14 19 0,24-12-46 16,7-15 14-16,7-6-41 16,2-5 50-16,-3-22-106 15,-9-8 10-15,-10-3 36 16,-14-4 51-16,-11 0-11 15,-2 4 22-15,-25 4-2 16,-9 4 49-16,-6 8-30 16,-1 8 59-16,1 10-8 15,9 4-51-15,6 4 35 16,10 14-54-16,7 6-1 16,10-2-29-16,0-2-177 0,32-8-93 15,5-6-173-15,0-6-140 16</inkml:trace>
  <inkml:trace contextRef="#ctx0" brushRef="#br0" timeOffset="44660.76">15616 12150 362 0,'0'0'1088'0,"0"0"-776"0,0 0-210 0,0 0 27 16,0 0 78-16,0 0-105 15,0 0-22-15,127-10-47 16,-107 28-12-16,-11 10-15 0,-9 6 25 16,0 2-6-16,0-2 55 15,-13-4-68-15,-1-8 2 16,1-10 14-16,1-6-16 16,4-6-9-16,1 0-3 15,3-10-6-15,4-14-6 16,0-8-27-16,2-8-23 15,21-4 56-15,2-2-71 16,12 1-24-16,1 5-50 16,13 12-198-16,-11 10-192 15,-7 14-171-15</inkml:trace>
  <inkml:trace contextRef="#ctx0" brushRef="#br0" timeOffset="45206.62">16077 12178 717 0,'0'0'280'0,"0"0"-180"16,0 0 136-1,0 0 94-15,0 0-119 0,0 0-26 16,0 0 6-16,125-27-34 16,-109 26-4-16,-7 1-86 15,-3 14-40-15,-6 22 48 16,0 16-74-16,-2 10 44 16,-16 4-45-16,-6-3 8 15,1-9-22-15,1-10 12 16,5-14-78-16,3-16 7 15,9-12-58-15,5-2 73 16,0-25-61-16,9-12 10 16,18-13 103-16,2-7-83 0,4 1 36 15,1 0 51-15,-3 6 2 16,-4 8 24-16,-5 10 104 16,-5 12 14-16,-3 9 21 15,-3 10-107-15,-1 1-27 16,-2 0 5-16,3 14-21 15,3 0 1-15,3-2 1 16,6-6-8-16,2-6-14 16,4 0-31-16,2-24-40 15,2-8-1-15,-4-7-50 16,-2-1 84-16,-5 0 29 16,-8 4 16-16,-8 6 68 15,-6 8-57-15,0 6 61 0,0 8 65 16,-6 8-76-16,-6 0 28 15,-1 14-36-15,0 14-18 16,3 6 33-16,8-2-68 16,2-3 0-16,7-10-30 15,19-9-5-15,10-10 0 16,9 0-21-16,3-4-75 16,6-12-4-16,-11 2-382 15,-19 6-415-15</inkml:trace>
  <inkml:trace contextRef="#ctx0" brushRef="#br0" timeOffset="46023.52">12996 12360 674 0,'0'0'334'0,"0"0"-172"0,0 0 42 15,0 0 161-15,0 0-82 16,-21-110-60-16,-5 96-27 16,-12 2-112-16,-11 4 17 15,-11 6-47-15,-31 2-29 16,-38 18-10-16,-43 34-15 16,-20 14 0-16,3 12-18 15,9-2 30-15,22-7-12 0,8-9 18 16,9-8 3-16,33-14 12 15,27-14-33-15,30-12 0 16,17-8 49-16,7-2-41 16,12 0 57-16,15-2-35 15,7 0-16-15,62-22-25 16,61-24 11-16,54-22 0 16,25-15-33-16,-4-3 18 15,-33 2 7-15,-56 20-24 0,-32 12-1 16,-32 16 23-16,-23 6-95 15,-14 0 55 1,-15 1 32-16,-2 3 36 0,-44 8-8 16,-24 8 53-1,-14 9-47-15,-17 1 30 0,-3 15-45 16,-6 17-1-16,6 15 21 16,4 11 1-16,15 6-13 15,18 2 11-15,24-2-13 16,30-9-7-16,15-8-1 15,63-8-99-15,78-23-61 16,-12-12-187-16,6-4-286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13:05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7434 6324 212 0,'0'0'192'0,"0"0"-137"0,0 0-38 0,0 0 29 0,0 0 22 0,0 0-4 0,0 0 1 0,-29 0-21 0,29 0 7 0,-2 0 10 0,2 0 15 0,-2 0 25 0,-2 0-4 15,-1 0-30-15,-1-2-34 16,-1 2 19-16,2-2-1 15,-2 2-10-15,1-2-28 16,2 2 36-16,-1 0-11 0,1-2 5 16,4 2 16-1,0 0-16-15,0 0-12 16,0 0-22-16,0 0-8 16,0 0 15-16,0 0-4 0,0 0-2 15,0 0 2-15,0 0-11 16,-2 0-2-16,2 0 1 15,0 0-16-15,0 0 16 16,6 0 1-16,7 6 8 16,3 0-3-16,2 0-5 15,2-2 7-15,5 0-8 0,-4 0 0 16,2-1 8-16,-3 0-8 16,0-1 0-1,-4 3 0-15,2 0-5 0,-1-1 5 16,2 0 1-16,2 2-1 15,4-3 7 1,4 1-7-16,0-4 0 0,2 1 0 16,0-1 1-16,-2 0-1 15,2 0 1-15,-4 3-1 16,0-3 11-16,0 2-11 16,0-2 1-16,-1 1-1 15,3-1 1-15,2 0 4 16,0 0-3-16,2 0 8 15,2 0-9-15,0 0 0 0,-1 0 0 16,3 0-1-16,-1-1 1 16,4-1 5-16,-2-1-4 15,4 2-2-15,-2-3 0 16,3 0 0-16,1-1 0 16,1-3-7-16,1 0 7 15,2-2 7-15,0 0-5 16,-1 1-1-16,-5-2 4 15,-4 5-4-15,-5-2-1 16,4 4 0-16,-4-2 0 16,7 0 7-16,2-2-6 0,7 0-1 15,3 0 0 1,1-2-1-16,0 2 1 0,3 0 0 16,0 0 0-1,0 2 3-15,-1 0-3 0,1-2 1 16,0 2-1-16,-5-2-1 15,-2 2 1-15,-4-2 1 16,-5 0-1-16,0 2 1 16,-2-2-1-16,0 2 1 15,4 0-1-15,1 0-1 16,1 0 1-16,2 2 1 16,4 2-1-16,-1-2 7 15,2 2-7-15,0 0-5 16,3 0 4-16,-4 0-3 0,4 0 4 15,2-2 2 1,-2 2-2-16,1-2 1 0,3 0-1 16,0 0 0-16,2 1-2 15,2 0 3-15,1 1-1 16,-3 0 2-16,-2 2-1 16,-9 0 0-16,-4 0-1 15,-6 0-10-15,-2 0 10 16,-6 0 1-16,0 0 7 15,3 2-6-15,-1 0-2 16,4-2 7-16,3 0-5 16,1 0-2-16,-5 2 14 15,-5 2-14-15,-4-3 1 0,-6 4 6 16,2-3-7-16,-1 0 0 16,5 0 0-16,0 0-3 15,4 0 3-15,3 0 0 16,1 0 1-16,-2-2 1 15,1 2-1-15,-1 0-2 16,0 0 1-16,-1 0 0 16,1 2-2-16,0-2 4 15,1 0-1-15,0 0 0 16,-3-2-1-16,-7 0 0 16,-4 2 0-16,-7-2-1 15,-3 2 0-15,-8-2 2 16,0 2-2-16,0-2 1 15,5 2-22-15,1 2 21 16,11 0-5-16,3-2 6 0,9 2 0 16,7-2-7-1,2-2-3-15,5 2-20 0,-3-2 6 16,0 0 23-16,-1 0-7 16,-4 0 8-16,-1 0 3 15,-3 0-3-15,0 0 5 16,3 0-5-16,3 0-1 15,0 0 1-15,5 0 0 16,6-4 1-16,4-2 7 16,2 2-7-16,1 0 0 15,1 0-1-15,-5 2 0 16,-1 2 2-16,-8 0-1 16,-8 0 5-16,-5 0 1 15,-7 0-1-15,-1 0-5 16,-6 4-1-16,1-2 0 0,3 0 15 15,-6 2 8-15,-1-2-2 16,-3 0 1-16,-5-2-12 16,-2 2 6-16,-4-2-4 15,0 0-12-15,0 0 19 16,0 0-13-16,0 0 0 16,0 2-6-16,0-2 2 15,0 0-2-15,0 2 0 16,0-2 0-16,0 0 0 15,0 2 0-15,0 4-78 16,-10 8-112-16,-13 0-189 16,-2-2-527-16</inkml:trace>
  <inkml:trace contextRef="#ctx0" brushRef="#br0" timeOffset="1519.57">22489 6404 502 0,'0'0'287'0,"0"0"-119"0,0 0-26 0,0 0 59 0,0 0 47 0,0 0-54 0,0 0-71 16,0-18-40-16,0 18-42 15,0 0-22 1,0 0-19-16,-2 14-6 0,-9 13 6 16,-5 9 0-16,1 8 1 15,-3 8 7-15,3 4-8 16,-5 2 0-16,1 3 0 15,2-3-62-15,1 0-3 16,5-4-11-16,7-6-68 16,4-10-5-16,0-6-71 0,2-16-16 15,13-6-35 1,-3-10-302-16</inkml:trace>
  <inkml:trace contextRef="#ctx0" brushRef="#br0" timeOffset="2133.17">22414 6396 595 0,'0'0'200'0,"0"0"-110"15,0 0-50-15,0 0 30 16,0 0 68-16,0 0-33 16,0 0-36-16,69-86-21 0,-49 80-16 15,7 2 7 1,4 2 41-16,3 0-6 16,5 2-3-16,8 0-1 0,2 0-26 15,5 0-13-15,0 6-3 16,-6 4-14-1,-3 2 5-15,-9 2-18 0,-9 4 1 16,-17 3 4-16,-10 6-6 16,0 8 40-16,-27 5 36 15,-10 4-25-15,-10 2-19 0,-4-2-13 16,-1-2-7 0,1-4-2-16,5-6-10 0,-2-4 8 15,8-7-8 1,3-6-36-16,8-4 0 0,8-5-14 15,8-5 13-15,7-1 35 16,6 0-13-16,0 0-49 16,6 0-3-16,16-10 18 15,7 2 29-15,2 1 8 16,6 4-2 0,0 3 12-16,-1 0 2 0,2 5 38 15,-5 13-12-15,-2 0-14 16,-2 4 5-16,-4-2-17 15,-3 0-6-15,0-4 5 16,0-2 1-16,1-4-66 0,15-10-110 16,-5 0-145-1,-2 0-209-15</inkml:trace>
  <inkml:trace contextRef="#ctx0" brushRef="#br0" timeOffset="2764.75">23570 6487 608 0,'0'0'206'0,"0"0"-151"0,0 0-23 0,0 0 117 0,0 0 1 0,0 0-70 0,0 0-15 16,18-52-17-16,-18 46-10 16,-11-1 3-16,-5 2 31 15,-4 2 1-15,-6 3-38 16,-10 0-2-16,-2 0 2 16,-4 0 14-16,-1 11 0 15,3 3-6-15,7 4-8 16,6 0-22-16,8 2-1 15,7 2-11-15,7 0-2 0,5 0 1 16,0-2-4 0,9 2 3-16,14-4 1 0,1 0 0 15,3-2 4-15,4 0-3 16,-2-2-1-16,0 3 0 16,-1-2-3-16,-1 2 3 15,-2-2 0-15,-2 1 1 16,-6 3 5-16,-3-1-6 15,-8 0 0-15,-4 0-7 16,-2-2 5-16,0 2 2 16,-10-2 9-16,-9 0 7 15,0-2 14-15,-1-4-1 16,-3 0 25-16,0-4 0 16,-5 0-24-16,-6-2 27 15,-1-2 8-15,-5-2 15 0,0 0-16 16,-1 0-45-16,4 0-2 15,1 0-17-15,5 0-15 16,4 0-22-16,4 0-98 16,4 0-148-16,3 0-278 15,10 0-312-15</inkml:trace>
  <inkml:trace contextRef="#ctx0" brushRef="#br0" timeOffset="7235.93">23025 7096 713 0,'0'0'259'0,"0"0"-181"0,0 0-68 0,0 0 5 0,0 0 74 0,0 0 10 0,0 0-60 0,-72 76-22 0,52-53-2 16,0 0 8-16,-3-1-1 0,-1 1-6 15,0-3-15-15,-7 0 21 16,0 2-16-16,-6-4 1 15,-1 2-7-15,-1-4 1 16,-3 0-1-16,-6-4 0 16,-1-2-1-16,-6-2 0 15,-3-4 0-15,-2-2 1 0,-2-2 1 16,-3 0-1-16,0 0 80 16,1 0-35-16,-4-6-33 15,-1 2 7-15,1 2-2 16,-3 0 2-16,1 2-17 15,1 0-2-15,-2 0 1 16,4 0 0-16,2 4 8 16,2 0-2-16,6 2-7 15,2-2 8-15,3 2 19 16,-2-2-4-16,1 3 9 16,-5 0-16-16,-6 1-4 15,-4 2-7-15,-3-2-4 16,-2 2-1-16,1 1 8 15,3-4 3-15,0 1 16 16,5 0-3-16,-1 2 5 0,1-2-11 16,-3 5-17-16,-3 1 0 15,-3 0 1-15,-3 0-2 16,-1 4 8-16,-2-2-8 16,-1 2 1-16,0 0-1 15,0 0 0-15,-2 0-1 16,-6-2 0-16,-1 0-6 15,-4-2 7-15,-1-2-6 16,5 0 5-16,2 0 1 16,3 0 0-16,5-2 0 15,2 2 0-15,3-2 0 16,3 1 6-16,2-2-6 16,-1 0-1-16,4-2 0 15,-1 1 0-15,-4 0 0 0,-1 1 1 16,-1-4 1-16,-3 3 5 15,2-2-6-15,3 2 0 16,0-2 0-16,6-2 0 16,3 3 2-16,7-6 13 15,5 4-8-15,6-3 14 16,5-2-21-16,4 2 0 16,2-1 5-16,-5 3-5 15,-2 0 0-15,-7 1 1 16,-3-1-1-16,-2 0 0 15,-2-3 0-15,0 4-4 16,8-3 4-16,7-2 0 16,11 2 7-16,6-2 2 15,10 0-6-15,3 0-3 0,1 0 0 16,-1 0-7-16,-7 0 6 16,-4 0 1-16,-9 0-11 15,-7 0 10-15,-6 2-18 16,-5-2 17-16,-6 0-6 15,-3 2 6-15,-2-2 2 16,-4 0 0-16,-3 0 0 16,-1 0 1-16,-6 1-1 15,-4 2 0-15,-4-2-2 16,-4 4 1-16,-3-5 1 16,0 0 0-16,2 0 6 15,3 0-6-15,6-5-6 0,5-4 6 16,4-4 1-16,2 3-1 15,5-3 7-15,0 0-6 16,4-1-1-16,0 3 0 16,3-1-2-16,-3-1 1 15,3 1 2-15,1 2-1 16,1 0 1-16,0 0-1 16,-5 2 0-16,-2 3 0 15,-2 2-10-15,-4 1 10 16,-1 2 0-16,5 0 1 15,2 0 11-15,2 0-12 16,-2 0 0-16,3-2 0 16,-5 0-4-16,0 0 4 0,-1-2 1 15,1 0 11-15,2 0-4 16,-2 0-7-16,4 0-1 16,4-2 1-16,4-2 1 15,3 2 21-15,3-2-15 16,2 0 1-16,-3 2-5 15,1 2-4-15,-3 2 0 16,-3 0-2-16,-2 2-3 16,0 0 5-16,0 0 1 15,-1 0-1-15,2 0 9 16,2 0-8-16,3 0-1 16,1 4 0-16,3 2 0 15,2 2 14-15,1 2-14 0,-2 0 0 16,4 0 0-1,1 0 7-15,3 0-4 0,4-2-2 16,0-2-1-16,6-2 23 16,0-2-11-16,3 0 15 15,3-2-1-15,-1 0-11 16,-1 0-2-16,-4 0-13 16,-3 0 1-16,-2 2 8 15,-1 0-9-15,0 0 0 16,2-2-1-16,5 3 2 15,5-3 5-15,4 0-5 16,4 0 1-16,4 0 13 0,3 0-15 16,0 0-2-1,0 0 1-15,0 0-8 16,0 0 9-16,0 0-1 0,0 0 1 16,0 0-1-16,7 0-13 15,5 0-8-15,3 0 15 16,3-3-30-16,2 1-45 15,0 0-58-15,5 2-84 16,-5 0-274-16,-5-4-426 0</inkml:trace>
  <inkml:trace contextRef="#ctx0" brushRef="#br0" timeOffset="8098.58">12849 7557 544 0,'0'0'153'0,"0"0"-97"0,0 0 25 16,0 0 37-16,0 0 25 0,0 0 18 0,0 0-2 0,0-22-6 0,0 22-10 0,-7 0-48 15,-4 0-49-15,-5 0 4 16,-1 0 15-16,1 0-4 16,-2 4-23-16,0 4-11 15,-2 2-11-15,-5 5 12 16,-1 1-16-16,-5 2-11 15,-3 2 15-15,1 0-5 0,1-2 3 16,3 0 0-16,3-2-13 16,6 2 13-16,0-4-14 15,5 2 0-15,3-4 0 16,3-2 0-16,5-2 1 16,0-4-1-16,4 0 0 15,0-2 0-15,0 0-7 16,0 2-2-16,0-2 9 15,4 2 1-15,11 0 5 16,3 0-5-16,7 2 0 16,4-2 6-16,6 2-7 15,5 2 0-15,3-2 0 16,3 3 1-16,0-2 0 0,-7 4-1 16,-5-4 0-16,-10 1-1 15,-6-1 1-15,-9-2 0 16,-2-3-1-16,-5-2 2 15,0 3-1-15,0-3 0 16,0 0 0-16,1 0 1 16,-1 0-1-16,0 0 2 15,0 0 10-15,0 0-6 16,1 0 10-16,-3 0-16 16,2 0 0-16,-2 0 2 15,0 0-2-15,0 0-35 0,0 0-37 16,0 0-80-1,16 9-105-15,-2 0-119 0,-2-4-163 16</inkml:trace>
  <inkml:trace contextRef="#ctx0" brushRef="#br0" timeOffset="10010.35">13189 8595 1111 0,'0'0'244'0,"0"0"-244"0,0 0-4 0,0 0-13 0,0 0 17 0,0 0-1 0,0 0 1 0,121-41-1 0,-63 25 1 0,11-4 5 0,11-6-4 15,10-6 14-15,7-2 11 16,6-4-9-16,2 1 5 16,-3 1-15-1,-6 4-4-15,-16 5 9 0,-17 6-12 16,-21 7 0 0,-18 6 0-16,-11 4 0 0,-7 2 26 15,-6 2 65-15,0 0 27 16,0 0-30-16,-17 0-69 15,-3 0-19-15,-4 2-24 16,0 9-38-16,-3-2-37 16,-2 4-64-16,-15 5-97 15,3-3-71-15,3-1-209 0</inkml:trace>
  <inkml:trace contextRef="#ctx0" brushRef="#br0" timeOffset="10729.66">13168 8360 385 0,'0'0'216'0,"0"0"-87"0,0 0 11 0,0 0 20 0,0 0 30 0,0 0-61 0,0 0-52 0,-5 10-27 0,0 0-16 16,-6 4 11-16,-3 8-9 15,-3 6 4-15,-3 8 13 16,-7 10 7-16,0 8-6 16,1 6-19-16,-1 4-21 15,3-1 2-15,3-5-9 16,6-10-6-16,3-12 9 16,8-10-10-16,4-8-10 15,0-6 10-15,0-6-1 0,14-2 1 16,8-4 1-16,12 0-1 15,8 0 11-15,12-6-4 16,8-10 9-16,5-2 24 16,-1 0-1-16,-10 2-11 15,-12 4-12-15,-13 4-15 16,-12 2 7-16,-8 2-8 16,-9 4 0-16,0 0 27 15,-2 0-4-15,0-2 8 16,0 2-3-16,0 0-15 15,0 0-4-15,0 0-9 0,0 0 1 16,0 0 3 0,0 0-3-16,0 0 6 0,0 0-7 15,0 0 1-15,0-2 0 16,0 2-1-16,0 0-11 16,-4-2-15-1,-1 0-54-15,1 2-27 0,2 0-38 16,0 0-84-16,-1-2-81 15,1 2-52-15,-2 0-135 0</inkml:trace>
  <inkml:trace contextRef="#ctx0" brushRef="#br0" timeOffset="11910.38">10933 9727 755 0,'0'0'277'0,"0"0"-197"0,0 0-63 0,0 0 29 0,0 0 46 0,0 0-52 0,0 0-40 0,16 0-8 15,-3-2 8-15,11-2 14 16,14-8 31-16,16-8 22 15,35-16-13-15,42-18 10 16,36-14 30-16,13 0-11 16,-30 11-17-16,-44 23-34 0,-40 14-26 15,-18 8 1 1,4 0-7-16,-4 0-11 0,-7 2 11 16,-16 4 0-16,-17 4 0 15,-8 2 13-15,0 0 15 16,-6 0 0-16,-12 0-18 15,0 0-10-15,0 0 6 16,2 0-6-16,1 0-41 16,-3 0-44-16,3 6-31 15,-4 2-33-15,-16 4-109 16,6 0-56-16,0-2-84 0</inkml:trace>
  <inkml:trace contextRef="#ctx0" brushRef="#br0" timeOffset="12860.41">11073 9486 316 0,'0'0'213'0,"0"0"-118"0,0 0-46 0,0 0 21 0,0 0 32 0,0 0 7 0,0 0-15 15,24-29-6-15,-24 29 7 16,0 0 21-16,0 0 16 16,0 0-40-16,0 0-34 15,-6 0-5-15,-3 0-13 16,-3 0 7-16,-3 0 16 16,-1 1-37-16,-3 8 18 15,-2-1 2-15,2 2-4 16,-1-1 11-16,1 4-15 15,0 6-12-15,-2 6-25 16,-5 9 0-16,-3 4 25 16,0 4-13-16,2 0 0 15,5-2-5-15,4-6-7 0,5-5 3 16,5-7-4-16,4-7 0 16,2-2 1-16,2-4-1 15,0 0 0-15,0-1 0 16,0 0 1-16,6-1-1 15,4 2 0-15,3-1 0 16,5 0 1-16,4-4-1 16,0 2 2-16,5-2-1 15,-2-2-1-15,2 0 6 16,2 0-6-16,2-2 0 16,2 0 10-16,1 0-10 15,-1 0 0-15,-4 0 1 16,-4-2-1-16,-8 0 1 15,-7 0-1-15,-4 2 2 16,-6 0 7-16,2 0-8 0,-2 0 0 16,0 0 0-16,0 0-1 15,0 0 7-15,0 0-7 16,0 0 1-16,0 0 7 16,0 0-8-16,0 0 0 15,0 0 0-15,0 0-23 16,0 0-55-16,0-2-110 15,11-6-123-15,1 2-320 16,1-4-245-16</inkml:trace>
  <inkml:trace contextRef="#ctx0" brushRef="#br0" timeOffset="14428.23">12263 9439 13 0,'0'0'77'0,"0"0"-59"0,0 0-18 0,0 0 0 0,0 0-6 0,0 0-26 0</inkml:trace>
  <inkml:trace contextRef="#ctx0" brushRef="#br0" timeOffset="26530.13">14704 8033 538 0,'0'0'227'15,"0"0"-91"-15,0 0-70 16,0 0-2-16,0 0 44 16,0 0-9-16,-31-40-30 15,31 33-21-15,-2 0 4 16,-2-1 3-16,-1-5-5 0,-3 2 14 15,-4-5-5-15,-3-2 4 16,-6 0-15-16,-5 0-16 16,-6-1 5-16,-1 1-14 15,0 0 4-15,-3-2 0 16,3 0-9-16,-3 0 17 16,3-2 0-16,0-2-4 15,-3 0 10-15,0 0-19 16,-4 0-4-16,-2 2-12 15,-3 0-6-15,-6 4 0 16,-7 1 0-16,-6 4 0 16,-8 3-1-16,-4 1-6 15,-4 4 7-15,0 1-1 0,2-3 2 16,0 0 0-16,2 0 0 16,-1-1-1-16,-4 1 0 15,-6 0-1-15,-22 1-14 16,6-2-16-16,-6 0-96 15,-4-4 71-15,19-2 56 16,-12-2 57-16,7 0-21 16,5 0-36-16,5 0 1 15,11 2 26-15,7-2-7 16,9 2-6-16,6 2-6 16,7 2-6-16,0 0 3 0,0 4-5 15,-3 0-14-15,-4 2 14 16,-4 0 0-16,-2 0 1 15,0 0 8-15,-3 0-9 16,0-2 0-16,-1 0-1 16,3-3-7-16,1 2 8 15,2-1 1-15,2 0 10 16,2 0-3-16,-1 2-7 16,-1-2 0-16,2 2-1 15,-2-2 0-15,4-2 0 16,4-2 1-16,0-1 7 15,3-1-3-15,1 0-4 16,-4-2-2-16,-3 0 1 16,0-2-2-16,-3 2 2 15,0 0 0-15,-4 4 1 0,-3 4-1 16,-1 2-3-16,-3 2 3 16,-2 0-1-1,1 0 1-15,-2 0 0 0,5-2 2 16,3 0 8-16,2-2 2 15,-1 2-12-15,-3 2 9 16,-3 2-9-16,-2 0 0 16,-5 2 2-16,-3 0-2 15,-2 0 8-15,0-4-8 16,-2 0 0-16,4-4 4 16,3-2-3-16,5-2 8 15,0 0 4-15,-3 2-11 0,-1 2 6 16,-6 4-8-1,0 2-10-15,-4 0 10 0,6 2 1 16,-2 0 8-16,8-2 4 16,4-2-4-16,5-2 4 15,2-1-4-15,2 2-9 16,0 1 14-16,0 4-13 16,2 0 6-16,-2 0-1 15,0 0-6-15,5 0 1 16,1 0-1-16,5 0 1 15,7 0 22-15,5 0 17 16,4 0 8-16,4 0-13 0,0-4-26 16,-4-1 9-16,-5 4-18 15,-6 1 0-15,-7 0 0 16,-5 0 1-16,-1 0 1 16,-1 0 13-16,0 1-15 15,3 4 2-15,2-3-1 16,4 2 0-16,3-2 27 15,3 0-18-15,3 1 3 16,1 2-1-16,-1 1-12 16,-3 2 0-16,-1 2-9 15,0 2 7-15,-1 0 2 16,1 2 0-16,-3 2 0 16,-1 2 0-16,-6 4-6 15,-4 4 4-15,2 2 1 16,-2-2 1-16,4 2 0 15,1-2 1-15,4 1-2 16,2-1 1-16,-1-1-10 0,-1 2 10 16,0-1-9-16,-4 0 9 15,0 0 0-15,2-2 0 16,1 0-1-16,7 2 1 16,1-2-5-16,2 0 5 15,-1 2 0-15,2 0 0 16,-3 5-1-16,-1 2 1 15,-1 2-2-15,-2 2 2 16,-1 2 0-16,-1 5-1 16,-4 2 2-16,-1 2-1 15,-2 5 6-15,-1 1-6 16,3 1-1-16,2 4-5 16,4 1 0-16,3 0 5 15,5-2 1-15,3 2 0 16,7-1-1-16,3 3-4 0,1 4 4 15,4 6-6-15,-2 8 7 16,5 6 4-16,8 3-4 16,8-1-1-16,0-4 1 15,16-4-8-15,19-5 8 16,7-5 0-16,7 0 1 16,2-2 4-16,-2-1-5 15,1-3 0-15,-4-5 0 16,-4 0 0-16,-1-9 0 0,-3-4-6 15,-1-8-2-15,4-2 7 16,-1-6-6-16,0-1-2 16,5-4 8-16,-3 0-13 15,2-2 13-15,-1 2 0 16,-1 0-5 0,1 6 6-16,1-1-1 0,5 2 0 15,6 0 1-15,5 2-5 16,7 2 4-16,3-1 0 15,-1-4-6-15,4 0 7 16,1-6-24-16,6-7 5 16,4-5 4-16,6-8 5 15,1-2 10-15,0 1 0 16,-3 2 1-16,-7 2 4 0,-4 6-5 16,-6 0-9-16,-5 0 8 15,-1-2-2-15,2-2 3 16,0-2-1-16,2-4-6 15,7-4 7-15,8 0-6 16,12-4 2-16,7-16 3 16,4-4 2-16,0-4 0 15,-3 2 5-15,-6 2-6 16,-9 3 0-16,-8 7 0 16,-10 6-22-16,-13 4 8 15,-6 4-5-15,-8 0 13 16,-2 0 5-16,3 0 1 15,1-2-1-15,10-6-2 16,8-7-7-16,17-6 10 16,10-5 1-16,12-2 7 0,0 4-2 15,-5 4-6-15,-5 6 0 16,-11 6-6-16,-6 4 6 16,-7 0-1-16,-9 0 1 15,-2 0 0-15,-6 2 0 16,-4 2-8-16,2-2 7 15,0-2 1-15,6-2 0 16,4-6 0-16,5-4 0 16,2-2 1-16,-2 0-1 15,-5 1 1-15,-11 3-1 16,-6 7 0-16,-15 1 1 16,-4 4-2-16,-5-1 2 0,-2 2 0 15,1 1-1 1,3-3 0-16,0-1 0 15,6 1 0-15,9-4 0 0,6-1 1 16,7 1 0-16,7-1 4 16,2-1-5-16,0 5-8 15,-4 4 8-15,-6 0 0 16,-5 0 0-16,-5 4-1 16,-1 6 2-16,-3 1-1 15,1-4 0-15,4 0-6 16,5-5 6-16,7-2 0 15,12 0 1-15,8-5 11 16,9-10-12-16,6 0 8 0,2 1-8 16,-8 4-13-16,-11 6 13 15,-11 4 0-15,-9 0 1 16,-11 0 3-16,-9 0-4 16,-2 3 0-16,-3-2-1 15,3-1-3-15,4 0 4 16,4 0 0-16,15-1 6 15,6-10-6-15,10-3-1 16,5 0 1-16,6 2-1 16,-4 0-6-16,1 4 7 15,-5 2 0-15,-5 0 0 16,-8 0 1-16,-3 2-1 16,-4-4-6-16,1-2-4 0,0-2-5 15,2-4 15-15,2-4 0 16,0-2 5-16,2 0-5 15,0-2-5-15,0-1 4 16,-4 4 0-16,-2 1 0 16,-5 0-6-16,-3 0 7 15,-2 1 0-15,-3 0 0 16,-4 2-10-16,-7 1 10 16,-1 0 0-16,-1 0-2 15,-1 2-4-15,4-4 8 16,4 0-2-16,7-2 0 15,3 0 1-15,7-2-1 16,-2 0 0-16,-1 0 1 16,-5 2 3-16,-9 4-3 15,-8 2-1-15,-8 4 0 0,-1-2-1 16,-6 2 1-16,3-2 0 16,1-2 1-16,-1-3 5 15,5 2-5-15,-1-6-1 16,7 2 10-16,5-2-9 15,7-1-1-15,3 0 1 16,3 0 1-16,3 0 11 16,-5 4-5-16,-5 0-6 15,-2 2 0-15,-4 0-1 16,-4 0 11-16,0 0-11 0,-2-4 8 16,-1 0 7-1,0 0-16-15,-2-4 1 0,0-3 12 16,4-1-12-16,0-2 5 15,3 4-6-15,-3 2 1 16,-2 4 9 0,0 4-10-16,-5 0 0 0,4 2 0 15,-2-2 0-15,1 2 6 16,2-4-5-16,-2 2 0 16,2 0 9-16,0-2-8 15,-2 2-2-15,0 1 9 16,-5 2-3-16,-1 3 3 15,-4-3-8-15,3 2 7 16,-1 0-8-16,0 0 0 16,-1-1 0-16,3-1 7 0,-3 2-6 15,-1-2 22-15,-1 1-13 16,0 1 3-16,-3-2 1 16,3 4-14-16,-5 0 11 15,-2 3 1-15,0 0-6 16,0 2 19-16,0-2-13 15,0 2-4-15,0-2-2 16,0 0-6-16,0-2 0 16,0 0 0-16,0 0-6 15,0-2 6-15,0 0-1 16,2 2-4-16,0 2 5 16,0 2 1-16,-2 2 5 15,0 2-5-15,0-2 0 0,0 2 12 16,0-2-12-1,0 0 0-15,0 0 12 0,0 0-7 16,0-2 4-16,0 0-2 16,0 2-8-16,3-2 9 15,-3 0-9-15,0 0 0 16,0 2 1-16,0 0 0 16,0 0 12-16,0 0-4 15,0 2-8-15,0 0 0 16,0 0-1-16,0 0 0 15,0-2 2-15,0 2-1 16,0 0 4-16,0 0 0 16,0 0-4-16,0 0 8 15,0 0-9-15,0 0 0 0,0-2 13 16,0 2-13-16,0 0 10 16,0 0-10-16,0 0-3 15,0-2 2-15,0 2 1 16,0 0-1-16,0 0 0 15,0 0 1-15,0 0 0 16,0 0 0-16,0 0-17 16,0 0-41-16,0 0-91 15,0 0-53-15,0 0-125 16,0 0-289-16,0 2-109 0</inkml:trace>
  <inkml:trace contextRef="#ctx0" brushRef="#br0" timeOffset="29235.32">14623 8657 548 0,'0'0'218'0,"0"0"-127"0,0 0-62 0,0 0 0 0,0 0 62 0,0 0 0 0,0 0-23 15,-17 0-24-15,17-3 3 0,12-1 33 16,1 3 16-16,5-3-15 15,0-1-30-15,4 0-9 16,9 1-13-16,9-3 3 16,14 0-8-16,8-4-13 15,15 1-5-15,9-2-4 16,5-2-2-16,5 2 7 16,-1 0-7-16,-3 4 2 15,-12 0-2-15,-9 4 0 16,-13 0-2-16,-10 2 2 0,-15 0 0 15,-8-2 6 1,-10 2-6-16,-7 2 2 0,-2 0 7 16,-4-2-2-16,-2 2 32 15,0 0 7-15,0 0-17 16,0 0-13-16,0 0-11 16,0 0-5-16,0 0 0 15,0 0-11-15,0 0-49 16,2 0-85-16,9 0-128 15,0 0-135-15,3 2-105 0</inkml:trace>
  <inkml:trace contextRef="#ctx0" brushRef="#br0" timeOffset="30283.49">16380 8422 355 0,'0'0'842'0,"0"0"-594"0,0 0-229 0,0 0-3 0,0 0 24 0,0 0 61 16,-29 122-31-16,15-71-40 16,-1 3-18-16,-1 1 16 15,-1-1 7-15,3-3-16 16,1-11 1-16,0-4-11 16,4-10 0-16,0-8-9 15,0-6 0-15,5-6 8 0,2-4-7 16,-1-2 12-1,3 0-10-15,0 0-3 0,0-12-25 16,0-8-18 0,7-10 40-16,2-6 3 0,-1-4 1 15,-1-2 6-15,3-1 4 16,-4 6-11-16,3 1 2 16,0 3-2-16,2 5 1 15,2 6-1-15,3 2 2 16,1 2 4-16,4 4-2 15,3 2-4-15,1 2 0 16,2 0-8-16,-1 4 8 16,3 0 6-16,0 2 7 15,-2 2-11-15,-5 2 5 16,-1 0-6-16,-8 0-1 0,-5 0 0 16,-3 0-1-16,-3 0 1 15,-2 0 1-15,0 0 12 16,0 4 3-16,0 12-1 15,0 8 16-15,-2 8-15 16,-1 6-14-16,1 4 19 16,2 2-19-16,0 1 6 15,0-7 0-15,0-2-8 16,0-6 0-16,7-6 0 16,2-2 0-16,0-6 1 15,2-2-1-15,-2-4-1 16,0-4 1-16,0-2-9 15,-3 0-30-15,-1-4-48 16,0 0-22-16,-5 0 2 16,2 0-24-16,-2-4-57 0,0-10-77 15,0-14-30-15,-4 4-232 16,-13-2 290-16</inkml:trace>
  <inkml:trace contextRef="#ctx0" brushRef="#br0" timeOffset="30568.69">16185 8736 631 0,'0'0'231'0,"0"0"-177"0,0 0-43 0,0 0 45 0,0 0 96 0,0 0-7 0,0 0-51 15,135-28-31-15,-106 28 5 16,-4 0-33-16,-1 0-15 16,-2 0-5-16,5 0-9 15,2-4 4-15,4-1-3 16,3-4-7-16,-1-3-21 16,2 1-117-16,5-14-115 15,-9 7-86-15,-8 0-182 16</inkml:trace>
  <inkml:trace contextRef="#ctx0" brushRef="#br0" timeOffset="30891.6">16821 8500 546 0,'0'0'198'0,"0"0"-140"15,0 0-13-15,0 0 73 16,0 0-2-16,0 0-35 15,0 0-20-15,54-10-5 16,-52 10 35-16,-2 0 21 16,0 0-10-16,0 12 0 15,0 8-7-15,0 2-25 16,0 8-35-16,0 2-17 16,0 7 8-16,0 1 12 0,0-3-3 15,0 2-9 1,0-9-26-16,0-6 1 0,2-8-2 15,-2-6-7-15,0-4-74 16,0-4-97-16,0-2-52 16,5 0-46-16,1 0-1 15,-1-2-36-15</inkml:trace>
  <inkml:trace contextRef="#ctx0" brushRef="#br0" timeOffset="32074.29">17066 8450 626 0,'0'0'277'16,"0"0"-117"-16,0 0-81 15,0 0 35-15,0 0 18 16,0 0-15-16,0 0-21 15,-19-117-39-15,5 95 0 16,1 0 9-16,-5-2-19 16,-3 1 8-16,2 1 11 15,-6-1-3-15,-4 7-22 16,0 2 28-16,-2 4-19 16,-4 4-22-16,-5 6 2 15,-3 0-12-15,-3 0-8 16,-4 2 6-16,-1 8-14 0,0 4 14 15,2 0-9-15,2 2-6 16,0 2-2-16,5 0 1 16,4 2 0-16,2-1 4 15,5 0-4-15,2 2 0 16,5 0 0-16,-1 4-9 16,1 3 9-16,1 6 0 15,4 4 0-15,-2 6 0 16,6 6 0-16,1 2 1 15,1 2-1-15,4-1-1 16,2-3 1-16,5-4 0 16,0-2 0-16,2-6 4 15,0 0-3-15,0-2-2 16,6-2-7-16,10-2 7 0,2 0-1 16,6-2 2-1,3-3 0-15,2-1 4 0,5-4-4 16,1-4-1-16,5-2-1 15,5-4-14-15,1-2 15 16,6-6 1-16,2-4 0 16,-1 0 0-16,0 0-10 15,1 0 9-15,0-10 1 16,-4-2-8-16,2 0 8 16,-5 2 1-16,-3-2 5 15,-2 1 1-15,-3 2-7 16,-6 0-1-16,0 0 0 0,-4-3-15 15,3 0 16-15,-1 0 0 16,-2-4 7-16,2 0-7 16,-2-1 1-16,-2 2-1 15,-1-3 0-15,-2 0 1 16,-1 0 3-16,-3-1 2 16,-2 1-5-1,-2 0-1-15,1 0 6 0,-1-2-4 16,1 0-2-16,-1 0 0 15,-1-2 4-15,-3 0-3 16,-3 0 7-16,-3-2 1 16,-1-1-9-16,-5 2 7 15,0-4-6-15,0 4 7 0,-2-2 15 16,-11 3 5 0,-1-2 1-16,1 2-3 0,0-2-20 15,-1 2 6-15,1 0-4 16,1 2-6-16,1-2 8 15,-2 2-9-15,2 0 0 16,-4 2-1-16,1 2 8 16,1 2-6-16,-3 3-2 15,3 2 0-15,-1 0 0 16,-1 4 0-16,2-1 0 16,-1 2-1-16,3 0-6 15,-1 1 7-15,-1 0 0 16,2 3 0-16,-2-2 1 15,4 2-1-15,0 0-1 16,2 0 0-16,3 0-14 0,-1 0 14 16,5 0-13-16,0 0-7 15,0 0-12-15,0-2-13 16,0 2-4-16,0 0-21 16,0 0-34-16,-2 0-70 15,-9 0-48-15,-1 0-82 16,-5 0-289-16</inkml:trace>
  <inkml:trace contextRef="#ctx0" brushRef="#br0" timeOffset="33057.22">12985 7961 544 0,'0'0'147'0,"0"0"-100"0,0 0 21 0,0 0 88 0,0 0 31 0,0 0-2 0,0 0-75 0,4-30-44 16,-4 30-12-16,3 0-3 15,1 0-8-15,4 0-17 16,11 0-18-16,8 8 30 15,12 6 29-15,15 5 38 16,15 6-11-16,33 4-34 16,35 6-12-16,43-3-14 15,16-4-25-15,-7-8 9 16,-37-4-18-16,-50-6 1 16,-32 0 8-16,-22 2-9 15,-1 2-7-15,-2 0-21 0,-8 2-6 16,-14-4 19-1,-9-1 9-15,-10-6 6 0,-2-1 4 16,-2-2-3-16,0-2-2 16,0 3 1-16,0-3-16 15,0 0-49-15,0 0-73 16,0 0-60-16,0 5-113 16,0-1-71-16,0 2-298 0</inkml:trace>
  <inkml:trace contextRef="#ctx0" brushRef="#br0" timeOffset="33476.11">13303 8735 863 0,'0'0'248'0,"0"0"-248"0,0 0-39 0,0 0 39 0,0 0 100 0,0 0 3 0,129 0-18 0,-77 5-46 16,8 4 1-16,7-1 15 15,6 0-9-15,8-4 21 16,6-4 3-16,6 0-26 15,5 0-9-15,4-11-29 0,4-7 7 16,14-4-12-16,24-6 7 16,-10 5 5-16,-15 2-1 15,-17 7 2-15,-33 13-14 16,2-2-6-16,-4 3 5 16,-20 0-9-16,-18 0-20 15,-13 0 3-15,-12 0-13 16,-4 7 7-16,-12 4-84 15,-46 15-35-15,1-2-142 16,-5 1-88-16</inkml:trace>
  <inkml:trace contextRef="#ctx0" brushRef="#br0" timeOffset="33955.74">12680 9392 973 0,'0'0'298'0,"0"0"-298"0,0 0 0 0,0 0 0 0,0 0 71 0,162-52 6 0,-95 42-29 0,28-4-30 0,40-14-2 0,50-12-5 15,23-10 14-15,18-4 39 16,-3 7 16-16,-30 11 25 16,-12 10-16-16,-23 6-62 15,-19 6-19-15,-31 2-8 16,-21 0-31-16,-24 4 3 15,-10 0-9-15,1-2 14 16,-8 2 17-16,-4 2 6 16,-17 0 0-16,-15 4 16 0,-6 0 44 15,-4 2 6 1,0 0-47-16,0 0-18 0,0 0-1 16,0 0-9-16,9 0-97 15,26-2-149-15,1 0-99 16,7-4-156-16</inkml:trace>
  <inkml:trace contextRef="#ctx0" brushRef="#br0" timeOffset="34738.28">17376 8693 557 0,'0'0'397'0,"0"0"-188"0,0 0-167 0,0 0-24 0,0 0 76 0,0 0 6 0,0 0-26 0,139 0-12 0,-68 0 13 15,11 0 12-15,14 0-23 16,24 0-21-16,25 0-23 15,29-3-1-15,6-5 0 16,-17 4-11-16,-39 2 11 16,-41 1-18-16,-25 1 10 15,-16 0-11-15,-2 0-2 16,-3 0 2-16,-6 0 0 16,-18-3-18-16,-13 2 18 15,0-3 37-15,0 1-23 0,-11-1-14 16,-3 1-41-16,-1-4-53 15,-8-5-94-15,3-2-204 16,-2 0-509-16</inkml:trace>
  <inkml:trace contextRef="#ctx0" brushRef="#br0" timeOffset="35055.33">18782 8438 565 0,'0'0'519'16,"0"0"-436"-16,0 0-67 15,127 0 89-15,-67 2 103 0,5 14-57 16,-3 4-42-16,-6 6-56 16,-12 4-24-16,-15 4-5 15,-13 2 2-15,-14 2 15 16,-2 0 43-16,-8 1-17 15,-17-1-13-15,-4-6-20 16,0-4-19-16,-2-4-2 16,2-8-5-16,0-2-8 15,4-4 7-15,3-2-7 16,4-2-62-16,8-2-43 16,0 2-98-16,6-4-167 15,-1 0-361-15</inkml:trace>
  <inkml:trace contextRef="#ctx0" brushRef="#br0" timeOffset="35604.41">19678 8444 666 0,'0'0'291'0,"0"0"-123"0,0 0-49 0,0 0 10 0,0 0 35 0,0 0-39 0,0 0-58 0,-2 8-39 16,2 24 55-16,-2 14 92 16,-5 12-73-16,-5 12-65 15,-1 3 0-15,-1 1-9 16,1-4-3-16,3-8-10 16,0-7-14-16,4-14-2 15,3-6-3-15,1-15-65 16,2-8-100-16,0-8-58 15,0-7-21-15,0-15-89 16,11-8-161-16</inkml:trace>
  <inkml:trace contextRef="#ctx0" brushRef="#br0" timeOffset="36157.01">19640 8584 358 0,'0'0'789'15,"0"0"-589"-15,0 0-137 16,0 0 64-16,0 0 20 16,0 0-44-16,0 0-33 15,0-72-41-15,5 64-15 16,5 2-14-16,6-4-2 16,4 2 2-16,7 0 0 15,8 0 1-15,6 4 5 16,1 2-6-16,0 2 12 0,-3 0 0 15,-10 4-11-15,-12 14 22 16,-11 4-4-16,-6 8 55 16,0 6 29-16,-15 2-36 15,-12 2-22-15,-2-1-27 16,-2-6-17-16,4-6 14 16,6-9-9-16,2-6 3 15,9-6 1-15,4-4-7 16,4 0-6-16,0-2 3 15,2 0-27-15,0 0 4 16,0 0-4-16,0 0 12 16,0 4 9-16,6 0-3 15,8 4 9-15,9 4 0 0,4 2 0 16,8 2 7 0,7 0 1-16,2-2-1 0,4 0 1 15,-1 0-8-15,-3-4 10 16,-6-2-10-16,-9-2 0 15,-5-2 1-15,-3-2-1 16,-8-2-8-16,0 0-22 16,1 0-51-16,-1 0-39 15,7 0-45-15,15 0-109 16,-3 0-67-16,-3-6 19 0</inkml:trace>
  <inkml:trace contextRef="#ctx0" brushRef="#br0" timeOffset="36737.37">20627 8626 537 0,'0'0'195'0,"0"0"-133"0,0 0 27 0,0 0 40 0,0 0 14 0,0 0-17 0,0 0-35 16,9-50-8-16,-9 42 9 15,2 0-1-15,-2-2 16 16,0 0-1-16,0 0-26 16,0 0-3-16,-6 0 8 15,-11 2-23-15,-2 0-21 16,-8 0-30-16,-6 2 2 0,-3 2-4 16,-2 0 3-16,0 4 25 15,0 0-6-15,5 0 3 16,2 10 0-16,4 10-21 15,4 6-2-15,8 4-11 16,6 2 0-16,4-2 13 16,5 0-13-16,0-5 0 15,23-4-7-15,10-2-12 16,10-3 19-16,8-2 1 16,5 2 5-16,-3-1 12 15,-4 2-18-15,-4 1 0 16,-9-2-1-16,-10-2-6 15,-8-2-3-15,-7-2 8 0,-8 0 2 16,-3 0 12-16,0 2-5 16,-7 2 11-16,-13 4 25 15,-7 0-1-15,-4-2 19 16,-7 0-21-16,-7-4-13 16,-1-2 4-16,-4-2-9 15,2-2-8-15,3-4-2 16,3-2-11-16,8 0-2 15,7-2-22-15,3-30-126 16,7 2-146-16,3-4-554 0</inkml:trace>
  <inkml:trace contextRef="#ctx0" brushRef="#br0" timeOffset="45214.25">12049 11133 614 0,'0'0'373'0,"0"0"-214"0,0 0-97 0,0 0 28 0,0 0 19 0,0 0-15 0,0-6-40 0,0 6-40 15,0 0-8-15,6 0-6 16,8 0 15-16,1 2 36 16,10 4-8-16,4 4 11 0,9 0 3 15,7 4 6-15,11-2 22 16,8-2-42-16,7 0-30 15,7-2 11-15,4-2-4 16,3 0-7-16,7-4 0 16,-1-2-11-16,2 0 17 15,-3 0-12-15,-8 0 0 16,-6 0 2-16,-14 0-8 16,-8 2 0-16,-8 0-1 15,-5-2 1-15,-6 2 2 16,1-2-2-16,-3 0-1 15,-2 0 11-15,-2 0-10 16,0 0 6-16,1 0-7 0,-1 0 0 16,0 0 1-16,0 0-1 15,2 0 2-15,-2 0 9 16,2 0-10-16,0 0-1 16,2 0 0-16,-1 0-1 15,-3 0 1-15,0 0 0 16,-3 0 7-16,-2-2-2 15,1 2-5-15,0-2 0 16,-3 2 0-16,4 0 0 16,1 0 1-16,6 0 1 15,4 0 8-15,3 0 5 16,2-2-14-16,5 0 13 0,-1-2-6 16,1 2-6-1,0 0 8-15,-2 0-9 0,-5 0 8 16,-7 2 0-1,-4-2-8-15,-9 2-1 0,-5 0 0 16,-3 0 0-16,-5-2 7 16,-1 2 4-16,1 0 4 15,2-2 8-15,2 0-11 16,2 0 9-16,5 0-12 16,-1 0-8-16,4 0 11 15,-3 0-10-15,4 0-2 16,-2 0 9-16,3 0-9 15,-1 0 1-15,-2 0 1 16,-2 0-2-16,-5 2 14 0,-1-2-13 16,-4 2 0-16,-1 0 6 15,-1 0-6-15,4-2 0 16,3 2 12-16,3 0-1 16,1 0 15-16,3 0-26 15,-2 0 8-15,2 0-3 16,-5 0-6-16,-1 0 6 15,-1 0-6-15,-1 0 1 16,-1 0 8-16,-1 0-9 16,2 0 0-16,1 0-1 15,5 4-5-15,0 0 6 16,2 0 1-16,5 4 5 16,2-2-6-16,-1 4-5 0,2-2 4 15,1 2 1-15,-2-2-1 16,0 0 1-16,-2-2 0 15,0 0 1-15,-1 0-1 16,-2-2 1-16,0-2 0 16,-3 0-1-16,-2-2 0 15,-3 2 8-15,-1-2-8 16,-2 0 2-16,-2 0 4 16,-4 0-5-16,-1 0-1 15,0 0 0-15,-2 0 0 16,0 0 10-16,1 0-10 15,-1 2 1-15,0-2 7 16,-2 0-8-16,3 0 9 16,-1 0-8-16,3 0 0 15,-1 0 13-15,-2 0-14 0,2 0 0 16,1 0 6-16,-3 0-5 16,3 0 6-16,-3 0-4 15,3 0-3-15,-3 0 11 16,2 0-11-16,0 0-6 15,5 0 6-15,1 0 0 16,3 0 1-16,0 0 7 16,-2-2-8-16,0 2 6 15,1-2-6-15,-4 0-6 16,1 0 5-16,0 2 2 16,-2 0-1-16,-3 0 10 0,1 0-10 15,-5 0 0 1,2 0 0-16,-2 0-1 0,0 0 1 15,0 0 0 1,0 0 6-16,0 0 5 0,0 0-11 16,0 0 9-16,0 0-9 15,0 0 0-15,0 0 9 16,0 0-9-16,0 0 2 16,0 0-2-16,0 0-8 15,0 0-47-15,0 0-50 16,-7 0-56-16,-13 0-63 15,1-4-255-15,-2-2-260 0</inkml:trace>
  <inkml:trace contextRef="#ctx0" brushRef="#br0" timeOffset="50641.65">24602 12765 1033 0,'0'0'358'0,"0"0"-252"0,0 0-45 0,0 0 124 0,0 0 18 0,0 0-75 0,-16 0-64 0,7 31-36 0,-4 16 42 0,-3 15 11 16,-6 13-29-16,0 7-19 16,0 4-4-16,-3 0-10 15,4-4-1-15,2-7-18 16,5-15 0-16,6-14-1 15,3-14 1-15,3-14-34 16,2-10-86-16,0-8-56 16,0 0-61-16,2-28-118 15,7-6-213-15,-5-6-219 0</inkml:trace>
  <inkml:trace contextRef="#ctx0" brushRef="#br0" timeOffset="51028.45">24377 12745 836 0,'0'0'270'0,"0"0"-183"15,0 0 10-15,0 0 95 16,0 0-35-16,0 0-73 16,0 0-69-16,-34-52 0 15,59 52-2-15,8 0 6 16,8 0 6-16,1 0-4 15,5 0 25-15,-1 4 17 0,-2 4-34 16,-1 0-8 0,-5 2-8-16,-7 0 0 0,-6 2 1 15,-12 2-13 1,-11 2 34-16,-2 6 24 0,-9 2-6 16,-17 2 15-16,-6 0-24 15,-3-2 4-15,1-2-13 16,5-1-15-16,5-3-5 15,4-2-15-15,6 0-16 16,8-4 16-16,4 2-85 16,2-4-43-16,4 0-49 15,25-2-36-15,38 0-66 0,-7-4-96 16,-2-2-1-16</inkml:trace>
  <inkml:trace contextRef="#ctx0" brushRef="#br0" timeOffset="51275.78">25049 13088 924 0,'0'0'531'0,"0"0"-445"15,0 0 54-15,0 0 64 16,0 0-44-16,0 0-66 16,0 0-35-16,-64 94-22 15,55-62-5-15,3 2-13 16,-1 1 2-16,0-3-9 15,0-4-12-15,1-6 11 16,4-4-11-16,2-6-7 0,0-4-49 16,0-4-48-16,0-2-83 15,0-2-78-15,4-10-239 16,7-8-175-16</inkml:trace>
  <inkml:trace contextRef="#ctx0" brushRef="#br0" timeOffset="51774.62">25382 13008 430 0,'0'0'193'15,"0"0"-86"-15,0 0 17 16,0 0 57-16,0 0 65 16,0 0-67-16,0 0-22 15,-47-54-15-15,40 50-19 16,2 2 6-16,3 2-24 15,2 0-31-15,0 0-34 0,0 0-17 16,0 0-17-16,0 0 1 16,16 0-7-16,11 0 0 15,11 2 0-15,10 2 6 16,13-2 2-16,8-2-8 16,5 0 1-16,-4 2 8 15,-5-1-9-15,-9 2-2 16,-15 1-6-16,-13-2-32 15,-10 0-11-15,-14-2-34 16,-4 2 2-16,0-2 2 16,-8 0-149-16,-21 0-80 15,4 0-85-15,0 0-172 0</inkml:trace>
  <inkml:trace contextRef="#ctx0" brushRef="#br0" timeOffset="52065.81">25695 12858 441 0,'0'0'370'0,"0"0"-175"16,0 0-145-16,0 0 14 15,0 0 86-15,0 0-54 16,0 0-60-16,0-37-27 16,0 37 40-16,0 0 5 15,3 0 3-15,0 7 29 16,1 11 25-16,-2 8 10 15,-2 7-15-15,0 6-39 16,0 7-26-16,0 2-20 16,0 4-8-16,0 0 5 0,0-1-10 15,0-4-6-15,5-7-2 16,1-5-6-16,8-9-54 16,3-8-84-16,17-12-109 15,-3-6-144-15,-4 0-348 0</inkml:trace>
  <inkml:trace contextRef="#ctx0" brushRef="#br0" timeOffset="52408.48">26310 12980 697 0,'0'0'605'0,"0"0"-463"0,0 0-107 16,0 0 16-16,0 0 85 15,0 0-63-15,0 0-29 16,41-2 28-16,-41 24 30 16,0 8 24-16,-9 8-34 15,-6 4-16-15,-2 6-19 16,5 2-40-16,1 3-17 15,3-2 10-15,4-2-8 16,2-5-1-16,2-8-1 16,0-10-16-16,0-10-65 15,0-8-37-15,0-8-38 0,8-8-53 16,2-14-171 0,-8-4-260-16</inkml:trace>
  <inkml:trace contextRef="#ctx0" brushRef="#br0" timeOffset="52829.93">26289 12883 1061 0,'0'0'297'16,"0"0"-214"-16,0 0-18 15,0 0 70-15,0 0-27 16,0 0-55-16,0 0-28 0,-25-114-17 15,32 100 0-15,11 2-3 16,1 0-5-16,6 4 0 16,4 2-1-16,2 6-7 15,5 0 8-15,1 0 1 16,0 8-1-16,-4 12 8 16,-9 4-1-16,-8 6 5 15,-10 3-2-15,-6 3 10 16,0-3 35-16,-8 0 5 15,-10-3 19-15,-2-6-22 16,0-2-21-16,-1-4-1 16,4-2-19-16,3-2-5 15,3-2-10-15,3-2-1 0,3-2-7 16,2-4-52 0,3 0-84-16,0-2-62 0,6-2-55 15,9 0-130-15,3 0-181 16</inkml:trace>
  <inkml:trace contextRef="#ctx0" brushRef="#br0" timeOffset="53313.11">26603 13166 849 0,'0'0'488'0,"0"0"-372"0,0 0-58 0,0 0 45 0,0 0 12 0,0 0-64 0,0 0-14 0,31-20-14 0,-6 20 1 0,1 0 21 16,-2 0-11-16,-5 0-12 15,-7 10-2-15,-4 6-11 16,-6 5 12-16,-2 4 13 15,0 5 5 1,-10 2 17-16,-5 3-6 0,-3-3-6 16,3 2 1-1,-3-4-13-15,1 0 4 0,0-8-7 16,2-2-8-16,4-6 12 16,4-4-23-16,3-4-8 15,2-2 12-15,2-4-14 0,0 2 1 16,0-2-1-16,0 0-7 15,10 0 7-15,15 0-12 16,11 0 12-16,8 0 16 16,12-10-14-16,4-2-2 15,-2 2 0-15,0-2-50 16,-9 0-49-16,2-6-87 16,-12 4-152-16,-16-2-484 0</inkml:trace>
  <inkml:trace contextRef="#ctx0" brushRef="#br0" timeOffset="58003.28">12248 12043 186 0,'0'0'160'0,"0"0"-151"0,0 0-9 0,0 0-29 0,0 0 16 0,0 0 13 0,0 0-1 16,8 75 1-16,-4-67 15 15,1-1 32-15,-5 1-11 16,2 2-10-16,-2-1-17 16,0-1-3-16,2 0 8 15,-2-4-13-15,0 0 6 16,0-1-7-16,0 1 26 0,0 1 57 16,0-1-30-1,0 2-39-15,-2-2-8 0,-2 0-6 16,1-2 1-16,1 0-1 15,2-2 19-15,0 0 60 16,0 0 60-16,0 0 5 16,0 2-2-16,0-2 12 15,0 0-44-15,0 0-46 16,0 0-23-16,0 0-5 16,0 0-7-16,5 2 53 15,6 4 11-15,2 0 4 16,2 2-8-16,6 0-25 15,1 2-12-15,7 0-10 16,5 0-21-16,10-2 7 0,10-2-12 16,10-6-2-1,10 0 11-15,8 0-19 0,9 0 4 16,9 0-2-16,4 0-7 16,-2 0 5-16,-2 0-5 15,-1 6-1-15,-4 2 9 16,-1 0-8-16,-3-2-2 15,1 0 1-15,-3 0-3 16,-3 0 2-16,-6 2 2 16,-6 0 0-16,-8 0 10 15,-5 2-3-15,-3 0 11 16,-3-2 15-16,3-2 5 16,3-1 16-16,8-4-23 0,9-1 10 15,11 0 4 1,9 0-18-16,4-8 9 0,-2 4-31 15,-3 2 2-15,-13 2-1 16,-6 0-6-16,-9 0 5 16,-4 0-6-16,-5 4 0 15,-2-2-1-15,2 0 1 16,2-2 0-16,5 0 0 16,4 0 0-16,-1 0 0 15,-1 0 1-15,-7 0 5 16,-6 0-6-16,-2 0 0 15,-4 5 0-15,4 0 6 16,2-1-6-16,6-2 0 0,7-2 0 16,10 0 0-1,5 0 0-15,3 0 0 0,0-2 0 16,-7 0 4-16,-7 0-4 16,-6 0 0-16,-5 2 0 15,-1-2 0 1,3 1 0-16,1-4-1 0,7 1 1 15,7-4 0-15,8 0-1 16,5 0 1-16,6 0-2 16,-3 2 2-16,-3 4 0 15,-12 0 0-15,-9 2 0 16,-8 0 8-16,-5 0-8 16,0 0 0-16,4-4-1 15,5-2-4-15,7-2 5 0,10 2-1 16,7 0 1-16,7 0 3 15,1 4-2-15,-1 2-1 16,-7 0 0-16,-9 0 0 16,-10 0 0-16,-12 4 0 15,-9 4 0-15,-8-2-1 16,-8-2 2-16,3 0-2 16,-3-2 1-16,6-2 0 15,3 0-1-15,6 0-5 16,2 0 6-16,4 0 4 15,0 0-4-15,-6 0-1 16,-4 0-10-16,-6 0-2 16,-2 0 13-16,0 0-7 0,0 0 7 15,7 0 0-15,3 0-5 16,6 0 5-16,10 0 0 16,7 0-6-16,10 0 6 15,6 0 0-15,4-2 2 16,-1 2 4-16,-9 0-6 15,-4 0-1-15,-11 0 1 16,-5 0 0-16,-8 0 0 16,-6 0 0-16,0 0-1 15,-3 0 0-15,0 0 2 16,1 0-1-16,-1 0 1 16,4 0-1-16,-2 0 0 15,-1 0 0-15,-1 0-1 0,-3 0 0 16,-6 0 2-1,-6 0-1-15,-9 0 0 0,-4 0-1 16,-5 0 1-16,0 0 0 16,2 0 0-16,6 0 0 15,0 0 0-15,8 0 2 16,2 0 4-16,4 0-6 16,5 0 0-16,1-2-9 15,0-2-2-15,-1 2 10 16,-5 0 2-16,-4 0-2 15,-2 0 1-15,-2 2-3 16,0-2-3-16,-2 0 6 16,6-2-2-16,3 0 1 15,4 0 2-15,2-2-1 0,4 0 0 16,3-2 0-16,-1 0 1 16,0 2-1-16,-3 0 0 15,-4 2 1-15,1 0-1 16,-5 2 1-16,3 2 4 15,-2-2-4-15,-3 2-2 16,3 0 1-16,1-2 0 16,1 2 0-16,-1-2 0 15,1-2 1-15,1 0-1 16,4-2 2-16,-1 0-10 16,2 0 5-16,1 2 3 15,-1 0 9-15,1 0-8 16,-1 2-1-16,2 2 0 15,5-2-4-15,1 2 4 16,-2-2 0-16,6 0 0 0,2 0 4 16,-2-2 5-16,-4 2-9 15,-3-2 0-15,-7 2-11 16,-6-1 11-16,-3-1 0 16,-2 3 1-16,0-1 10 15,2-2-11-15,0 2 0 16,2-3-5-16,1 4-1 15,3-2 6-15,4 2 0 16,1-1 2-16,2-2 2 16,4 2 2-16,-1 0-12 15,1-1 6-15,4 3-7 16,4 0 7-16,-1 0 0 16,3 0 1-16,0 0 0 0,-2 0 0 15,2 0-2-15,-2 0 1 16,-2 0-14-16,2 0 14 15,0 0 1-15,0 0 6 16,4 0-1-16,3-4-6 16,-1-6-18-16,0 2 18 15,-6-3 0-15,-7 3 21 16,-8-1-19-16,-12 4 5 16,-12 1 1-16,-5 1-8 15,-10 3 11-15,-2 0-4 16,0 0-7-16,0 0 12 15,0 0-11-15,-12 0-1 16,-11 0-21-16,-19 0-153 16,3 0-137-16,3 0-431 0</inkml:trace>
  <inkml:trace contextRef="#ctx0" brushRef="#br0" timeOffset="58802.31">26680 13275 598 0,'0'0'195'0,"0"0"-94"0,0 0 82 0,0 0 82 0,0 0-34 0,0 0-54 0,0 0-50 0,14-3-19 16,-5 2 1-16,9-4-28 16,11-3-25-16,20-2-4 15,15-4-13-15,19-2-16 16,10 1-14-16,3-2-9 0,-5 2 0 15,-6 2-27 1,-16 3-27-16,-17 4 15 16,-19 2-5-16,-20 4-39 15,-13 0-29-15,0 0-12 16,-17 10 38-16,-30 8-153 0,7 0-288 16,-3-6-137-16</inkml:trace>
  <inkml:trace contextRef="#ctx0" brushRef="#br0" timeOffset="59141.48">26906 12818 844 0,'0'0'314'16,"0"0"-174"-16,0 0-31 15,0 0 26-15,0 0-8 16,0 0-37-16,0 0 16 16,71-7-10-16,-25 7-24 15,12-2-21-15,14 2 4 16,4 0-11-16,-2 0-34 15,-10 0-10-15,-20 0-17 16,-19 0-142-16,-25 6-138 16,-12 11-270-16,-19-2 181 0</inkml:trace>
  <inkml:trace contextRef="#ctx0" brushRef="#br0" timeOffset="59318.98">26981 13138 613 0,'0'0'579'0,"0"0"-385"16,0 0-22-16,0 0 121 15,0 0-32-15,123-2-65 16,-65-4-46-16,13 0-98 16,12 2-29-16,2-2-23 15,6-10-157-15,-22-2-204 0,-32-2-998 0</inkml:trace>
  <inkml:trace contextRef="#ctx0" brushRef="#br0" timeOffset="62765.95">25159 12809 175 0,'0'0'124'0,"0"0"-46"0,0 0 36 0,0 0 5 0,0 0-18 0,0 0-4 0,0 0 29 0,-14-16 8 16,14 14 31-16,0 2-2 0,0 0 11 15,0 0-11-15,0 0-28 16,-2 0-17-16,2 0-17 16,0 0-14-16,0 0-7 15,-2-2-21-15,0 0-1 16,-1-2-8-16,-5 0-26 16,-1-4-12-16,-3 0-6 15,-1-2 6-15,-3-2 6 16,3 0-10-16,-1-2 3 15,-3 0 8-15,1-2-5 16,-1 2 6-16,-6-2-14 16,1-2 5-16,-2 2 8 0,-5-2-8 15,-4 0-1 1,-6-1 3-16,-1 4-1 0,-2-1 8 16,1 0-2-16,4 1-12 15,-1 4 14-15,3-2-12 16,1 4-8-16,-2 0 7 15,-2 4-7-15,-2 1 9 16,-2 4-8-16,-3 0-1 16,1 0 5-16,-1 0-5 15,5 0-4-15,1 4 4 16,5 1 1-16,0 4 10 16,0-1-5-16,1 2-6 0,-2 4 6 15,-5 2-6-15,-3 4-1 16,-1 2 0-16,2 4 2 15,1-2 4-15,8 2 0 16,2 0-4-16,6-2 3 16,5 0-4-16,2-2-6 15,5 0 6-15,1-2 0 16,6 2 2-16,0 2-2 16,1 1 4-16,1-2-10 15,0 4 6-15,0 0 0 16,0 0 4-16,2 1-3 15,2-2-1-15,0 0 0 16,0-2-5-16,0 2 5 0,0-2-6 16,4 0 6-1,6 4 4-15,-1-2-3 0,1 4-1 16,0-2 0-16,1 1 1 16,2 0-7-16,1-2 6 15,1 1 0-15,5 0 7 16,0-2-7-16,2 0 0 15,3-2 0-15,-3-2-9 16,1-2 9-16,-6-4 0 16,1 0 0-16,-3-1-1 15,2-2-3-15,0-1 4 16,3 0-11-16,1 2-9 16,0-2 20-16,6 1 0 15,0-2 1-15,2 2 1 16,4-1-2-16,1-1-6 0,-1 2 6 15,-2-4-2 1,-2 0 1-16,-2-1 2 0,0 0-1 16,0-2 0-16,-3-2 1 15,0 2-2-15,1-2-4 16,-3 0 5-16,3 0 0 16,-2-2 0-16,0 0 0 15,2 0-1-15,2-2 2 16,2 0-1-16,2 0 0 15,0 0-12-15,3 0 12 16,1-6 1-16,3-2 13 16,3-2-13-16,1 0-1 0,0-1 13 15,-2 4-13 1,-4-1 0-16,-3 0 0 0,-6 3 0 16,-2 1 1-1,-4 3 0-15,-2-3 0 0,1 0-1 16,-3-1 0-16,1 1 1 15,0-1 1-15,0-1-1 16,2-1-1-16,0-1 0 16,0 2 3-16,-3-2-3 15,-1 0 0-15,-3 2 0 16,-3 2 2-16,-1-2-1 16,-3-2 0-16,1 0-1 15,-2-2 6-15,1-4-6 0,3 0 0 16,0-2 0-1,0-4 4-15,2 0-4 0,2-4-1 16,-1 0 1-16,1 0-4 16,-4-4 4-16,-2 0 0 15,-3 0 1-15,-2 0 9 16,-2 2-10-16,0-1 0 16,0 4 0-16,0 2 0 15,-4 3 0-15,-5 2 7 16,2 3-6-16,-4-2 0 15,0 3-1-15,-1 0 0 16,0 0-1-16,0 2 2 16,-1 0 10-16,0 0-9 15,-3 0 10-15,3 0-5 16,-3-2-6-16,3 2-1 0,1 2 0 16,1 0 0-16,5 0 10 15,-1 2-9-15,2 2 6 16,3 0 0-16,0 0-6 15,0 2 4-15,-1-2-5 16,1 2 1-16,0 0 12 16,0 0-6-16,0 2 2 15,0 0-3-15,2 0-5 16,-3 0 8-16,3 0-9 16,0 0 1-16,0-2 9 15,0 2-10-15,-2 0 0 16,2-2 0-16,0 2 0 15,0 0 0-15,0 0 0 0,0 0 1 16,0 0-1-16,0 0 0 16,0 0 0-16,0 0-1 15,0 0-4-15,0 0 5 16,0 0 0-16,0 0 1 16,0 0-2-16,0 0-8 15,0 0-12-15,0 0 9 16,0 0-20-16,0-2-3 15,0 2-9-15,0-2-29 16,0 0-68-16,0 0-67 16,5-4-65-16,1 0-117 15,1 0-398-15</inkml:trace>
  <inkml:trace contextRef="#ctx0" brushRef="#br0" timeOffset="65130.32">27015 12725 849 0,'0'0'386'0,"0"0"-242"0,0 0-9 0,0 0 44 0,0 0-20 0,0 0-65 0,0 0-49 0,14-32-23 0,-14 30 29 0,0-2-23 15,0 0-7-15,-6 0 5 16,-2-2-5-16,-5-2 1 16,-1 0 19-16,-3-2-8 15,-2 0 14-15,-3 0-19 16,0 0-5-16,-3 0 3 16,-1 0-2-16,1 0 1 15,0 0-1-15,4-1 9 16,-2 2 10-16,0 0-25 0,4 4-1 15,-3-1-7-15,-3 2-9 16,2 0 5-16,0 1-5 16,-4 2 0-16,2 1 8 15,-4 0-7-15,2 0-2 16,0 0 0-16,2 0 1 16,4-3 6-16,1 3-5 15,-1 0 5-15,4 0-5 16,-1 0-1-16,0 0 9 15,2 0-9-15,-1 0-1 16,-1 0 9-16,-3 8-9 16,0 1 9-16,-4-1-3 0,-2 2-6 15,0-1 1-15,1 4-1 16,-3-1 0-16,-1 0 10 16,5 0-10-16,2 0 6 15,3 2-6-15,5-2 1 16,3 0-1-16,-1 4 2 15,1 2-2-15,1 2 10 16,-2 2-9-16,2 2 1 16,0 2-2-16,0 1 1 15,-1 1-1-15,1 2 0 16,3-1 1-16,-2 3 0 16,4-1-1-16,4-1 0 0,-1 2-1 15,3-2-3 1,0 0 4-16,3 2 0 0,7 0 1 15,2 0 6-15,-1 0-7 16,0 1-5-16,1-1 4 16,0-4 1-16,2 0 0 15,-1-2 1-15,3 0-1 16,-1 0 0-16,-1-2 0 16,-1-4-6-16,0-2 5 15,-1-2 2-15,-1 0 4 16,-3-2-5-16,6 0 1 15,-1 0-2-15,3 2-6 16,4-2-2-16,2 3 8 0,1-3 2 16,4-1-1-16,0 0 5 15,2 1 1-15,2-4-5 16,0 2-1-16,2-1-11 16,3 0 11-16,-3 0 7 15,3 0 1-15,-3 1-1 16,-2-2-6-16,0 0-1 15,-2 0 0-15,0 0-6 16,0 0 5-16,1 0 1 16,1-2 13-16,-2 0-13 15,2-2 3-15,-4-2-12 16,2 2 6-16,-2-6 3 16,2 0 0-16,4 0 7 15,5 0-7-15,-1 0 9 16,5 0-9-16,-1-8 17 15,-3 2-17-15,-5-4 0 16,-2 2 1-16,-6-2 0 16,-2 0-1-16,-6 0 14 0,-3-2-14 15,-1 0 10-15,1 0-10 16,1-2 0-16,1 0 13 16,3-2-13-16,2 2 2 15,-2-4-2-15,3 1 1 16,-3 2 2-16,-2-2-3 15,-1 3 0-15,-3 0 5 16,-3 0-4-16,-2-2-1 16,1 2 0-16,-3-2-3 0,4-2 3 15,-4 0 1 1,1-2 0-16,-1-2 12 0,-1-2-13 16,0 0 1-16,-1 0-1 15,-2-2-3-15,3 1 3 16,-5 2 1-16,0 0 5 15,0 1 7-15,0 4-12 16,0 0 12-16,0 3-13 16,-2 0 0-16,-3 1 0 15,-1 0 0-15,1 2 8 16,-2 2 2-16,3-2-9 16,-3 2-2-16,1 0-4 15,-4-2-1-15,2-2 6 0,-3 2 0 16,-3 0 8-1,3-2-1-15,-3 0-7 0,-1 0 0 16,1 0-1-16,-1 0 1 16,-1 2 15-16,-1 2-14 15,1 0 8-15,3 0 1 16,0 2-9-16,-1-2 5 16,1 2-6-16,-1 0 0 15,-1-1-1-15,1 4 1 16,-3-3 0-16,-2-1-1 15,2 4 2-15,-3-4 5 16,-1 1 1-16,4 0-6 16,-1 2 11-16,1 1-12 15,1-2 6-15,3 4-6 16,-1-4 2-16,1 3-2 0,-1 0 0 16,1 0 0-1,1 2 5-15,1-2-5 0,3 0 1 16,1 2 8-16,0 0-8 15,0 2 18-15,3-2-13 16,-2 2-5-16,1-2 4 16,-2 2 2-16,0 0-7 15,1 0 0-15,-1 0 0 16,1-2 0-16,-2 2 1 16,4 0 0-16,0 0 8 15,2-1-9-15,-1 1-1 16,3 0 0-16,0 0-8 15,0 0 0-15,0 0-23 0,0 0-36 16,9 3-59 0,11 13-196-16,-4-2-201 0,-2-2-324 15</inkml:trace>
  <inkml:trace contextRef="#ctx0" brushRef="#br0" timeOffset="66605.67">27773 13012 416 0,'0'0'559'0,"0"0"-345"0,0 0-66 16,0 0 30-16,0 0-5 0,0 0-34 0,0 0-42 0,-83-40-50 0,83 40-37 0,4 0-10 0,27-2 0 15,19-6 6-15,16-2 36 16,19-8-24-16,7 0-11 16,-1-2-6-16,-7 2 3 31,-12 1-3-31,-18 3-1 0,-17 6 0 0,-10 5-25 16,-14 3-23-16,-8 0-30 15,-5 1-58-15,-5 20-64 16,-24 8 72-16,-13 14-154 15,-47 31-95-15,8-10-6 16,4-6 54-16</inkml:trace>
  <inkml:trace contextRef="#ctx0" brushRef="#br0" timeOffset="66814.56">27754 13395 383 0,'0'0'231'0,"0"0"-107"15,0 0 17-15,0 0 53 16,0 0 22-16,0 0-35 15,119-12-24-15,-77 0-34 16,5 2-34-16,9-4 7 16,4 4-13-16,7-2-31 15,1 3-36-15,-1 4-16 16,-9 1-13-16,-15 4-98 16,-17 0-119-16,-26 5-120 0,-9 14-148 15,-22 1 271-15</inkml:trace>
  <inkml:trace contextRef="#ctx0" brushRef="#br0" timeOffset="66980.81">28004 13547 51 0,'0'0'298'16,"0"0"-178"-16,0 0-32 15,0 0 61-15,0 0 96 16,0 0 63-16,0 0-10 16,80 32-58-16,-15-32-46 15,8-6-68-15,8-6-42 16,-1 0-18-16,-4-2-41 15,19-8-25-15,-21 4-122 16,-19-2-515-16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17:19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16742 5131 907 0,'0'0'354'16,"0"0"-167"-16,0 0-143 15,0 0 77-15,0 0 51 16,-52-40-29-16,46 32-59 16,-2 2-84-16,2-2 0 15,-1 0 3-15,-1 0 27 16,-2-2 39-16,-1 0 18 0,-2 0 37 16,-3 0 16-16,-1 0-94 15,-1 0-46-15,-3 2 87 16,-2-2-68-16,-2 0 47 15,-6-2-56-15,-3 2 2 16,-4-2 0-16,-4-1-12 16,0 2 0-16,-3-4 1 15,-4 1 10-15,2 3 11 16,-2-1-11-16,0 2 26 16,-3-1-21-16,4 4-16 15,-6-4-4-15,1 5-16 16,-3-2 40-16,-1 2-13 15,-4 2 4-15,-1 0 1 0,-6 2-12 16,2 0-8 0,-3 2-8-16,-2 0-5 0,-3 0 40 15,1 0-19-15,-6 0 20 16,0 0-13-16,0 0-4 16,-3 0-3-16,2 0-10 15,-3 0 2-15,-1 0 16 16,-1 0 28-16,0 0-29 15,-2 0 5-15,0 0-5 16,1 0-7-16,3 0-11 16,3-2 0-16,2 0 22 15,4-2 6-15,1 0-11 0,2 2 15 16,1 2-13-16,3 0-8 16,5 0-15-16,4 0-5 15,14 0 40-15,8 0-16 16,14 0 2-16,11 0 0 15,9 0-6-15,2 0-25 16,6 2-115-16,30 12 50 16,20 5-63-16,64 10-167 15,-11-4-365-15,-2-3-236 0</inkml:trace>
  <inkml:trace contextRef="#ctx0" brushRef="#br0" timeOffset="749.61">17583 4882 618 0,'0'0'764'0,"0"0"-608"0,0 0-148 0,0 0 143 16,0 0 82-16,0 0-25 15,0 0-117-15,-39 31-48 16,16 1 43-16,-2 8-79 15,-1 4-7-15,-1 4 93 16,1 6-72-16,-1 0 39 0,2 3-23 16,9-1-15-16,7-6 2 15,9-4-24 1,0-4-24-16,27-8-7 0,15-10 46 16,14-12-15-16,11-12 1 15,9-2 10-15,-1-26-11 16,-6-12-14-16,-8-6 7 15,-14-4 7-15,-14-1 15 16,-15 1 73-16,-15 2-8 16,-3 4-1-16,-19 0-15 15,-12 4-64-15,-9 4 0 16,-3 6 32-16,-3 8-31 0,-1 8 26 16,3 6-27-16,2 5 18 15,3 3-18-15,8 0-12 16,4 3-27-1,8 7 3-15,3 4 23 0,5-2-8 16,6 2-55-16,5 2-57 16,0-2-5-16,22 4-133 15,7-6-279-15,4-6-119 0</inkml:trace>
  <inkml:trace contextRef="#ctx0" brushRef="#br0" timeOffset="1033">18307 4760 1382 0,'0'0'620'0,"0"0"-514"16,0 0-72-16,0 0 32 15,0 0 54-15,-11 171-25 16,-9-53 53-16,-8 32-139 15,1 9 64-15,4-31-44 16,10-33-4-16,8-40 2 16,5-10-27-16,0 1-20 15,0-6-20-15,0-2 31 16,0-14-108-16,12-16-165 16,-6-6-277-16,3-2-212 0</inkml:trace>
  <inkml:trace contextRef="#ctx0" brushRef="#br0" timeOffset="1599.05">18419 5145 1144 0,'0'0'355'15,"0"0"-289"-15,0 0 53 16,0 0 37-16,0 0 43 15,0 0-97-15,0 0-31 16,91-88 8-16,-78 88-79 0,1 8 0 16,-1 22 54-1,1 12-35-15,-3 8 15 0,-5 6-1 16,-4 1-7-16,-2-5-24 16,0-8-2-16,0-12-22 15,0-10-8-15,0-8 37 16,0-8-7-16,0-4 9 15,0-2 9-15,-4 0 19 16,-2 0-37-16,-1-6 0 16,-5-8 42-16,-1-6-1 15,0-8 35-15,-3-6-62 16,1-8-1-16,1-8-5 16,4-4-8-16,5-7-24 0,5 1-2 15,0 0 50 1,22 4-31-16,9 4 7 0,10 8 0 15,5 8 0 1,1 12-6-16,0 9-29 0,-4 13 5 16,-6 2 39-1,-3 13-17-15,-10 15 16 0,-6 12 7 16,-11 6 68-16,-7 4-83 16,0 2 2-16,-14-4 93 15,-13-4-43-15,-2-6-11 16,-2-8-28-16,2-6-4 15,2-3-9-15,1-8-57 16,-10 0-195-16,8-5-120 16,3-5-678-16</inkml:trace>
  <inkml:trace contextRef="#ctx0" brushRef="#br0" timeOffset="2581.53">18626 5185 1190 0,'0'0'516'0,"0"0"-449"16,0 0 46-16,0 0 117 16,0 0-47-16,0 0-45 15,29 147 28-15,-14-79-126 16,2 8 12-16,0 2-40 16,1 0 32-16,2-6-4 15,-2-9-40-15,0-17-57 16,-5-12 48-16,3-12-128 0,-5-8-164 15,-3-12-664-15</inkml:trace>
  <inkml:trace contextRef="#ctx0" brushRef="#br0" timeOffset="2894.02">19881 4955 1077 0,'0'0'610'16,"0"0"-459"-16,0 0-115 16,0 0 85-16,0 0-13 15,0 0-68-15,0 0 88 0,55 64-76 16,-48-6 19-16,2 16 37 15,0 9 1-15,-1-1-70 16,6-6-39-16,-3-14-58 16,3-12 41-16,-5-13-128 15,-5-14-67-15,-4-17-319 16,0-6 30-16,-11 0 5 0</inkml:trace>
  <inkml:trace contextRef="#ctx0" brushRef="#br0" timeOffset="3196.72">19940 5252 612 0,'0'0'218'16,"0"0"-4"0,-37-135 93-16,28 91-103 0,7 2 15 15,2 2-87-15,0 4-50 16,20 4-34-16,8 4-48 16,7 6-2-16,2 5 1 15,3 10 2-15,-2 4 23 16,-7 3-23-16,-4 4 12 15,-11 19 45-15,-12 7-52 16,-4 8-6-16,-6 8 132 16,-21 4-38-16,-4 4 22 15,2-2-9-15,4-6-22 16,12-10-46-16,8-9-39 0,5-9-46 16,0-6 32-16,22-5-23 15,9-3-28-15,9-4-91 16,32-8-46-16,-10-13-96 15,-6-4-432-15</inkml:trace>
  <inkml:trace contextRef="#ctx0" brushRef="#br0" timeOffset="3550.75">20725 4824 1332 0,'0'0'524'15,"0"0"-423"-15,0 0 53 16,0 0 119-16,0 0-20 15,0 0-232-15,0 0 0 16,-64 12 25-16,30 20-30 16,1 10 27-16,4 3-34 0,6-1 2 15,10-4-11-15,11-6-8 16,2-8-50-16,11-2 57 16,18-6-54-16,9-4 17 15,7 0-18-15,-1-2 24 16,-2 0 19-16,-7 4-14 15,-6 2-5-15,-10 0 21 16,-13-2 22-16,-6 2 76 16,-6 3 10-16,-26 3-6 15,-10 2-16-15,-9 0-75 0,-5 0-2 16,0-6-26 0,8-6 28-16,7-4-93 15,19-10-226-15,11-4-352 0,11-14-672 16</inkml:trace>
  <inkml:trace contextRef="#ctx0" brushRef="#br0" timeOffset="4180.2">20981 4452 1307 0,'0'0'491'15,"0"0"-378"-15,0 0-56 16,0 0 71-16,-156-115 6 0,98 95-23 16,-9 2 0-16,-12 6-111 15,-11 8 0-15,-3 4 70 16,-3 0-24-16,-3 26 46 16,4 10-53-16,1 12-27 15,3 12 34-15,11 11-46 16,2 23 0-16,11 32 49 15,15 40-48-15,17 17 48 16,24 2-49-16,11-9 0 16,11-28-11-16,20-9 11 15,9-17-13-15,3-28 5 16,-1-26 16-16,1-19-4 16,7-17-4-16,35-4 0 0,42-18-15 15,43-10 15 1,17-47-28-16,-2-21 28 0,-12-12 0 15,-19 0 22-15,-9-8-21 16,-18-12 10-16,-17-7-2 16,-21-5-9-16,-25-2 0 15,-24 19 51-15,-19 17-28 16,-21 16 58-16,0 8-58 16,-25-10-2-16,-13-2 55 15,-13-3-76-15,-7 14 0 16,-3 12 18-16,3 15-11 15,5 12 28-15,2 8-35 16,4 8 0-16,3 0 1 16,4 0-1-16,3 14-30 15,6 0 5-15,10 0 2 0,2-2-19 16,9 2-79-16,2 0-24 16,4 0 10-16,-1 4-171 15,-5 13-208-15,-2-5-9 16,1-2-379-16</inkml:trace>
  <inkml:trace contextRef="#ctx0" brushRef="#br0" timeOffset="6255.74">14110 7265 525 0,'0'0'1009'0,"0"0"-766"16,0 0-198-16,0 0 94 15,0 0 31-15,0 0 5 16,0 0-112-16,-7-18-57 16,7 29 12-16,0 6-3 15,0 7 0-15,13 2 46 16,5 2-61-16,7-2 46 15,15-4-46-15,14-10 0 16,33-12 18-16,40-12-18 16,44-38 0-16,18-18 16 0,-1-11 4 15,-24 3-17-15,-45 18-3 16,-32 12 0-16,-23 12-14 16,-13 10 14-16,0-2 0 15,3 2 5-15,2 0 5 16,-14 4 19-16,-4 6-29 15,-7-1 0-15,0 4 67 16,-2 1-53-16,2 2-13 16,-2 0 58-16,0-1-44 15,-4 1 13-15,-6 3-28 16,-2 0 0-16,-9 1 13 16,-4 3-13-16,-1 1 0 15,-3-3 24-15,0 3-22 0,3 0 22 16,-3 0-24-1,0 0 0-15,0 0-8 16,0 0 8-16,0 0 0 0,0 0 16 16,0 0-15-16,0 0-2 15,0 0 1-15,0 0-3 16,0 0-6-16,0 0 9 16,0 0 0-16,0 0 9 15,0 0-8-15,0 0-1 16,0 0-4-16,0 0-16 15,0 0 10-15,0 0-26 16,0 0-6-16,0 0 20 16,0 0-87-16,-3 0-46 15,-37 18-215-15,2 0-304 0,-9 4-291 16</inkml:trace>
  <inkml:trace contextRef="#ctx0" brushRef="#br0" timeOffset="7726.01">11305 8342 234 0,'0'0'509'16,"0"0"-259"-16,0 0-52 15,0 0 77-15,0 0-64 16,0 0-40-16,0 0 12 15,-15-14-68-15,15 14 40 16,-4 0-56-16,4 0-26 16,0 12 23-16,0 20-61 0,4 18 5 15,13 14 69-15,3 8-63 16,3 1-24 0,-2-8-22-16,2-8 0 15,-5-15 38-15,-1-10-37 0,-1-12-1 16,0-10 46-1,2-6-45-15,3-4 8 16,6 0-9-16,14-14 0 0,12-18 31 16,21-14-11-16,35-27 20 15,40-23 12-15,45-18-38 16,13-4-7-16,-4 10-7 16,-20 15 0-16,-25 17-19 15,-11 8 19-15,-11 10 0 16,-27 14 28-16,-27 13-26 15,-24 11-4-15,-11 6-2 0,2 0-14 16,-2 0 4 0,-3 2 14-16,-13 4 0 0,-10 2 31 15,-8 4-22-15,-4 2 3 16,-6 0-12-16,-3 0 0 16,0 0 4-16,0 0 14 15,0 0-10-15,0 0 35 16,0 0-22-16,0 0-21 15,0 0-3-15,0 0 3 16,0 0 6-16,0 0-6 16,0 0 0-16,0 0 37 15,0 0-37-15,0 0 0 16,0 0-2-16,0 0-25 0,0 0 15 16,0 0 20-16,0 0-8 15,0 0 34-15,0 0-34 16,0 0 3-16,0 0-3 15,0 0-20-15,0 0 20 16,0 0 0-16,0 0 1 16,0 0 29-16,0 0-30 15,0 0 0-15,0 0-9 16,0 0 6-16,0 0-21 16,0 0 24-16,0 0 0 15,0 0 40-15,0 0-39 16,0 0-2-16,0 0-16 15,0 0-10-15,0 0 27 16,0 0 2-16,0 0 8 16,0 0 8-16,0 0-17 0,0 0-1 15,0 0-10-15,-3 0-14 16,3 0 3-16,0 0 21 16,0 0 0-16,0 0 11 15,0 0-5-15,0 0-12 16,-3 0-55-16,-1 0-44 15,0 0 38-15,-5 0-104 16,-20 22-307-16,2 10-138 16,-8 9-344-16</inkml:trace>
  <inkml:trace contextRef="#ctx0" brushRef="#br0" timeOffset="8908.68">12688 9394 91 0,'0'0'202'0,"0"0"-68"16,0 0 12-16,0 0 122 15,0 0 8-15,0 0 11 16,0 0-32-16,-27-46-67 16,25 44-1-16,2 2-72 15,-2 0-28-15,2 0 61 16,0 0-80-16,0 0 14 15,0 0 24-15,0 0-58 16,0 6 12-16,0 9-60 16,2 4 0-16,11 5 84 15,3 2-59-15,-1 1-10 0,4-5 27 16,3-4-32-16,5-6-10 16,11-8-4-16,10-4-11 15,33-25 15-15,35-37 1 16,40-34-1-16,8-16 30 15,0-4-19-15,-20 5-11 16,-15 13-21-16,-1 2-9 16,3 1 30-16,-22 18 1 15,-18 14 8-15,-19 17 27 16,-14 8-27-16,4-4 0 16,3 1-9-16,-1 0-12 15,-13 10 12-15,-12 9 8 0,-16 8 26 16,-7 6 10-1,-9 5-7-15,-5 3-6 0,-2 0-31 16,0 0 0-16,0 0 5 16,0 0-4-16,0 0-1 15,0 0 37-15,0 0-37 16,0 0 12-16,0 0-12 16,0 0-13-16,0 0 13 15,0 0 0-15,0 0 18 16,0 0 14-16,0 0-32 15,0 0 0-15,0 0-2 16,0 0-22-16,0 0 24 0,0 0 20 16,0 0-20-16,0 0 26 15,0 0-14-15,0 0-12 16,0 0-21-16,0 0 0 16,0 0 4-16,0 0 34 15,0 0-17-15,0 0 28 16,0 0-27-16,0 0-1 15,0 0-9-15,0 0-24 16,0 0 31-16,0 0 2 16,0 0-15-16,0 0 6 15,0 0-37-15,0 3-8 16,-2 9-104-16,-18 11-84 16,-40 37-85-16,2-6-438 15,-6 4-291-15</inkml:trace>
  <inkml:trace contextRef="#ctx0" brushRef="#br0" timeOffset="9975.21">11398 10327 456 0,'0'0'335'16,"0"0"-105"-16,0 0-58 0,0 0 25 16,0 0-19-16,0 0-26 15,0 0-7-15,-4 0-41 16,8 0 61-16,7 2 23 15,3 16-32-15,6 6-19 16,2 12-38-16,5 6-11 16,2 8-88-16,4 2 0 15,3-6 62-15,4-10-56 16,4-11 1-16,8-15 9 16,6-10-7-16,13-14-9 15,27-39-35-15,41-33-12 16,43-36 47-16,16-14 2 15,-9 3 17-15,-41 31 4 0,-55 38-16 16,-26 18 5-16,-15 10-12 16,1-4-21-16,-2 0 21 15,-2 1 17-15,-18 11 23 16,-8 8 15-16,-10 6-11 16,-7 8 21-16,-1 0-65 15,-1 4 0-15,-1 0 7 16,-1 0-6-16,1 2-1 15,-1 0 36-15,-2 0-35 16,0 0-1-16,0 0-9 16,0 0-27-16,0 0 36 15,0 0 20-15,0 0 5 16,0 0-10-16,0 0-1 16,0 0-14-16,0 0-11 15,0 0-22-15,0 0 23 0,0 0 10 16,0 0-47-16,0 0-48 15,0 0-50-15,0 2-183 16,6 18-218-16,1 0 49 16,1-2-168-16</inkml:trace>
  <inkml:trace contextRef="#ctx0" brushRef="#br0" timeOffset="11709.03">12907 11195 1007 0,'0'0'665'0,"0"0"-441"16,0 0-114-1,0 0 66-15,0 0 110 0,0 0-163 16,0 0-109-16,116 123 105 15,-85-86-25-15,0 2-42 16,-4-7-12-16,-2-6-19 16,-10-6-21-16,-2-6-4 15,-6-2-16-15,-3-4 20 16,1-4 1-16,-3-2 14 16,4-2-15-16,6 0 14 15,8 0-25-15,11-14 11 0,18-16 0 16,16-12 8-1,35-29 19-15,41-33-15 16,39-32-11-16,14-12 20 0,-12 5-21 16,-36 31-33-16,-49 37 3 15,-26 20 30-15,-13 8 12 16,7-3 1-16,-1-2 1 16,-1 2-2-16,-16 10 24 15,-18 14-36-15,-12 8 0 16,-7 6 35-16,-8 8 9 15,-2 0 11-15,0 4-26 16,0 0-13-16,0 0-11 16,0 0-5-16,0 0-17 0,0 0 17 15,0 0 2 1,0 0 5-16,0 0 12 0,-5 0-18 16,1 0-2-16,1 0-6 15,1 0-11-15,0 0 17 16,-2 0 2-16,2 0 13 15,-1 0-14-15,-1 0 9 16,0 0-20 0,1 0 11-16,-2 0-37 0,1 0 37 15,0 0 3-15,2 0-3 16,-1 0 0-16,3 0 0 16,0 0-1-16,0 0-26 15,-2 0-3-15,2-3 30 16,0 3 0-16,0 0 19 0,0 0-19 15,0 0 8 1,0 0-10-16,0 0 2 0,0 0-34 16,0 0 34-16,0 0 9 15,-2 0 10-15,-2 0-8 16,2 0-10-16,-4 0-1 16,6 0-2-16,-2 0-4 15,2 0-1-15,0 0 14 16,0 0-7-16,0 0 11 15,-2 0-10-15,0 0-2 16,-2 0-8-16,-1 0-14 16,1 0 23-16,2 0 11 15,0 0-3-15,2 0-8 0,-4 0-11 16,4 0 10 0,-2 0-51-16,2 0-79 15,-2 0 131-15,2 0-53 16,-2 0-67-16,0-7-124 0,2-8-255 15,0-8-265-15</inkml:trace>
  <inkml:trace contextRef="#ctx0" brushRef="#br0" timeOffset="12989.07">15965 7439 327 0,'0'0'254'0,"0"0"-75"0,0 0-20 0,0 0 42 0,0 0 3 0,0 0-46 15,0 0-81-15,6-76-55 16,9 66 86-16,7-2-6 16,5 0-16-16,11-2-20 15,8-2-14-15,10-2 12 16,9-5-64-16,1-2 0 15,2-1 35-15,-4 0-5 16,-8-1 5-16,-9 8-11 16,-12 1-4-16,-12 5 13 15,-8 5-33-15,-8 4 0 16,-2 2 83-16,-5 2-9 16,2 0-11-16,-2 6-27 15,0 20 15-15,0 16 47 0,-9 16-98 16,-20 17 24-16,-10 9 40 15,-7 10-58-15,-14 19 7 16,4-9-13-16,2 2 11 16,4 0 33-16,14-20-44 15,3 7-6-15,8-13 6 16,9-12 9-16,10-11-7 16,6-12-2-16,0-8 1 15,10-7-7-15,11-6-6 16,6-4-21-16,0 0 33 0,2-2 8 15,2 0-5 1,0 0-3-16,-2-2 0 16,-5 0-3-16,-4 2 3 15,-9 4-11-15,-8 8 11 16,-3 13 25-16,-20 12 35 0,-22 18-30 16,-10 11-30-1,-8 6 28-15,0 2-28 0,2 2-12 16,4-3 12-16,10-3 22 15,10-5-16-15,14-3-6 16,16-6 0-16,4-2-11 16,27-2 11-16,17-4-10 15,14-4-11-15,8-5 21 16,11-5-1-16,-2-2 1 16,-1-4 0-16,-7 0-15 0,-13 1 15 15,-13-4 0-15,-14 0 6 16,-16 1 0-16,-11-2-5 15,-11 6 16 1,-28 4-17-16,-15 4 46 0,-6 2-31 16,-7 4 9-16,-1 3 76 15,2-1-44-15,3 2-8 16,5-2-48-16,5-3 0 16,8-7 17-16,8-8-17 15,8-10 0-15,8-10 1 16,8-8-1-16,7-10-31 15,4-4-25-15,2-4-21 16,0 0-1-16,0-2-60 0,0-36-182 16,2 2-26-1,2-4-439-15</inkml:trace>
  <inkml:trace contextRef="#ctx0" brushRef="#br0" timeOffset="13773.17">18901 8408 1020 0,'0'0'754'0,"0"0"-496"0,0 0-143 16,0 0-16-16,0 0-11 0,-141 66 73 16,105-6-92-1,3 16-28-15,6 10-41 16,12 3 1-16,12-5 30 0,3-10-31 15,24-16 0-15,19-16-5 16,10-17 5-16,12-22-7 16,5-3-20-16,3-32 27 15,-2-18-9-15,-7-10 9 16,-8-4 0-16,-17-2 64 16,-22 2-46-16,-15 5 12 15,-2 9-3-15,-22 6 3 16,-12 8 53-16,1 12-51 15,4 10-15-15,2 8 52 16,8 6-63-16,5 0-12 16,7 12-9-16,7 10-80 15,0 6 36-15,21 3-155 16,12-6-111-16,21 0-39 0,-10-12-374 16,-9-3-183-16</inkml:trace>
  <inkml:trace contextRef="#ctx0" brushRef="#br0" timeOffset="14198.89">19433 8595 750 0,'0'0'554'15,"0"0"-432"-15,0 0-22 16,0 0 168-16,0 0-34 16,82-109-66-16,-77 103-57 15,-5 6-9-15,0 0 79 16,0 8-94-16,0 16-70 0,0 10 95 15,-5 8-68-15,5 1-31 16,0-7-13-16,0-4 0 16,7-10-22-16,10-8 17 15,8-9 2-15,2-5-48 16,8-4 41-16,4-24-30 16,1-8-11-16,-3-8-28 15,-5-2 49-15,-10 4-14 16,-9 2 44-16,-6 8 15 15,-4 10 7-15,-3 6-15 16,0 12 56-16,0 4-24 16,0 0 31-16,0 26-70 15,-3 18 15-15,-6 16 61 0,2 12-70 16,5 4-6 0,2-7-5-16,0-15-16 15,7-16 5-15,11-16-56 16,4-18-179-16,14-24-47 0,-5-16-373 15,-5-10-591-15</inkml:trace>
  <inkml:trace contextRef="#ctx0" brushRef="#br0" timeOffset="14438.34">20135 7936 1650 0,'0'0'608'0,"0"0"-516"0,0 0-60 16,0 0 11-16,0 0 153 0,0 155-124 16,0-73-66-16,0 15 64 15,0 3-49-15,0 0-23 16,0-2 2 0,0-8-19-16,0-12-6 0,0-11-80 15,-5-7-377-15,3-18-51 16,-7-16-582-16</inkml:trace>
  <inkml:trace contextRef="#ctx0" brushRef="#br0" timeOffset="14621.72">19894 8685 1542 0,'0'0'532'0,"0"0"-314"0,0 0-191 16,0 0 8-16,0 0 30 15,145-99-11-15,-59 53 45 16,11-4-99-16,-4 0-19 16,-26 11 3-16,2-1-201 15,-24 12-259-15,-21 13-385 0</inkml:trace>
  <inkml:trace contextRef="#ctx0" brushRef="#br0" timeOffset="15521.1">20522 8386 1265 0,'0'0'603'0,"0"0"-543"0,0 0 197 16,0 0-15-16,0 146-46 15,0-72-114-15,0 13-74 16,0 1 43-16,-2 0-7 16,-11-8-9-16,-1-10 20 15,1-14-40-15,2-16-30 16,-1-13 2-16,8-13-38 15,-2-10 49-15,1-4-40 16,1 0 5-16,-6-20 37 16,2-12-73-16,-1-15 54 15,3-8 7-15,0-14 12 16,6-23-27-16,0-28 27 16,21 8 0-16,3 7 6 15,8 19-6-15,1 25-51 0,7 0-41 16,3 3 64-16,-1 15 22 15,-7 17 6-15,-2 16 0 16,-6 10 34-16,-4 0-20 16,-8 24-12-16,-5 14 56 15,-10 12-47-15,0 13 78 16,-8 3-1-16,-9 0-51 16,-3-8 56-16,7-12-77 15,1-16-32-15,7-14 15 16,5-10-76-16,0-6 48 15,7 0-121-15,18-16 11 16,10-14 67-16,6-6-111 16,3-6-60-16,1-4-1 15,-5 0 78-15,-9 4 166 0,-6 7 55 16,-10 9 122-16,-3 11 151 16,-10 5-75-16,0 7-33 15,-2 3-92-15,0 0-85 16,0 0 38-16,0 14-63 15,0 11 17-15,0 3 19 16,0 6-54-16,0-2-1 16,0-8-11-16,7-4-14 15,1-10 16-15,6-4 10 16,3-6-20-16,10 0-3 16,9 0-39-16,9-16 56 0,8-6-23 15,7-8 12 1,0-4-11-16,0-7 28 0,-6-5 0 15,-5-6 15-15,-11-4-14 16,-11-4-2-16,-8-2-9 16,-9-2 10-16,-8 2 20 15,-2 3-20-15,0 7 27 16,0 8 45-16,0 10-59 16,0 10-13-16,0 10 0 15,-2 12 22-15,-2 2-39 16,-6 48 17-16,-12 48 0 15,2 11 53-15,-3-1-53 16,6-10-11-16,5-30-8 0,2 5-53 16,-4-3 7-1,3-14-177-15,-12-12-224 0,6-14-252 16,1-12-244-16</inkml:trace>
  <inkml:trace contextRef="#ctx0" brushRef="#br0" timeOffset="15673.78">21388 8350 1485 0,'0'0'738'0,"0"0"-423"0,0 0-251 0,0 0-26 0,0 0 59 16,143-79-97-16,-74 41-28 16,18-26-280-16,-15 8-385 15,-25 10-702-15</inkml:trace>
  <inkml:trace contextRef="#ctx0" brushRef="#br0" timeOffset="16454.96">22873 7943 1104 0,'0'0'701'0,"0"0"-516"16,0 0-21-16,0 0-40 15,0 0 27-15,0 0-72 0,-103 110-69 16,88-66 50-16,8-6-24 16,7-4-5-16,0-12-31 15,13-8-15-15,10-8 6 16,6-6-28-16,2 0 37 15,2-18 0-15,-4-8 1 16,-6-4 36-16,-8-2-10 16,-11 2-6-16,-4 0-22 15,0 6 2-15,-15 2 4 16,-3 4 94-16,3 5-55 16,3 6 12-16,8 4-56 15,4 3-30-15,6 7-127 16,26 18-69-16,15 16-27 15,30 33-345-15,-7-8-311 16,-10-4 614-16</inkml:trace>
  <inkml:trace contextRef="#ctx0" brushRef="#br0" timeOffset="16786.03">23361 8410 540 0,'0'0'569'16,"0"0"-19"-16,0 0-151 16,0 0-37-16,0 0-188 15,0 0-65-15,5-147-72 16,-5 89-28-16,0-4 54 15,0 0-57-15,-14-2 12 16,-1 0-9-16,-4-3-9 0,4-1-17 16,6 4 5-1,6 0 0-15,3 6-1 0,3 5 26 16,21 12-10 0,5 10-3-16,5 13-37 0,1 12-8 15,-2 6 10 1,-3 12-7-16,-10 22 42 0,-11 12 12 15,-9 15 38-15,-7 7-41 16,-22 10 21-16,-6 0-42 16,1-2 12-16,3-9 0 15,13-17 55-15,16-14-55 16,2-14-23-16,40-14-88 16,58-8-150-16,-8-14-353 15,-1-8-702-15</inkml:trace>
  <inkml:trace contextRef="#ctx0" brushRef="#br0" timeOffset="17053.2">24482 7488 1763 0,'0'0'589'0,"0"0"-530"15,0 0-26-15,0 0 137 16,0 0-97-16,0 0-21 15,-21 122-36-15,21-48-5 16,-2 6-11-16,0 5 0 16,-2-6 19-16,1-4 23 15,1-11-33-15,2-14-3 16,0-14-6-16,0-12-176 16,0-12-135-16,0-10-53 0,-16-8-14 15,3-18-307-15,-3-4 322 16</inkml:trace>
  <inkml:trace contextRef="#ctx0" brushRef="#br0" timeOffset="17402.64">24332 7804 588 0,'0'0'390'0,"0"0"-189"15,0-152-10-15,16 82 31 16,8 3-101-16,9 4-7 16,4 4-50-16,3 9-63 15,2 8 87-15,-2 10-37 16,-2 8 15-16,-5 12 31 15,-4 10-80-15,-8 2 65 0,-6 18-30 16,-9 18-36 0,-6 10 81-16,0 8-57 0,-10 4 34 15,-7 1 19 1,5-8-64-16,5-8-21 0,7-11-8 16,0-8 6-16,0-8 0 15,0-4-5-15,0-2 22 16,0 0-23-16,0-2-24 15,2 2 22-15,0 0-7 16,5 0 0-16,4 2-11 16,9-4 2-16,7-4 1 15,8-4-1-15,13 0-78 16,2-10-50-16,22-26-106 16,-15 4-107-16,-9-2-214 0</inkml:trace>
  <inkml:trace contextRef="#ctx0" brushRef="#br0" timeOffset="17835.66">25304 7225 869 0,'0'0'785'0,"0"0"-516"0,0 0-152 0,0 0 93 0,0 0 35 16,0 0-174-16,0 0-5 15,-29-12 7-15,6 20-45 16,-6 8 86-16,0 8-71 16,-2 4 20-16,9 4-42 0,4 0-21 15,12-2-8-15,6 0 7 16,0-2-6-16,11-2-22 16,11-1 22-16,7-4 7 15,5 1-1 1,1 0-48-16,1 3 31 0,-3-1 9 15,-2 0 9-15,-4 2 17 16,-9-2 2-16,-9 0-16 16,-9 2-3-16,0 0 3 15,-23 4-3-15,-16 2 46 16,-15 2-26-16,-6 2 71 16,-7-2-69-16,5-2 4 0,10-7-26 15,10-7-9-15,13-4-5 16,6-8-41-16,-3-6-109 15,4 0-173-15,2 0-680 0</inkml:trace>
  <inkml:trace contextRef="#ctx0" brushRef="#br0" timeOffset="18539.65">23508 8999 874 0,'0'0'726'16,"0"0"-401"-16,0 0-160 0,0 0 29 15,0 0-5-15,-84 109-95 16,63-43 44-16,7 10-114 15,8 0 17-15,6-3-41 16,0-14-3-16,22-9 1 16,7-15 1-16,3-17-34 15,-1-12 34-15,2-6-43 0,-2-8 44 16,-4-20-9-16,-4-9-4 16,-8-7 13-1,-9-3 9-15,-6-2 6 16,0-1 52-16,-23 4-57 0,-6 2 38 15,-1 6 10-15,-1 10-52 16,7 8 19-16,8 11-25 16,7 9 2-16,9 0-18 15,0 27-120-15,29 11-49 16,11 10-128-16,30 30-428 16,-8-12-101-16,-9-7 173 0</inkml:trace>
  <inkml:trace contextRef="#ctx0" brushRef="#br0" timeOffset="18868.09">23971 9591 861 0,'0'0'692'16,"0"0"-369"-16,0 0-21 16,0 0 2-16,0 0-138 15,29-108-55-15,-29 64-38 16,0-5-64-16,0-5-3 16,0-4-3-16,0-4 18 15,0-6-6-15,0-5-15 16,0-1-12-16,0 0-2 15,0 4-68-15,0 8 54 16,16 12-1-16,-1 18 29 16,3 14-35-16,-3 13 18 0,2 5-4 15,-7 18 2 1,-5 21-18-16,-5 13 37 0,-3 8 47 16,-20 6-45-16,-12 2 77 15,-4 0-69-15,-3 1-7 16,4-7 46-16,7-10-31 15,15-14-18-15,16-10 0 16,6-14-47-16,39-10-17 16,53-6-115-16,-6-20-296 15,-5-2-677-15</inkml:trace>
  <inkml:trace contextRef="#ctx0" brushRef="#br0" timeOffset="19454.43">25236 8885 375 0,'0'0'1415'0,"0"0"-1056"15,0 0-176-15,0 0 37 0,0 0-43 16,0 0-68-16,0 0-92 16,-46 22 29-16,46 20-46 15,-2 12 0-15,-2 7 13 16,-1 3 10-16,-4-2-7 15,0-6-4-15,-2-10-12 16,-3-8 0-16,4-12-33 16,-2-10-66-16,1-10 50 15,2-6-42-15,1 0 39 0,2-18-9 16,2-12 49-16,4-8-21 16,0-12 20-16,0-4 13 15,10-6-25-15,3 1 32 16,2 3-7-1,1 8 18-15,2 8-17 0,-3 10 42 16,1 14-43-16,-1 10 0 16,-1 6 20-16,-1 8-8 15,0 22 27-15,3 8 49 16,2 6-55-16,0 1 25 16,2-5-58-16,2-7 0 15,2-11-11-15,3-9-24 16,5-13 9-16,1 0-5 15,-2-18 26-15,0-10-21 16,-8-8-9-16,-8-3 35 0,-6-3-6 16,-9 0 27-16,0-2-18 15,-6 4 66-15,-12 2 11 16,-3 4 55-16,4 7-134 16,3 9 26-16,3 11 2 15,7 5-29-15,4 2-30 16,0 9-66-16,0 20-91 15,15 21-76-15,3-6-504 16,-2-4-170-16</inkml:trace>
  <inkml:trace contextRef="#ctx0" brushRef="#br0" timeOffset="19748.84">25749 9056 560 0,'0'0'352'0,"0"0"11"15,0 0 19-15,0 0-28 16,0 0-81-16,0 0-32 15,0 0-184-15,116-43-35 16,-93 22-10-16,-6-4 0 16,-5 3-12-16,-8 0 13 15,-4 2-11-15,0 2 29 16,0 4-30-16,-9 6-1 16,-2 8 25-16,-4 0-25 15,-4 14 0-15,-1 18 34 16,3 10-23-16,1 8 5 15,7 2-16-15,9-5-7 16,0-14-8-16,15-8-37 0,16-19-14 16,10-6-95-1,24-40-65-15,-9-10-279 16,-10 0-362-16</inkml:trace>
  <inkml:trace contextRef="#ctx0" brushRef="#br0" timeOffset="19967.08">26239 8386 1445 0,'0'0'402'0,"0"0"-288"15,0 0 129-15,0 0-63 16,0 0-89-16,0 0 50 16,0 184-81-16,-4-97-14 15,-8 5 2-15,-1-2-17 0,7-24-9 16,-3-2-22-16,2-12-115 15,-6-5-194-15,-1-15-347 16,-1-10-302-16</inkml:trace>
  <inkml:trace contextRef="#ctx0" brushRef="#br0" timeOffset="20124.8">26135 8953 1568 0,'0'0'601'15,"0"0"-496"-15,0 0-95 16,142-86 52-16,-80 60-20 16,3 6-42-16,3 20-64 0,-18 14-183 15,-19 16-528-15</inkml:trace>
  <inkml:trace contextRef="#ctx0" brushRef="#br0" timeOffset="20502.86">26812 9208 1392 0,'0'0'557'15,"0"0"-449"-15,0 0 75 16,0-140-25-16,7 91-9 16,2-3-60-16,1-4-41 15,0-6 10-15,-4-11-58 0,-1-7 0 16,-3-20-6-16,-2-22 31 15,0 9-15-15,2 13-9 16,5 16 17-16,4 22-18 16,0 2-26-16,5 4-3 15,-1 20 10-15,-1 18 1 16,1 16-3-16,4 2-21 16,0 42 8-16,-5 40 25 15,-6 8-41-15,-5 0 29 16,-3-5-15-16,-3-17 64 15,-5 4-28-15,1 4 24 16,7-10-18-16,0-16-6 0,3-10-235 16,28-18-141-1,-4-12-210-15,-2-10-192 0</inkml:trace>
  <inkml:trace contextRef="#ctx0" brushRef="#br0" timeOffset="20916.15">27329 8333 965 0,'0'0'744'0,"0"0"-614"16,0 0-29-16,0 0 145 15,0 0-35-15,0 0-86 16,0 0-78-16,0-26-8 16,2 61 107-16,5 13-116 15,0 14-20-15,-3 10 34 16,-2 8-16-16,0 1 39 15,-2-3-43-15,2-12-12 16,3-12-12-16,0-12-72 0,2-14-84 16,-3-10-36-16,0-12-52 15,3-6 111-15,2 0 2 16,2-20 22-16,6-10 53 16,6-8-35-16,2-4 90 15,1-2 1-15,1 6 68 16,2 6 121-16,-2 10-11 15,-3 11 7-15,1 11 47 16,1 0-185-16,1 18-22 16,0 13 84-16,-5 1-108 15,-6 2 34-15,-7-4-14 0,-7-4-21 16,-2-4-24 0,-7-4-143-16,-51 2-164 0,5-4-227 15,0-8-505-15</inkml:trace>
  <inkml:trace contextRef="#ctx0" brushRef="#br0" timeOffset="21285.84">27846 8536 1124 0,'0'0'654'0,"0"0"-494"0,0 0 44 0,116-16 69 15,-89 22-158-15,-12 22-51 0,-8 10-17 16,-7 6 22-16,0 5-20 15,0-5-49-15,-9-8-13 16,-2-10-8-16,7-10 42 16,-1-10-14-16,5-6-7 15,0 0-31-15,5-10 5 16,14-20-108-16,8-10 10 16,4-12 61-16,-2-7-71 15,0-1 67-15,-6 4 30 16,-8 12 37-16,-6 10 39 15,-4 16 5-15,-5 14 70 16,0 4 80-16,0 8-110 16,0 24 2-16,-3 14-14 15,1 8-26-15,2 6-27 16,0-3-19-16,7-5-80 0,22-10 51 16,25-8-105-1,-8-10-145-15,-9-12-597 0</inkml:trace>
  <inkml:trace contextRef="#ctx0" brushRef="#br0" timeOffset="21699.39">27507 8486 1305 0,'0'0'595'0,"0"0"-408"15,0 0-64-15,0 0 53 0,0 0 32 16,0 0-153-16,0 0-13 16,20 2-10-1,-13 4-5-15,-1 2-27 0,1 0-39 16,-4 12-187-16,-1-4-244 15,-2 0-502-15</inkml:trace>
  <inkml:trace contextRef="#ctx0" brushRef="#br0" timeOffset="22385.25">21041 10922 633 0,'0'0'222'0,"-204"39"-66"0,152-29 64 0,19-5 83 16,8 2 24-16,5-4-144 15,11 0-91-15,9-2 83 16,7 2-98-16,28-2 34 15,23 2 2-15,43-3-10 16,51-4 7-16,70-35-110 0,61-21 6 16,54-16 32-1,53-16-37-15,37 2 80 0,59-3-23 16,37 5-41-16,28 2 6 16,12 2-23-16,-3 2-17 15,-21 5 16-15,-36 1 2 16,-44 2 17-16,-56-6-12 15,-54-2 5-15,-69-3-11 16,-86 11-5-16,-76 18-15 16,-64 14 9-16,-41 6 11 15,-13-4-16-15,-73-13-116 16,-14 10-411-16,-29 10-830 0</inkml:trace>
  <inkml:trace contextRef="#ctx0" brushRef="#br0" timeOffset="25312.47">5229 6940 927 0,'0'0'600'0,"0"0"-393"16,0 0-104-1,0 0 82-15,0 0 81 0,0 0-82 16,0-2-54-16,-4 2 7 16,-10 0-55-16,-4-2-25 15,-6 0-38-15,-5 0-18 16,-5 2 41-16,-5 0-42 15,-6 0 0-15,-7 16 16 16,-3 16-16-16,-7 12 2 16,-1 16-2-16,3 9 0 15,4 5-21-15,11 2 21 16,14 0 0-16,14-2 9 16,12-6 4-16,5-1-17 15,15-9 4-15,17-2-20 16,10-6 8-16,7-4 12 0,0-2 0 15,2-1-10 1,-4-6 29-16,-5-1-38 0,-8 1 8 16,-10 1 11-16,-10 2-37 15,-9 6 37-15,-5 2 0 16,-10 2 21-16,-16-2-21 16,-10-2 16-16,-6-1-16 15,-6-3 0-15,0-6 34 16,1-4-34-16,7-8 0 15,11-6 31-15,8-8-30 16,11-6-2-16,5-4-8 0,5 0-45 16,0 0 40-16,0 0-56 15,15-10 33-15,10-6 37 16,8-4 1 0,8-2-1-16,3 0-1 0,4 6 1 15,-2 6-18-15,-3 10 18 16,-5 6 0-16,-12 28 37 15,-11 20-25-15,-15 16 30 16,0 13-40-16,-29 9-2 16,-10 0 62-16,-9-2-54 15,-7-2-7-15,0-6 67 16,-1-5-41-16,8-11 31 0,15-12-58 16,14-12-18-16,9-10-7 15,10-6 13-15,0-3-12 16,18-5 23-16,9-3-47 15,0 3 47-15,2 3-53 16,-5 5 37-16,-2 12 3 16,-6 12 14-16,-9 14 0 15,-7 14 37-15,-9 9-35 16,-22 5 41-16,-5 2-26 16,0 0-7-16,7-3 50 15,10-7-60-15,14-6 0 16,5-12 28-16,22-8-22 15,25-8-12-15,13-10-25 16,9-5-34-16,2-5 64 16,-11-2-60-16,-17 2 46 0,-19 6 15 15,-24 12 2-15,-2 10 76 16,-38 15-26-16,-16 4-41 16,-4 2 60-16,0-5-36 15,7-10-17-15,14-12 21 16,18-10-38-16,16-11-1 15,5-6-27-15,14-4-32 16,15-5 49-16,4-4-19 16,2-4 29-16,-1-4-1 15,-3-4-12-15,-4 0 12 16,-9 0-62-16,-5 0 42 16,-7-4-9-16,-1-4 20 15,0-8-42-15,6-6 37 0,18-27-132 16,-2 5-196-1,0 6-625-15</inkml:trace>
  <inkml:trace contextRef="#ctx0" brushRef="#br0" timeOffset="25483.28">5204 11319 179 0,'0'0'2632'0,"0"0"-2309"0,0 0-323 15,0 0-141-15,0 0 17 16,0 0-168-16,0 0-315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18:12.7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8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25-05-19T15:20:01.743"/>
    </inkml:context>
  </inkml:definitions>
  <inkml:trace contextRef="#ctx0" brushRef="#br0">15358 8253 864 0,'0'0'127'0,"0"0"362"0,0 0-284 16,0 0-85-16,0 0-3 15,0 0 19-15,-37-36-60 16,37 36-27-16,0-2 25 15,0 2-68-15,0 0 19 16,0 0 24-16,0 0-2 16,0 0 81-16,0 0-91 15,0 0 2-15,0 12 29 0,0 40-68 16,0 57 34 0,27 57 69-16,14 31-49 0,5 7-4 15,4-9-50 1</inkml:trace>
  <inkml:trace contextRef="#ctx0" brushRef="#br0" timeOffset="1811.18">21759 8358 462 0,'0'0'224'0,"0"0"-75"16,0 0 18-16,0 0 23 16,0 0 29-16,0 0-92 15,0 0-38-15,-27-18 4 16,27 18-43-16,0 0 63 16,0 0-15-16,0 0-19 15,0 0-20-15,0 0-59 16,0 16 0-16,0 11 32 15,0 12 6-15,0 7 10 0,13 6-26 16,6-2-1 0,0-3-20-16,6-6-1 0,2-6-22 15,2-7 0-15,0-9 14 16,0-6 1-16,2-5 7 16,-2-8-1-16,-2 0-12 15,-4-8-27-15,0-14 26 16,-5-9 5-16,-3-6 18 15,-1-4 8-15,-3-1-6 16,-4-2 12-16,-5 0 7 16,-2 0-30-16,0 6 0 0,0 4 34 15,0 5-9 1,-9 11 37-16,5 7-9 0,-3 4 8 16,5 6-4-16,-3 1-57 15,5 0-40-15,0 0 28 16,0 0-64-1,0 8-17-15,3 6-17 0,14 1-21 16,6-1-107-16,19-7-286 16,-5-5 23-16,0-2-77 0</inkml:trace>
  <inkml:trace contextRef="#ctx0" brushRef="#br0" timeOffset="2612.15">22460 8179 912 0,'0'0'570'0,"0"0"-386"0,0 0 15 0,0 0 43 0,0 0-126 0,0 0-65 0,0 0 46 0,-87-22-71 15,68 42 9-15,-6 10-13 16,3 5 13-16,2 2 3 16,6 4-38-1,10-3-22-15,4-4 9 0,11-4 14 16,16-6-2-16,8-6-65 15,2-2 6-15,-2-2 10 16,-4-2-5-16,-6 0 21 16,-8 0 9-16,-10 0 25 15,-7 4-6-15,0 2-1 0,-22 2 7 16,-5 2 31-16,-2-2-31 16,2-5-4-16,9-8 3 15,7-7 1-15,11 0-9 16,0-3-76-16,13-19 4 15,18-13 80-15,10-7-47 16,8-8 29-16,4-2 6 16,1 0 23-16,-2 2-10 15,-8 6 2-15,-9 5 20 16,-12 10 29-16,-12 7-25 16,-11 7 17-16,0 5 72 15,-7 6-21-15,-9 4 3 16,-3 0-47-16,-6 6-26 15,0 20-19-15,4 11-5 16,-2 4-6-16,9 4-2 0,8-5 8 16,6-10 0-1,0-6-9-15,18-10 3 0,7-6 5 16,8-8-78-16,3 0-47 16,3-4 67-16,1-16-60 15,-1-4-70-15,-6-2-52 16,-6-4 23-16,-3 0 76 15,-8-1 39-15,-3 4 103 16,-4 4 4-16,-2 3 122 16,1 6 38-16,3 2-29 15,1 6-17-15,3 4 7 16,3 2-54-16,-3 0-12 16,-1 14 57-16,-5 8-60 15,-7 6 22-15,-2 7-14 16,0-3-18-16,-8 0-3 0,-3-6-43 15,1-8 0-15,8-10 27 16,2-8-26-16,0 0 40 16,2-26-40-16,21-16 0 15,8-13 2-15,9-7-3 16,5-6-54-16,1 4 2 16,4-4-94-16,-13 20-85 15,-14 13-419-15</inkml:trace>
  <inkml:trace contextRef="#ctx0" brushRef="#br0" timeOffset="3128.82">26028 7896 1083 0,'0'0'524'0,"0"0"-414"0,0 0 17 0,0 0 80 0,0 0-49 0,0 0-40 0,0 0-55 0,2 43-37 16,6 1 44-16,2 4-70 0,1 6-33 15,1-2 9-15,-2-4-102 16,-1-4 15-16,0-6 61 16,-6-12-250-16,-3-9-319 15,0-13-299-15</inkml:trace>
  <inkml:trace contextRef="#ctx0" brushRef="#br0" timeOffset="3308.12">26063 7586 1243 0,'0'0'486'0,"0"0"-277"15,0 0-89-15,0 0 13 0,0 0 40 16,0 0-102-1,0 0-47-15,10-48-24 16,16 80-71-16,32 10-86 0,-7-8-234 16,-3-8-425-16</inkml:trace>
  <inkml:trace contextRef="#ctx0" brushRef="#br0" timeOffset="3724.14">26587 7483 1407 0,'0'0'610'0,"0"0"-415"16,0 0-57-16,0 0 9 15,0 0-75-15,0 0-28 0,-2 165-44 16,2-85 1 0,0 4-4-16,0-4 3 0,0-11-5 15,0-15-5-15,4-18-13 16,3-12-57-16,2-10-48 15,0-10-40-15,-1-4 18 16,2 0-85-16,-4-6-18 16,-4-10-27-16,-2-2-29 15,0 0 125-15,0-2 109 16,-20 0 75-16,-1 2 146 16,-6 2 39-16,-2 2 35 15,-3 3 41-15,1 3-183 0,2 7 14 16,-2 1 75-16,0 0-62 15,6 16-16-15,5 6-34 16,7 2-12-16,11 2 32 16,2 2-38-16,0-4 3 15,17-4-40-15,10-6 1 16,8-6 7-16,8-8-8 16,11 0 0-16</inkml:trace>
  <inkml:trace contextRef="#ctx0" brushRef="#br0" timeOffset="5150.71">26649 7690 727 0,'0'0'390'0,"0"0"-189"0,0 0-112 0,0 0-18 0,0 0-35 0,0 0-29 0,0 0 15 16,-46 28-22-16,46-28 18 16,0 2 38-1,0-2 1-15,0 0-35 0,0 0-22 16,19 0 0-16,12 0 7 16,12-4 14-16,11-10-2 15,6 0-2-15,0-4-17 16,-5 4-61-16,3 0-199 15,-12 5-129-15,-17 4-22 0</inkml:trace>
  <inkml:trace contextRef="#ctx0" brushRef="#br0" timeOffset="6658.89">26971 7656 550 0,'0'0'309'0,"0"0"-201"0,0 0-73 0,0 0 23 0,0 0-58 0,0 0 17 0,0 0-14 0,41 26-3 15,-16-26-39-15,2 0 3 16,4-4-2-16,0-8 25 15,1-2-6-15,-6 0 19 16,-4 0 3-16,-6 2 17 16,-9 2-12-16,-5 0 44 15,-2 1 16-15,0 4 27 16,-9 1 9-16,-9 4-59 16,-4 0 28-16,-5 0-56 15,-4 9 4-15,-2 14-10 0,-4 9-4 16,2 4 40-1,-1 6-31-15,7 0 22 16,5 0 55-16,9-4-70 16,8-2-7-16,7-7-16 15,0-5-11-15,9-8 0 0,11-2 11 16,4-6-14-16,1-5-14 16,6 0 28-16,2-3-26 15,8 0-2-15,3-4-12 16,8-10-40-16,-2-7-23 15,2-1-42-15,12-14 85 16,-14 7-120-16,-10 0-99 0</inkml:trace>
  <inkml:trace contextRef="#ctx0" brushRef="#br0" timeOffset="7310.99">27498 7636 370 0,'0'0'690'0,"0"0"-447"0,0 0-146 0,0 0 16 0,0 0 11 0,0 0-21 0,0 0-103 0,0 2 16 16,11 10 22-16,1 4-36 16,3 0-2-16,-4 0-2 15,1-2-12-15,-4 2 14 16,-3-4 0-16,-1-2-31 15,-4-2-4-15,0-4 0 0,0-2 15 16,0-2-2-16,0 0 22 16,-9 0 3-16,-2 0-3 15,0 0 6-15,0-6 27 16,0-2-18-16,2-2 12 16,2 2-13-16,3-4 12 15,4-2 19-15,0-2-45 16,4-2 2-16,16-4 25 15,7 0-27-15,5-2-11 16,1 2 10-16,0 1-12 16,-2 7 13-16,-4 2 6 15,-7 6 0-15,-2 2 39 16,-7 4-29-16,-2 0 24 0,-4 0-11 16,1 7-28-1,-2 7 40-15,-1 0-32 0,-1 1-3 16,-2 0-6-16,0-5 0 15,0 0-30-15,0-2-41 16,0-4-16-16,0 0 52 16,0-4-32-16,-7 0 36 15,3 0 31-15,-3 0 0 16,3 0-9-16,-1-11 0 16,3-2 9-16,2-1 28 15,0-4-18-15,2-5-2 16,20-3 50-16,10-2-58 15,5 2 0-15,6 0 0 16,-1 6-16-16,-4 4 16 16,-2 6 16-16,-10 4 7 0,-5 4 40 15</inkml:trace>
  <inkml:trace contextRef="#ctx0" brushRef="#br0" timeOffset="11453.58">23046 8245 454 0,'0'0'562'0,"0"0"-372"0,0 0-174 0,0 0 108 0,0 0 53 0,0 0 4 0,-60-86-64 16,60 60-59-16,0 2-2 0,0 0-56 15,0 4 0 1,0 8 7-16,0 4 42 0,2 4-7 15,-2 4-2-15,0 0 10 16,0 0 63-16,0 0-57 16,0 0-47-16,0-2 150 15,0 2-51-15,0-2-24 16,0 0-37-16,0 0-9 16,0-2 62-16,0-2-100 15,-11-2 13-15,-9-2 54 16,-6 2-55-16,-12 0-11 15,-13 5-1-15,-27 3 6 16,-39 31-19-16,-27 29 13 0,3 8-6 16,25 2 4-1,30-7 4-15,6 13-4 0,-22 36-1 16,-12 42 3-16,2 25-1 16,34-11 1-16,41-16 0 15,37-25 16-15,0-23-5 16,35-22-11-16,9-20 0 15,12-5 0-15,36 9 9 16,30 4-9-16,38-8 0 16,15-19-12-16,-4-32 13 15,-4-11-2-15,-11-18 1 16,-2-18 0-16,-7-8 1 16,-9-12-1-16,-7-8-10 0,-1-13-11 15,-5-13 21-15,-8-4-8 16,-14-10-8-16,-16-5 16 15,-20-1 5-15,-21-2-5 16,-15-2 0-16,-15 15 19 16,-11 21-18-16,-5 22 4 15,0 8 10-15,-19 0 0 16,-4 0 58-16,-8 1-73 16,-1 16 0-16,0 8 47 15,4 11-47-15,-1 9 0 16,7 3-9-16,-1 0-17 15,8 15 11-15,5 16-57 16,10 6-72-16,0 8 44 16,32-3-212-16,73 0-62 15,-5-14-321-15,12-12 92 0</inkml:trace>
  <inkml:trace contextRef="#ctx0" brushRef="#br0" timeOffset="12333.29">26981 7656 413 0,'0'0'512'0,"0"0"-252"0,0 0-89 0,0 0 33 0,0 0-51 0,0 0-58 0,0 0 73 16,-29-54-110-16,23 44 50 16,-5-3 10-16,-3-1-26 0,-5 1 68 15,-13-1-84 1,-13 4-27-16,-15 2 22 16,-38 8-71-16,-42 0-12 15,-36 5 12-15,11 8-24 0,29-8 15 16,45-5 11-16,26 0-2 15,-11 0 68-15,-6 0-66 16,-5 0-2-16,7 0 19 16,9 3-10-16,4 19 30 15,2 18-39-15,-11 32 15 16,-13 42-2-16,-9 41-2 16,2 13-11-16,18-6 0 15,23-19 0-15,22-23 28 16,21-5-28-16,12-19 1 0,10-20 58 15,21-20-51-15,15-8-8 16,16 2 0-16,38 5 0 16,48-5 8-16,53-20-8 15,26-20 0-15,9-10 22 16,-7-24-22-16,-19-11-14 16,-3-6 8-16,-3-6-10 15,0-3 16-15,-4-6 10 16,-8-6-4-16,-9-6 29 15,-19-6-35-15,-19-7-6 16,-34 9-23-16,-34 6 29 0,-31 12-15 16,-19 2 16-16,-13-6-1 15,-8-5 42-15,-6-1-42 16,-6 8 0-16,-19 8 27 16,-2 10-26-16,2 5 81 15,1 10-63-15,4 3-4 16,2 5 24-16,5 5-39 15,-1 5-16-15,3 0-8 16,-3 4-54-16,-1 1 47 16,-7 0-37-16,-7 0-29 15,-7 7-82-15,-33 19-195 16,7 1-189-16,0-5-366 0</inkml:trace>
  <inkml:trace contextRef="#ctx0" brushRef="#br0" timeOffset="13618.08">11668 8476 1134 0,'0'0'557'16,"0"0"-465"-16,0 0-70 0,0 0 17 0,0 0-24 0,69 120 5 0,-29-90-20 0,7 1-16 0,7-6 15 0,1-8-13 15,8-9-11-15,1-8 25 16,5-3 2-16,0-19 21 0,0-6 15 15,1-6-38 1,-1-6 0-16,-3-4 0 0,-1-4 9 16,-7 0 25-1,-12 4-18-15,-7 6-3 0,-12 8-7 16,-12 9-6-16,-11 7-12 16,-4 9-51-16,-17 5-117 15,-10 0-132-15,-6 1-247 16</inkml:trace>
  <inkml:trace contextRef="#ctx0" brushRef="#br0" timeOffset="13899.18">11743 8324 1279 0,'0'0'567'0,"0"0"-485"16,0 0-69-16,0 0 91 16,0 0-16-16,0 0 21 15,123-42 5-15,-59 21-101 16,8-5 4-16,2-2-17 16,0-2 7-16,-8 0 27 15,-5 2-34-15,-11 8-6 16,-11 8-65-16,-20 12-168 15,-10 8-284-15,-9 16-345 0</inkml:trace>
  <inkml:trace contextRef="#ctx0" brushRef="#br0" timeOffset="14131.98">12165 8963 1326 0,'0'0'518'16,"0"0"-413"-16,0 0-89 16,0 0 36-16,120-120 56 15,-62 72-76-15,2-4-11 16,1 2-21-16,-9 3-12 0,-4 7 11 16,-15 12-141-1,-8 16-152-15,-12 8-282 16,-11 4-378-16</inkml:trace>
  <inkml:trace contextRef="#ctx0" brushRef="#br0" timeOffset="14633.66">11938 9515 179 0,'0'0'865'0,"0"0"-522"0,0 0-106 0,0 0 2 0,0 0-62 0,0 0-1 0,0 0-52 16,-65-21-59-16,65 20 17 15,0-2-56-15,0-2-8 16,11-4-6-16,20-6-6 16,18-11 39-16,18-13-36 15,15-9 0-15,12-8 16 16,-3-2-25-16,-8 8-14 16,-16 10 4-16,-20 14-82 15,-22 12-98-15,-23 11-35 16,-18 12-43-16,-24 14-100 15,-3 4-412-15</inkml:trace>
  <inkml:trace contextRef="#ctx0" brushRef="#br0" timeOffset="14902.77">11683 9521 955 0,'0'0'588'16,"0"0"-353"-16,0 0-92 15,0 0 17-15,0 0 64 16,0 0-83-16,0 0-13 16,5-31-72-16,19 8-29 15,12-12 70-15,11-11-97 16,9-8 0-16,6-4-16 16,1 2 16-16,-5 4-8 15,-10 8-86-15,-9 14-158 16,-13 12-20-16,-21 18-260 0,-5 0-47 15,0 18 183-15</inkml:trace>
  <inkml:trace contextRef="#ctx0" brushRef="#br0" timeOffset="15119.01">11833 9400 491 0,'0'0'343'15,"0"0"-70"-15,0 0 56 16,0 0-108-16,0 0-19 15,-117 99 7-15,115-97-143 16,2-2-2-16,0 0-64 16,6 0 9-16,15-4 26 15,10-14-35-15,10-8 10 0,3-6-14 16,8-4 11 0,-4-3-14-16,0 1-39 0,-2 8-227 15,-13 12-264 1,-15 10-440-16</inkml:trace>
  <inkml:trace contextRef="#ctx0" brushRef="#br0" timeOffset="15702.75">12672 10339 1187 0,'0'0'561'0,"0"0"-417"0,0 0-119 0,0 0 50 0,0 0 81 0,0 0-99 0,0 0-24 16,116-81 47-16,-58 45-67 0,9-8 2 15,9 1-14-15,-2 0 11 16,-6 9-12-16,-14 10-138 16,-27 24-252-16,-14 0-253 15,-13 10-329-15</inkml:trace>
  <inkml:trace contextRef="#ctx0" brushRef="#br0" timeOffset="15914.24">12909 10537 914 0,'0'0'348'15,"0"0"-233"-15,0 0 23 16,0 0 45-16,0 0 11 16,0 0-24-16,0 0-111 15,-65 89-25-15,83-96 27 16,12-15 7-16,11-10 31 0,13-9-96 16,13-12 6-16,6-3 48 15,3 0-27 1,-5 4 39-16,-8 12-69 15,-16 12-42-15,-18 14-112 0,-23 14-196 16,-6 11-184-16,-4 15-90 16</inkml:trace>
  <inkml:trace contextRef="#ctx0" brushRef="#br0" timeOffset="16213.13">12809 11069 988 0,'0'0'398'16,"0"0"-235"-16,0 0-73 15,0 0 132-15,0 0-18 16,0 0-54-16,106-116 25 15,-75 93-175-15,6-1 12 16,5-6 4-16,7-2 3 16,4 0-38-16,1 2-2 15,-3 4-105-15,-4 8-117 16,-14 8-430-16,-13 8-155 0</inkml:trace>
  <inkml:trace contextRef="#ctx0" brushRef="#br0" timeOffset="16497.08">12769 11398 1048 0,'0'0'281'15,"0"0"-219"-15,0 0 46 16,0 0 66-16,0 0 19 16,0 0-6-16,0 0-39 15,64-51 4-15,-28 25-137 0,6-3 4 16,7-8 0-16,9-1-19 16,24-20-96-16,-12 12-381 15,-12 6-513-15</inkml:trace>
  <inkml:trace contextRef="#ctx0" brushRef="#br0" timeOffset="16663.36">13326 11135 1249 0,'0'0'0'16,"0"0"-68"-16</inkml:trace>
  <inkml:trace contextRef="#ctx0" brushRef="#br0" timeOffset="20196.95">19138 13160 494 0,'0'0'1088'0,"0"0"-717"0,0 0-224 0,0 0 16 0,0 0-9 0,0 0 14 0,0 0-162 0,8-34 30 16,34 12-3-16,33-22-17 15,41-30 2-15,36-25 12 16,-5 3-15-16,-31 18-15 15,-39 28-21-15,-34 22-91 16,-3 4 2-16,-9 4-163 16,-8 6-45-16,-25 14-8 15,-25 8-314-15,-14 12-122 16</inkml:trace>
  <inkml:trace contextRef="#ctx0" brushRef="#br0" timeOffset="20505.59">19021 12900 947 0,'0'0'493'0,"0"0"-352"0,0 0-102 15,0 0 58-15,0 0 109 16,0 0-22-16,0 0-107 15,64-85-50-15,-30 67 126 16,8-6-84-16,7-4 12 16,9-10-2-16,7-4-65 15,1 0 17-15,-5 4-31 16,-10 8-69-16,-15 8 28 16,-13 8-152-16,-9 10-64 0,-14 4-110 15,-14 4-225 1,-9 10-137-16</inkml:trace>
  <inkml:trace contextRef="#ctx0" brushRef="#br0" timeOffset="20727.99">19194 12886 618 0,'0'0'599'0,"0"0"-393"0,0 0-102 16,0 0 58 0,0 0 16-16,149-83-37 0,-75 29-141 15,6-6 24 1,1 2-35-16,6-8 11 0,-25 17-328 16,-22 18-568-16</inkml:trace>
  <inkml:trace contextRef="#ctx0" brushRef="#br0" timeOffset="21655.8">14606 14025 671 0,'0'0'352'0,"0"0"-84"0,0 0-67 0,0 0-67 0,0 0 3 0,0 0 86 0,0 0-113 0,-106 19-25 16,106-19-26-16,0 0 5 15,2 0 25-15,21 0-45 16,12-7-42-16,14-14 99 16,15-9-81-16,15-10 13 15,10-10-12-15,6-2-3 16,-1 4 0-16,-11 6-18 16,-17 14-134-16,-19 7 74 15,-20 16-113-15,-21 5 6 16,-6 0-60-16,-9 18-4 0,-37 24-87 15,3-2-84 1,-1 0-231-16</inkml:trace>
  <inkml:trace contextRef="#ctx0" brushRef="#br0" timeOffset="21926.44">14671 14364 713 0,'0'0'494'0,"0"0"-342"16,0 0-5-16,0 0 71 15,0 0-85-15,0 0-73 16,0 0 107-16,56 19-78 16,-13-38-5-16,10-13-12 0,9-9 22 15,8-7 39-15,3-4-133 16,0 2 6-16,-8 6-10 16,-12 8 4-16,-13 8-79 15,-13 11-57-15,-13 8-33 16,-10 6-10-16,-4 3 22 15,0 0-67-15,-20 8 26 16,3 6-145-16,-2 3-217 0</inkml:trace>
  <inkml:trace contextRef="#ctx0" brushRef="#br0" timeOffset="22713.11">12617 15368 1222 0,'0'0'598'0,"0"0"-340"0,0 0-125 0,0 0-33 0,0 0-36 0,0 0 84 0,0 0-136 0,44-80 3 15,17 36-15-15,12-14-19 16,5-5 4-16,1 5-56 16,-13 8-95-16,-15 16 34 15,-18 20-180-15,-30 14-188 16,-3 18-39-16,-11 12-182 0</inkml:trace>
  <inkml:trace contextRef="#ctx0" brushRef="#br0" timeOffset="22925.46">12788 15526 101 0,'0'0'241'16,"0"0"-22"-16,0 0-34 15,0 0 36-15,0 0 5 16,0 0-28-16,0 0 29 16,92 35-100-16,-49-67-32 15,5-3 126-15,8-9-108 16,0 2-26-16,-6 4-70 15,-4 6-17-15,-15 14-62 16,-18 14-248-16,-13 4-355 16,0 8-27-16</inkml:trace>
  <inkml:trace contextRef="#ctx0" brushRef="#br0" timeOffset="23109.09">12940 15837 1371 0,'0'0'528'0,"0"0"-381"16,0 0-125-16,0 0 76 15,0 0-16-15,114-142-80 16,-79 98-2-16,3-9-128 16,-9 12-461-16,-11 6-342 0</inkml:trace>
  <inkml:trace contextRef="#ctx0" brushRef="#br0" timeOffset="27154.11">6200 5891 409 0,'0'0'591'0,"0"0"-367"0,0 0-185 0,0 0-21 0,0 0 105 0,0 0-40 0,0 0 47 0,-17 0-17 16,17 0-15-16,0 0 3 0,0 0-101 16,0 0 0-1,0 0 96-15,0 0-58 0,0 0 28 16,0 2-14-16,0 0-2 16,10 4 9-16,7-2-59 15,0 0 0-15,7-2 34 16,5 0-33-16,13-2 29 15,10 0 1-15,15 0-5 16,9-2 25-16,8-6-51 16,5 2-13-16,3 2 0 15,1 0 26-15,3 0 5 16,5-2-18-16,1 0 15 16,2 0-15-16,-1-2-3 15,0 0-12-15,-6 2 1 0,-5 0 28 16,-7 2-7-16,-8 4-6 15,-5 0 14-15,-7 0-15 16,-5 4 0-16,-2 6-21 16,-5 0 6-16,0 0 30 15,-1-2-6-15,-1 0-3 16,4-2-6-16,-1-2 3 16,2 0-3-16,-2-2-17 15,1 0-1-15,3-2 36 16,0 0-10-16,0 0-2 15,0 0-5-15,2 0 14 16,-2 0-15-16,-5 0-15 16,1 0 14-16,-5 0 2 0,-1 0 10 15,2 0-9 1,-1 0 5-16,4 0-1 0,1 0-6 16,6 0-10-16,5 0-4 15,1 0 28-15,6 0 8 16,1 0-10-16,0 0-11 15,2 0 15-15,0 0-16 16,1 0 0-16,0 0-6 16,0 0 18-16,-1 0 1 15,0-6-13-15,2-2 0 16,-2 2 4-16,6 0-4 16,-3 2-7-16,-1-2 7 15,0 4 0-15,-4 0 24 0,-2 2-12 16,1 0-4-1,-3-2 35-15,0 2-43 0,-5-2 0 16,1 2-9 0,-7-2 21-16,0 0-2 0,-5 0-10 15,-2 2 0-15,3-2 9 16,-1 2-9-16,1 0 0 16,1-2-6-16,1 2 27 15,0-2-6-15,0-2-15 16,0 0 0-16,2-2 7 15,-1-2-7-15,-1-2 0 16,0 2-3-16,-3-2 9 0,-6 4-7 16,-4 0 1-16,-6 2 0 15,-1 2-3-15,-1-2 3 16,3-2 0-16,0 2-2 16,2-4 4-16,2 0-1 15,3 0-1-15,-1-2 0 16,-1 0-10-16,2 2 10 15,-4-1 0-15,2 4 3 16,-1-3 6-16,-2 2-5 16,1 0-4-16,-3 0 0 15,-3 0 14-15,1 2-14 16,-3-2 0-16,-2-1 13 16,3 2-13-16,-6-1 0 15,2-2 0-15,-8 1 0 16,-2 3-10-16,-4 1 10 0,-5 0 0 15,-4 2-3-15,-3 1 19 16,-2 0-20-16,0 0 4 16,-2 0 0-16,0 0 1 15,0 0-1-15,0 0 0 16,0 0 39-16,0 0-32 16,0 0 29-16,0-3-36 15,0 3 0-15,0 0 47 16,0 0-35-16,0 0 7 15,0 0 26-15,0 0-33 16,0 0 12-16,0 0-24 16,0 0 0-16,0 0 7 15,0 0-5-15,0 0-2 16,0 0 40-16,0 0-40 0,0 0 0 16,0 0 0-16,0 0-5 15,0 0-10-15,0 0 24 16,0 0-9-16,0 0 36 15,0 0-36-15,0 0 12 16,0 0-12-16,0 0 0 16,0 0 3-16,0 0-3 15,-2 0 0-15,2 0 26 16,0 0-25-16,0 0-1 16,0 0-8-16,0 0 7 15,0 0-16-15,0 0 18 16,0 0-1-16,0 0 38 0,0 0-28 15,0 0-8-15,0 0-2 16,0 0-26-16,0 0 26 16,0 0 2-16,0 0 13 15,0 0 7-15,0 0-20 16,0 0-2-16,0 0-8 16,0 0-22-16,0 0 6 15,0 0 24-15,0 0-38 16,-2 0-28-16,-7 0-97 15,-2 4-147-15,-2 0-466 0</inkml:trace>
  <inkml:trace contextRef="#ctx0" brushRef="#br0" timeOffset="29935.98">15389 5992 1273 0,'0'0'503'0,"0"0"-503"0,0 0 40 0,0 0-15 0,0 0-5 0,0 0 48 0,29 3 20 16,13 1-43-16,16 4 34 16,15 1-79-16,14 0 19 15,23 5 32-15,-6-1-31 16,4 3 7-16,3-2-27 15,-16-4 0-15,32 0 53 16,14-6-53-16,19-4 0 16,0 0 56-16,-12-6-47 0,-30-4 6 15,-31 2-2-15,15 1-7 16,19-2 48-16,12 0-23 16,1-1-19-16,-36 5 59 15,-31 1-71-15,-9 0-6 16,13-2-1-16,9-2 2 15,10-1 5-15,-3 0 0 16,-3 0 1-16,1 1 15 16,-1 0 4-16,1 1-11 15,1 0 5-15,1 1-8 16,3 2 61-16,-3 0-67 16,-2 0 0-16,-4 0 36 15,-2 2-36-15,-4 0-12 0,-1-1 4 16,-3-2 8-1,0 1 12-15,-1-2-12 0,-1 0 0 16,-2 0 37-16,-1 0-37 16,1 0-1-16,1 0 0 15,-2-2-9-15,5 2 10 16,2-2 12-16,2 2-11 16,-2 0 27-16,1 2-26 15,-5 0-4-15,0 2-12 16,-5 0 14-16,-4 0 4 15,0-2-4-15,-4 0 0 16,-2 0 24-16,1-2-24 16,-1 0-14-16,-1 0 4 0,3 0 3 15,-1 2 7-15,-1 0 6 16,2 0 4-16,-2-2 12 16,1 2-22-16,0-2-19 15,-3 0 11-15,0 0-2 16,-8-2 10-16,-7 2 6 15,-3 2 7-15,-10 0 4 16,-1 2-17 0,-5 2-11-16,-3-2 4 0,-2 0 7 15,-1 0 24-15,-3 0-14 16,2 0 29-16,-2 0 28 16,-3 0-66-16,1 0 16 15,-1 0-2-15,0 0-3 16,-2 2 57-16,-2 0-55 0,0 0 21 15,-2-3-8-15,2 3-15 16,-2 0-12-16,0 0 0 16,0 0 15-16,0 0 27 15,0 0-23-15,0 0 22 16,0 0-40-16,0-1 16 16,0 1-23-16,0 0 6 15,0 0 0-15,0 0 22 16,0 0-21-16,0 0 24 15,0 0-7-15,0 0-17 16,0 0-1-16,0 0 0 16,0 0 1-16,0 0 23 15,0 0-18-15,0 0-3 0,0 0-3 16,0 0-3 0,0 0 2-16,0 0 1 0,0 0 0 15,0 0 5-15,0-2-5 16,0 0 0-16,0 0 0 15,0 2 0-15,0 0 0 16,0 0 0-16,0 0 0 16,0 0 8-16,0 0 1 15,0 0-9-15,0 0 0 16,0 0-9-16,0 0 3 0,0 0 5 16,0 0 1-1,0 0 9-15,0 0-8 16,0 0-1-16,0 0 3 0,0 0-3 15,0 0-10-15,0 0 9 16,0 0 2-16,0 0 0 16,-2 0 11-1,2 0-12-15,0 0 0 0,-2 0-12 16,2 0 12 0,-2 0 0-16,0 0 1 0,2 0 11 15,-2 0 4-15,2 0-16 16,0 0 0-16,0 0-7 15,0 0-7-15,-2 0 14 16,2 0 0-16,0 0 6 16,0 0-6-16,0 0 0 0,0 0-1 15,0 0-22 1,0 0 23-16,-4 0 0 0,4 0 11 16,0 0-2-16,-2 0-9 15,2 0 0-15,0 0-1 16,0 0 0-16,0 0-1 15,0 0 2-15,0 0 0 16,0 0 9-16,0 0-9 16,0 0 0-16,0 0-16 15,0 0 8-15,0 0 8 16,0 0 0-16,0 0 0 16,0 0-12-16,0 0 12 15,0 0-19-15,0 0 0 16,-2 0-44-16,-2 0 27 15,-5 0-29-15,-5 0-65 0,6 0 42 16,-3 0-127 0,1 0-154-16,4 0-166 0,-1-2-386 0</inkml:trace>
  <inkml:trace contextRef="#ctx0" brushRef="#br0" timeOffset="31060.03">26480 5737 894 0,'0'0'366'0,"0"0"-162"0,0 0-77 0,0 0 77 0,0 0 5 0,0 0-46 15,0 0 7-15,-4 0-87 16,4 0-44-16,0 0 78 16,0 0-91-16,11 0 29 15,5 0-14-15,8 0-2 16,11 0 4-16,12 0-43 15,16 0 0-15,17 0 24 16,33 0 12-16,39-10 19 16,31-2-14-16,6-3 32 0,-17 8-31 15,-27-1-42-15,-25 2-27 16,-7 0 3-16,-15 0 45 16,-17-1-21-16,-15 4 11 15,-3 0-2-15,6-1 17 16,11-1-26-16,7-4 0 15,-4 0 3-15,-3-4 6 16,-2 3 26-16,-7-2-17 16,-2 2-6-16,-9 2 13 15,-6 2-25-15,-10 0-15 16,-5 3 15-16,-10 0 1 16,-8 1 9-16,-5 0-9 15,-7 2 15-15,-3 0 2 0,-1 0-18 16,0 0-1-16,-3 0 0 15,0 0 2-15,0 0 37 16,1 0-20-16,-1-2-6 16,0 2 19-16,-2-2-31 15,2 2-9-15,-2 0-3 16,0 0 24-16,0-2 11 16,0 2-17-16,0 0-2 15,0 0-4-15,0 0-4 16,0 0-69-16,0 0 72 15,0 0-81-15,-11 0 4 16,-7 0-65-16,-11 0-39 16,-53 0-150-16,6 0-281 0,-13 8-368 15</inkml:trace>
  <inkml:trace contextRef="#ctx0" brushRef="#br0" timeOffset="32866.44">2535 6607 1091 0,'0'0'349'0,"0"0"-263"0,0 0-54 0,0 0-9 0,0 0 40 0,0 0 94 0,0 0-43 0,4 38 14 0,12-30-9 0,11 2-41 16,8 2 35-16,15 2-66 16,12 2-37-16,14 3 75 15,13 0-37 1,31 2 8-16,30-3 11 16,30-4-15-16,9-8 5 0,-4-6-57 15,-16 0 0-15,-15 0 10 16,0-5 2-16,-3 0-4 15,-3 1 14-15,-9 0-13 16,-2 2-9-16,-10 2-18 0,-5 0-7 16,-15 0 25-16,-20 0 0 15,14 0 16-15,-19 0-3 16,0-3-12-16,12 2 1 16,-19-3-2-16,8 1-11 15,8-1 11-15,-6 1 23 16,-5-1-4-16,-6 1-2 15,-7 2-17-15,-5 1 0 16,-6 0-3-16,-5 0-13 16,0 0 16-16,-1 0 10 15,0 0-9-15,2-3 16 16,-5 3-17-16,-1-4 0 0,-2 2-13 16,-3-2-19-1,-3 3 32-15,-5 1 23 0,1 0-17 16,-1 0 3-16,2 0-8 15,2 0 0-15,-2 0-1 16,5-4-30-16,0-3 30 16,3 0 18-16,-1-2-8 15,-2-1 1-15,0 2-10 16,-2 0 17-16,-5 3-18 16,-4 0 0-16,-4 1 34 15,-2 2 2-15,-8 2-9 16,-7 0 2-16,0-2-3 0,-6 2 42 15,-2 0-68 1,0-2 0-16,0 0 58 0,0 2-35 16,0 0 32-16,0 0-31 15,0 0-18-15,0 0 5 16,-2 0-11-16,-16 0-131 16,-45 0 107-16,5 0-190 15,-13 0-554-15</inkml:trace>
  <inkml:trace contextRef="#ctx0" brushRef="#br0" timeOffset="99398.87">14525 12882 851 0,'0'0'698'0,"0"0"-470"0,0 0-133 0,0 0-67 0,0 0 63 0,46-54 51 0,18-7-80 15,57-53-1-15,70-63-60 16,46-33 0-16,21-15 86 16,-15 21-85-1,-42 41 8-15,-50 39-10 0,-46 40-89 16,-45 34-39-16,-25 20-91 16,-6 4-80-16,-12 12-53 15,-17 10 106-15,-3 4 90 16,-61 56 106-16,0 2-30 15,2 2-156-15</inkml:trace>
  <inkml:trace contextRef="#ctx0" brushRef="#br0" timeOffset="101630.47">10211 13573 639 0,'0'0'373'0,"0"0"-189"0,0 0-115 0,0 0 33 0,0 0 46 0,0 0-13 16,0 0-98-16,0-2-36 16,0 2 60-16,0-2-25 15,0 2 59-15,0 0 46 16,4 0-44-16,1 0-4 16,1 0-33-16,3 0-24 15,7 4 70-15,11 9-28 0,13 2-9 16,33 7 31-1,41 2 25-15,42-2-47 0,16-4-78 16,1-11-21-16,-14-7 21 16,-26 0 21-16,-19 0-9 15,-26 0 9-15,-20 2-21 16,-6-2 0-16,12 0-6 16,6 0-19-16,12 0 25 15,1-10 13-15,3-7-13 16,22-2 10-16,24-4-1 15,23 3-9-15,2 4-16 16,-13 4-8-16,-16 6 24 16,-20 2 15-16,-17 4 4 15,-17-4-18-15,-14 3 10 16,-6-2-10-16,9-1-1 16,10-2-38-16,8 1 38 15,-5-2 29-15,-1 3-23 0,0 2-5 16,-4 0 5-16,-2 2-2 15,-2 0-4-15,-4 0 0 16,0 4 5-16,1 0 13 16,1-2-2-16,8-2-4 15,6 0-6-15,7 0 3 16,4 0-9-16,-2-2-10 16,1 0 10-16,-8 2 7 15,-2 0 11-15,-5 0-18 16,-3 0 0-16,-4 0-8 15,-2 0 8-15,-2 0-4 0,-4 0 4 16,3 4 10 0,-1-2-10-16,2 2 0 0,5-2 0 15,0 0 3-15,2 2-3 16,3-2 0 0,-1-2 25-16,7 0-19 0,2 0-6 15,7 0-2-15,8 0 2 16,-2 0 6-16,1 0-6 15,-5 0 0-15,-4 0 15 16,-7 2-15-16,-4 0-1 16,-3 1-14-16,1-2 15 15,-3-1-1-15,0 0 1 0,0 0 0 16,0 0 32-16,1-1-24 16,-6-6 5-16,-3 1-13 15,-3 1 0-15,-3 0 23 16,-3-1-23-16,-5 2 0 15,-7-2 35-15,-11 2-35 16,-9 2 0-16,-12 2-20 16,-9 0 20-16,-5 0 26 15,-3 0-19-15,-2 0 2 16,0 0 63-16,0 0-66 16,2 0-6-16,-2-2 0 15,2 2 2-15,-2 0 25 16,0 0-27-16,2 0 0 15,-2 0 24-15,0 0-24 16,0 0-6-16,0 0-9 16,0-2 15-16,0 2 5 15,0 0-5-15,0-2-2 0,0 0-17 16,-19-6-79-16,-17-2-26 16,-15 2-79-16,-61 6-261 15,10 2-17-15,-5 0-470 0</inkml:trace>
  <inkml:trace contextRef="#ctx0" brushRef="#br0" timeOffset="102859.17">14440 14436 519 0,'0'0'236'0,"0"0"-42"0,0 0-116 0,0 0 43 0,0 0 97 0,0 0 30 0,0 0-1 0,4 9-51 0,7 0-59 15,5-4 83-15,4 4-151 16,8 0-5-16,9 2 47 16,11 1-84-16,15-4 43 15,13-4-19-15,28-4-38 16,33 0 31-16,23-22-44 16,9-9-3-16,-11-5-26 15,-17 4 49-15,-17 2-20 16,-3 6 12-16,-3-4-6 15,-16 8-3-15,-19 2-3 0,-14 6-14 16,11-4 2-16,31-6 24 16,32-6 12-16,-1 0 28 15,-26 6-23-15,-31 6-2 16,-23 8-27-16,7-6-24 16,3 4 1-16,1-1 46 15,-15 4-19-15,-11 1 10 16,-12 1-4-16,-8 4-5 15,-6-2-5-15,-11 2-18 16,0 1 12-16,-8 0 12 16,0 0 37-16,-2 0-10 0,0 0-5 15,0 0 4-15,0 0-32 16,0 0-14-16,0 0-1 16,0 0 30-16,0 0-3 15,0 0-10-15,0 0 7 16,0 0-2-16,0 0-7 15,0 0-28-15,0 0 2 16,0 0 47-16,0 0-42 16,0 0 15-16,0 0-9 15,0 0 14-15,0-6-107 16,0 2-60-16,-18-3 61 16,-36 6-218-16,4 1-211 0,-6 0-456 15</inkml:trace>
  <inkml:trace contextRef="#ctx0" brushRef="#br0" timeOffset="104453.26">11492 16288 920 0,'0'0'353'0,"0"0"-221"0,0 0-53 0,0 0 54 0,0 0 32 0,0 0 15 0,0 0-113 0,0 23-43 16,16 4 91-16,-1 4-59 16,3 1-13-16,-3 4-5 15,1-6-5-15,-1-2 20 16,4-6-53-16,-2 0 0 15,3 0 30-15,5-8-24 16,2-2 72-16,6-6-72 0,7-6 11 16,14 0 5-1,15-10-22-15,28-26 7 0,36-16 83 16,31-20-78-16,10-13 26 16,-7 5-38-16,-13-2 6 15,-17 8 21-15,6-2-27 16,-2 0 0-16,1-1 24 15,-1 1-9-15,-1 0-30 16,3 2 13-16,0 6 2 16,1 5-7-16,-1 1 7 15,-6 8 0-15,-23 6 49 0,-22 12-49 16,-21 8-1 0,-6 3-8-16,8-4 9 0,5-1 9 15,5-2-9 1,-15 5 0-16,-12 5 37 0,-13 6-37 15,-12 4-13-15,-13 4 1 16,-10 4 12-16,-2 4 36 16,-6 0-2-16,2 0-1 15,-2 0 34-15,0 0-56 16,0-4-11-16,0 4 0 16,0-2 1-16,0 2 5 15,0 0 4-15,0 0-2 16,0 0 5-16,0 0-13 15,0 0-6-15,0 0-22 16,0 0-2-16,-10 0-6 0,-5 0 15 16,-5 2-40-16,-3 6-29 15,-12 0-246-15,3 2-165 16,6-6-260-16</inkml:trace>
  <inkml:trace contextRef="#ctx1" brushRef="#br0">14199 11501 0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18:51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6042 6134 1064 0,'0'0'510'0,"0"0"-402"0,0 0-49 0,0 0 129 0,0 0-57 16,0 0-14-16,-40-24-4 0,36 20-15 0,-1 0 16 15,0-1-73-15,-1 1-34 16,-1-1 96-16,-1 1-56 16,-4-1 4-16,-1 1-15 15,0-1-18-15,-1 1 46 16,1-1-64-16,-3 1 0 15,3 1 49-15,-5-4-37 0,-3 2-12 16,0-2 26 0,-4 4-25-16,-4-4 22 0,-2 2-23 15,-2-1 0-15,-3-1 15 16,-2-1 0-16,0 1-11 16,0-1-4-16,3-2 11 15,-3-1 7-15,5 1-18 16,-4 0 0-16,2 4 20 15,-3-2-11-15,-2 4-6 16,-1 0-3-16,2 0 0 16,-1 0 8-16,0 0-8 15,-5 0 0-15,-1 0 22 16,-6-2-22-16,-6-2-7 0,-9 2 1 16,-4-2 6-1,-5 2-6-15,-5-2 6 0,0-2 0 16,-4-2 12-1,-5-2-3-15,1-2-18 0,-2-2-3 16,2 0 12-16,-1 2-6 16,4 0 6-16,4 4 0 15,1 3 16-15,8 2-16 16,8 3 0-16,5 0-15 16,9 0 15-16,4 4 0 15,2-2 0-15,5 2 0 16,3 0 21-16,1 0-21 15,3 6-6-15,2 4-9 16,2 4 6-16,0 0 3 16,-3 2 6-16,1 2 0 0,-2 0 24 15,-1 0-23-15,0 0-2 16,-1-2-12-16,1-4 13 16,1 0-5-16,2 0 5 15,2 0 0-15,0 4 23 16,0 2-23-16,0 4-8 15,0 6-10-15,-2 5 18 16,2 0 0-16,-5 3 0 16,3 1 0-16,0-1 20 15,2 0-20-15,7-2-14 16,2-2 7-16,7 0-2 16,1 0 9-16,6 2 0 15,-1 0 1-15,7 5 16 0,0-1-16 16,0 0-2-16,0-2-9 15,0-2 10-15,13 0-3 16,3-2 3-16,6 2 0 16,7 0 20-16,6 0-20 15,8 2-12-15,9-1 3 16,3-3 9-16,7-6-4 16,8-4 4-16,3-4 0 15,10-8 6-15,23-10-6 16,33 0-1-16,26-20 0 15,7-10-2-15,-28 2 3 16,-35 3 0-16,-33 12 0 0,-10-4 15 16,17-1-15-1,8-4-1-15,12 1-18 16,-5 0 19-16,-9 2-9 0,-4 0 18 16,-5 1-9-16,-9 2 9 15,-2-2-9-15,-1 0-14 16,-2-2 3-16,-1-2-3 15,-1-2 14-15,-3-4 9 16,-6 2-3-16,-4-2 4 16,-8-1-10-16,-8 2-1 15,-5 0-17-15,-11 5 18 16,-7 2 3-16,-6 7 8 16,-4-2 14-16,-2 3 12 15,0 2-16-15,0 0-21 16,0 0 0-16,-4 2 1 0,-2 0 11 15,-1 2-3-15,0 0 15 16,0 2-7 0,3 0-17-16,-3 0-12 0,3 4 1 15,-1-2 11-15,3 2 6 16,2-2 3-16,-3 2 11 16,3-2-20-16,-2 2-12 15,0 0 4-15,2 0-1 16,-2 0-9-16,2 0 11 15,0 0 7-15,0 0-6 0,0 0-36 16,0 0-94 0,18 0-81-16,28 6-273 15,-3 2-219-15,-1-2-777 0</inkml:trace>
  <inkml:trace contextRef="#ctx0" brushRef="#br0" timeOffset="1548.31">8936 6575 347 0,'0'0'154'0,"0"0"-113"0,0 0 2 0,0 0 13 0,0 0 93 0,0 0 55 0,0 0 5 16,2 8 38-16,-2-8-17 16,0 0-16-16,0 0 9 15,0 0-89-15,0 0-15 16,0 0 9-16,0 0-109 15,10 0 2-15,9 0-21 16,17-6 0-16,22 0 18 16,33-6-18-16,32 4-7 15,31 6-4-15,4 2-94 0,-24 2 28 16,-34 14-3 0,-33 0 32-16,-5 2 39 0,11 10-26 15,12 8 35-15,11 12 86 16,-5 6-85-16,-4 7 22 15,-4 3-12-15,-6 0-10 16,-2 2 15-16,-7 2-10 16,-7-1-3-16,-8 1 49 15,-13 0-51-15,-13 2 54 16,-10 2-40-16,-7 0 0 16,-8 3 52-16,-2-1-67 15,0-2 0-15,0 0 48 16,-6-2-39-16,-8 3 34 15,1-3-17-15,-1-4 11 0,5-2-6 16,3-6-31-16,3-2-4 16,3-2-23-16,0 0 48 15,0 5-21-15,7-1 15 16,6 6 4-16,5 3-1 16,5-2-18-16,8 4-18 15,9-3-6-15,6 0 48 16,8 0-21-16,8-1 5 15,7-6 4-15,9 0-5 16,5-5-7-16,8-6-6 16,3-6-21-16,4-6 47 15,0-6-20-15,0-5 7 16,-3-6 3-16,-1-5-10 16,-7-2-7-16,-7-3-24 15,-11-5-2-15,-13 0 51 16,-14-4-19-16,-15 1 2 0,-9-1 6 15,-11 2 3-15,-5 1-10 16,-2 1-4-16,0 4-20 16,0 3 48-16,-2 11-14 15,-3 9 7-15,1 9 8 16,4 4-22-16,0 4-3 16,0 2-28-16,15 4 11 15,8 4 31-15,6 6-14 16,2 9 22-16,4 5-4 15,1 8 6-15,-1 5-24 16,-1 5-9-16,-3 2-15 0,-2 14 48 16,-11 18-14-16,-16 23 4 15,-2 1-4 1,-39-9 27-16,-22-17-37 0,-1-34 0 16,2-15 23-16,0-19-22 15,-23 8 27-15,-33 14-19 16,-34 11 6-16,-14-3 2 15,14-24-17-15,32-24 0 16,36-20-12-16,18-8 25 16,6-10 2-16,-5-2-15 15,-1-2 8-15,-4 0-17 16,15-18-84-16,13-18-27 16,18-18 20-16,22-60-230 0,20 9-254 15,16-1-244-15</inkml:trace>
  <inkml:trace contextRef="#ctx0" brushRef="#br0" timeOffset="2325.04">13357 8574 1523 0,'0'0'535'0,"0"0"-477"0,0 0 32 0,0 0 24 0,0 0 17 0,0 0-70 0,48 116-38 0,-23-57 41 16,6 1-51-16,3-2-7 15,-1-6 22-15,3-10-20 16,-2-11-16-16,-3-12 2 16,-3-11-39-16,-1-8 44 15,-2 0-26-15,-3-20 27 16,-5-12 10-16,2-12-9 15,-3-12 41-15,-5-6-42 16,-5-7 0-16,-4 1 19 16,-2 4-19-16,0 6 0 15,-6 12 30-15,-7 12-30 16,-1 12 26-16,5 10-26 16,3 10 1-16,6 2-12 0,0 0-56 15,0 16-102 1,15 16-36-16,10-4-195 0,-3-4-308 15</inkml:trace>
  <inkml:trace contextRef="#ctx0" brushRef="#br0" timeOffset="2948.2">14012 8462 123 0,'0'0'1238'15,"0"0"-875"-15,0 0-174 16,0 0-53-16,0 0 17 15,0 0-11-15,0 0-38 16,-65-58 34-16,47 76-101 16,-3 18-28-16,-2 8 33 15,3 6-41-15,7 0-1 0,10-3 0 16,3-7-18 0,9-7-8-16,20-2 6 0,9-5-9 15,5-6 28-15,5-2-27 16,-3-4 1-16,-3 0-13 15,-8-2 22-15,-14 0 7 16,-11 0 11-16,-9 2 0 16,-5 4 36-16,-26 4 1 15,-10 0-22-15,-3 0-15 16,4-6-15-16,7-5 15 16,13-10 0-16,11-1 0 15,9 0-43-15,2-15-19 16,27-16 25-16,13-5-11 15,10-6 16-15,4-2 15 0,-1 0 23 16,0 0-6-16,-5 1 34 16,-8-1-17-16,-7 6 75 15,-10 4-45-15,-11 6-26 16,-12 8 44-16,-2 2-17 16,0 6-6-16,-16 6 14 15,-1 4-8-15,-4 2-15 16,-1 0-33-16,-3 20-14 15,4 8 14-15,2 6 12 16,6 4-10-16,6 0 20 16,7-6-21-16,0-2-1 0,7-7-30 15,13-7-58 1,4-8 48-16,3-8-39 0,7 0-16 16,-1-18-107-1,0-12-111-15,8-13-166 0,-10 6 99 16,-9 5-610-16</inkml:trace>
  <inkml:trace contextRef="#ctx0" brushRef="#br0" timeOffset="3230.13">14556 8482 1098 0,'0'0'394'0,"0"0"-222"0,0 0-79 0,0 0 100 0,0 0-13 0,0 0-33 15,0 0-13-15,106 30-71 16,-92 0-23-16,-3 4 77 15,-5-2-64-15,-1-2-16 0,-3-8-13 16,-2-6-5-16,0-7-19 16,0-9-21-1,0 0-79-15,4-9 99 16,4-21-45-16,5-12 10 16,7-14 20-16,5-8 5 0,1-4 11 15,-2 8-92-15,-1 7-20 16,-8 15 95-16,-5 16 3 15,-8 10 0-15,-2 12-40 16,-9 18-184-16,-13 16-123 16,-5 5-549-16</inkml:trace>
  <inkml:trace contextRef="#ctx0" brushRef="#br0" timeOffset="4715.14">9449 11907 599 0,'0'0'234'0,"0"0"-160"0,0 0 89 0,0 0 59 0,0 0-15 16,0 0-34-16,0 0-16 15,-25 8-2-15,25-8-29 16,0 0-83-16,0 0 85 16,0 0-55-16,0 0-13 0,0 0-60 15,0 0 6-15,0 0 11 16,0 0-17-16,11-8 0 16,12-4 41-16,8-2-41 15,14-4-1-15,5 2-15 16,13 0 16-16,6 8 0 15,7 8 0-15,11 0 0 16,19 26 16-16,27 24-15 16,25 16-2-16,8 6-9 15,-8-1 10-15,-8-6 3 16,-19-4-3-16,-4 3 0 0,-17-6 31 16,-23-6-20-1,-19-2-11-15,-7 3 0 0,7 13 0 16,4 14 35-16,-1 14-35 15,-10 5 11-15,-13-1 30 16,-11 0-40-16,-16 0-1 16,-7-2 0-16,-7-3 2 15,-5-5 23-15,-2-6-25 16,0-3 0-16,2-10 31 16,2 0-30-16,8-7-2 15,3-4-17-15,8-4 18 16,6-6-8-16,8-1 8 15,13-10 0-15,7-2 19 16,10-9-19-16,11-8-21 16,11-10 8-16,23-8 13 0,-8 0 8 15,6-12-8-15,1-14 0 16,-14-5 11-16,13-5-11 16,-8-1-9-16,-6-2-21 15,-13 5 30-15,-12 2-6 16,-18 6 12-16,-15 10-6 15,-15 0 24-15,-15 8-24 16,-8 6-7-16,0 2 5 16,-19 0 4-16,-12 0 1 15,-12 18-2-15,-4 14-1 16,-4 10 28-16,0 7-27 16,6 5-2-16,8 1 1 15,8 6 0-15,12-1 16 16,13 2-14-16,4 0 10 0,18 0 0 15,20 1-12-15,11 3-7 16,14 2 6-16,8 4 2 16,9 4 28-16,6 0-17 15,6 5 14-15,-3 3 14 16,0 2-40-16,-6 6-12 16,-6-3 5-16,-5 1 7 15,-7 0 14-15,-14-2 0 16,-6 1 4-16,-16 1-2 15,-12 0-16-15,-15 0 0 16,-2 2-1-16,-26-3 1 0,-25 1 3 16,-16-6 3-1,-14-4 24-15,-6-7 7 0,-2-11-37 16,3-16 0-16,3-12 0 16,10-12-25-16,8-12 16 15,12-10-16 1,12-4-31-16,17-32-33 15,24-62-226-15,18 9-194 0,19-1-248 0</inkml:trace>
  <inkml:trace contextRef="#ctx0" brushRef="#br0" timeOffset="5448.91">15601 13208 1239 0,'0'0'596'0,"0"0"-449"0,0 0-42 0,0 0-28 0,0 0 57 0,15 133-8 16,10-85-125-16,2 2 37 0,-1-2-38 15,-4-4 0 1,-4-4-21-16,-5-6 15 0,-3-7-22 16,-8-12-79-1,-2-4-57-15,0-10-73 0,-10-1-109 16,-7 0-451-16</inkml:trace>
  <inkml:trace contextRef="#ctx0" brushRef="#br0" timeOffset="5627.99">15496 13204 42 0,'0'0'1230'0,"0"0"-846"16,0 0-205-16,0 0 66 15,0 0-127-15,0 0-61 0,0 0-57 16,11-32-16-16,33 46-92 16,-4-2-240-16,-4-6-387 0</inkml:trace>
  <inkml:trace contextRef="#ctx0" brushRef="#br0" timeOffset="5894.99">16002 12607 1320 0,'0'0'669'0,"0"0"-544"16,0 0-28-16,0 0-16 0,0 0 22 16,0 0 32-16,0 0-59 15,33 120-33-15,5-54-6 16,0 2-37-16,-1 1-22 15,2-7 2-15,-4-6 8 16,-3-8 11-16,-6-10-70 16,-6-10-37-16,-6-8-55 15,-6-6-190-15,-8-2-157 16,0-4-63-16,-8-2-125 0</inkml:trace>
  <inkml:trace contextRef="#ctx0" brushRef="#br0" timeOffset="6201.94">16028 13207 560 0,'0'0'367'0,"0"0"-58"16,0 0-7-16,0 0-167 15,0 0-46-15,0 0 84 16,0 0-97-16,124-133-6 16,-68 95-28-16,0-2-29 15,-4 0 58-15,-10 6-71 16,-13 8 0-16,-11 8 6 15,-14 12 8-15,-4 6 54 16,-2 0 46-16,-18 11-32 16,3 15 64-16,-2 9-146 15,9 3 0-15,4 4 18 16,6-2-4-16,0 0-8 16,19-8-6-16,7-8-11 0,6-8-19 15,1-12-166-15,-2-4-71 16,-4-6-70-16,-8-14-328 15,-9-2-40-15</inkml:trace>
  <inkml:trace contextRef="#ctx0" brushRef="#br0" timeOffset="6743.59">16538 12916 464 0,'0'0'781'0,"0"0"-453"16,0 0-173-16,0 0 69 15,0 0-51-15,0 0-35 16,0 0 42-16,119 36-118 15,-102-4 29-15,-5 0-44 16,-6 2-12-16,-6 0 39 0,0-2-74 16,0-6-9-16,-4-6-3 15,-8-8 24-15,1-6-24 16,1-6 11-16,0 0-14 16,1-12 13-16,5-12-75 15,4-8 2-15,0-4 61 16,0 0-6-16,11 0 20 15,11 2 0-15,7 5 0 16,7 7-1-16,5 7 1 16,-2 7-3-16,1 8 3 15,-6 0 2-15,-5 5 62 16,-11 12-45-16,-7-1 14 0,-9 2 26 16,-2-4-59-16,0-2 0 15,-7-4-17-15,-6-2 30 16,-3-4-26-16,-2-2-10 15,3 0-42-15,2-2 48 16,6-12-67-16,4-6-14 16,3-4 89-16,3-5 18 15,17 2-12-15,9-1 3 16,6 3 0-16,3 7 12 16,3 7-12-16,-3 6 0 15,-3 5 61-15,-8 0-28 16,-8 8 36-16,-9 11-21 15,-8 0-27-15,-2 3-9 16,0 1-12-16,-18 3-152 16,3-8-137-16,1-4-759 0</inkml:trace>
  <inkml:trace contextRef="#ctx0" brushRef="#br0" timeOffset="7776.12">21288 7499 1305 0,'0'0'593'0,"0"0"-482"16,0 0-64-16,0 0 165 0,0 0-38 0,0 0-78 0,0 0-17 0,0 147-37 0,23-73-33 0,2 2-9 16,-4 0-6-16,2-5-33 15,-5-7 39-15,-7-8-11 16,-5-12 10-16,-4-12-111 16,-2-10 11-16,0-10-22 15,0-6-35-15,-4-4 46 16,-2-2-62-16,-5-2-77 15,1-18 61-15,0-8 97 16,-3-6 65-16,-4-4-3 16,2-6 31-16,-3-4 106 15,-2-2 28-15,0-4 0 16,2 1-8-16,1-1-44 0,3 2-9 16,3 6-52-16,7 3-5 15,4 6 60-15,0 1-48 16,2 1 1-16,17 7 2 15,8 2-4-15,2 4 1 16,5 6-28-16,-1 4 0 16,0 10 35-16,-8 2-1 15,-5 8 9-15,-7 24 12 16,-8 10 1-16,-5 13 18 16,0 3-74-16,-11 0 22 15,-4-4 45-15,1-8-18 16,3-10 3-16,5-8-18 15,6-10-33-15,0-5-2 16,4-6-18-16,17-5-14 0,14-2-9 16,5 0 35-1,6-12-106-15,3-10-66 0,1-2 27 16,7-10-158-16,-12 4-505 16,-12 6 124-16</inkml:trace>
  <inkml:trace contextRef="#ctx0" brushRef="#br0" timeOffset="8125.2">21837 7511 1083 0,'0'0'650'0,"0"0"-498"0,0 0 28 0,0 0 34 0,0 0-20 0,0 0-11 16,0 0-110-16,-31-23-72 16,22 30 99-16,2 11-89 15,0 11-10-15,5 1-2 16,2 0 7-16,0-2-16 15,9-6-17-15,13-2-69 16,5-4 95-16,4-2-44 16,2-4 17-16,-1 2-17 15,-1 2 45-15,-4 2-13 16,-9 4 13-16,-12 4 0 16,-6 2 30-16,-4 4 56 15,-23 1-13-15,-10-2-22 0,-6 2-32 16,-4-8 35-1,4-5-54-15,6-7-12 0,6-9-30 16,8-2-6-16,8-10-156 16,15-51-130-16,0 3-382 15,0-4-217-15</inkml:trace>
  <inkml:trace contextRef="#ctx0" brushRef="#br0" timeOffset="8583.26">21683 6954 1375 0,'0'0'486'16,"0"0"-302"-16,-145-38-110 15,85 30 75-15,3 8 17 16,1 0-105-16,2 6 68 16,0 20-104-16,4 16 1 0,0 14-26 15,-3 34 0-15,4 35 49 16,10 31-49-16,18 13 0 15,19-5 53-15,2-18-53 16,17-37-11-16,6-21 11 16,1-24 0-16,5-10 3 15,11 4-3-15,9 1 0 16,14-3-3-16,6-16 3 16,8-14 0-16,10-16-2 0,9-10 2 15,7-14-6 1,1-28 6-16,-1-16 0 15,-8-15 17-15,-10-13-17 16,-16-6-27-16,-17-5-2 0,-23 3-12 16,-23 2 39-16,-6 10 2 15,-29 10 0 1,-13 14 37-16,-5 16-36 0,1 12 14 16,6 13-15-16,6 16-64 15,10 1 57-15,3 26-167 16,-3 48-305-16,4-4-40 15,0 0-417-15</inkml:trace>
  <inkml:trace contextRef="#ctx0" brushRef="#br0" timeOffset="8911.01">21471 8476 512 0,'0'0'878'0,"0"0"-615"0,0 0-138 0,0 0 20 0,0 0 38 0,0 0 70 0,0 0-70 0,-69 16-70 0,22 52-19 0,-24 50-93 0,-25 53 58 0,-4 19 4 16,9-1-32-16,17-21 59 15,21-33-57-15,15-29 6 16,8-26-5-16,15-28-33 15,5-11-2-15,0-4-13 16,4-2-15-16,-1-5 10 0,7-16 19 16,0-10-45-16,0-4 8 15,2-6-60-15,11-18 10 16,1-11-113-16,1-15-175 16,-3 6-225-16,-6 10-160 0</inkml:trace>
  <inkml:trace contextRef="#ctx0" brushRef="#br0" timeOffset="9260.06">20644 9597 781 0,'0'0'330'16,"0"0"-181"-16,0 0-20 0,0 0 112 15,0 0 44 1,0 0-130-16,0 0-33 0,-23-32-21 15,11 66-12-15,-3 18 27 16,-6 18-42-16,-1 9 23 16,5 4-3-16,7-6-84 15,8-13 56-15,2-14-66 16,7-16 15-16,15-11-18 16,7-12 10-16,6-11 20 15,8 0-27-15,11-18-1 16,8-14-22-1,5-4 10-15,-2-2 13 0,-7 4-23 16,-14 8 7-16,-13 10-96 16,-17 8-44-16,-12 8-73 15,-2 0 40-15,-18 6-372 16,-3 8-609-16</inkml:trace>
  <inkml:trace contextRef="#ctx0" brushRef="#br0" timeOffset="9941.17">20615 10886 204 0,'0'0'786'0,"0"0"-417"0,0 0-210 0,0 0-5 0,0 0 78 0,0 0-72 0,0 0-41 0,-25-24 26 16,25 24-53-16,0 16 31 16,0 16-31-16,10 16-5 15,5 9 10-15,8 1-97 16,2-8 0-16,-1-10-32 16,1-14 47-16,-1-12-15 15,-4-8 7-15,-2-6-6 16,0-8 7-16,-4-20-8 0,-1-14 0 15,-5-8-27-15,0-6 54 16,-8 3-28-16,0 3 2 16,-8 8 7-16,-9 8-1 15,-3 6-7-15,1 10-18 16,6 8-25-16,5 6 43 16,6 4-9-16,2 0-76 15,0 0-163-15,26 18-50 16,6 0-224-16,-3-6-226 0</inkml:trace>
  <inkml:trace contextRef="#ctx0" brushRef="#br0" timeOffset="10794.92">21026 10714 578 0,'0'0'842'0,"0"0"-497"0,0 0-134 15,0 0-5-15,0 0-48 16,0 0-46-16,0 0 40 15,-101-70-121-15,75 94 53 16,1 8-53-16,3 8 2 16,7 4-2-16,10 0-31 15,5-4-27-15,13-4-16 16,19-8 43-16,5-6 0 16,5-8-33-16,1-6 8 15,-3 1 25-15,-7-4-97 16,-4 2 43-16,-8 3 27 15,-10 2 47-15,-7 4-40 16,-4 2 35-16,0 2-15 16,-17 0 39-16,-6 0-39 15,0-4-3-15,4-4-6 0,3-6 18 16,7-4-18-16,7-2-12 16,2 0-28-16,2-20 18 15,19-8-65-15,10-6 48 16,7-3 17-16,6 1 52 15,5 3-21-15,5-2 12 16,-1 1 10-16,-6 2 42 16,-7 4-64-16,-13 6 0 0,-15 4 3 15,-6 4-3 1,-6 2 59-16,0 4-39 0,-14 2 33 16,-3 0 43-16,-4 4-96 15,1 2 0-15,3 0 39 16,-2 0-25-16,4 6 23 15,3 8-21-15,4 4-1 16,6-2-3-16,2 2-12 16,0-2-21-16,2-2 14 15,11-4 14-15,7-2 1 16,1-4-8-16,0-4 0 16,4 0-21-16,0-10 12 15,1-12-79-15,-1-6 27 16,1-2-61-16,-3 0 63 15,-3 2-23-15,-3 4 45 0,-5 4 14 16,-3 8 15-16,-1 3 8 16,0 9 58-16,0 0-6 15,3 0 53-15,1 21-59 16,-1 3-13-16,-3 6 22 16,-1 0-55-16,-2 0 0 15,-3-6 16-15,-2-8-10 16,0-4 5-16,0-6-11 15,0-6 0-15,0 0-3 16,-2-12 3-16,0-18-14 16,2-10 14-16,0-10 0 15,0-8 0-15,11-4-47 16,9-6-66-16,16-31-28 16,-5 17-378-16,0 8-336 0</inkml:trace>
  <inkml:trace contextRef="#ctx0" brushRef="#br0" timeOffset="11380.5">22441 8311 681 0,'0'0'377'0,"0"0"-98"0,0 0-211 0,0 0 203 0,0 0-23 15,0 0-137-15,0 0 11 0,13-28-55 16,20 28 57-16,19 0 63 16,35 9-84-16,48 6-3 15,50 3-100-15,21-1 9 16,-6-5 12-1,-28-5 4-15,-48 0 2 0,-30-1-3 16,-27-2-18-16,-14 1-6 16,-2 4-18-16,-4-1-85 15,-5 0 85-15,-19 0-31 16,-13-4 49-16,-4 0 6 16,-4-2 1-16,-2-2 35 15,0 0-42-15,0 0-14 16,0 0 13-16,2 0 2 15,-2 0 6-15,2 2-7 16,-2 0-81-16,0 4-75 0,0 12-183 16,0-2-244-16,-12 0-261 15</inkml:trace>
  <inkml:trace contextRef="#ctx0" brushRef="#br0" timeOffset="12023.66">24617 9208 859 0,'0'0'376'0,"0"0"-231"15,0 0-10-15,0 0 73 0,0 0 60 0,0 0-130 0,0 0-97 0,-21-2 125 0,33 22-33 0,7 6-11 0,0 6-55 16,4 2-41-1,-3 0 7-15,-1 0-33 0,0-6 0 16,-6-3-45-16,-2-3 45 16,-6-8-101-16,-5-4-119 15,0-5-53 1,-12-5-30-16,-7 0-346 0,-4-5-64 16</inkml:trace>
  <inkml:trace contextRef="#ctx0" brushRef="#br0" timeOffset="12190.29">24557 9097 1160 0,'0'0'605'0,"0"0"-375"15,0 0-118-15,0 0 63 16,0 0-1-16,0 0-113 0,0 0 12 16,2-41-73-16,23 41-25 15,6 0-152-15,23 0-99 16,-7 0-125-16,-5-6-476 0</inkml:trace>
  <inkml:trace contextRef="#ctx0" brushRef="#br0" timeOffset="12428.39">24941 8740 1132 0,'0'0'628'15,"0"0"-376"-15,0 0-135 16,0 0 93-16,0 0-93 15,0 0-56-15,0 0 73 0,50 85-106 16,-27-35-20-16,-1 4-8 16,-1-4-53-16,-6-4 37 15,-4-6-44-15,-2-8-52 16,-4-5-4-16,-3-9-134 16,-2-2-61-16,0-5-254 15,-11-2-155-15</inkml:trace>
  <inkml:trace contextRef="#ctx0" brushRef="#br0" timeOffset="12755.09">24862 9198 1204 0,'0'0'526'16,"0"0"-402"-16,0 0-90 0,0 0 40 16,0 0-21-16,0 0-9 15,127-84 57-15,-59 45-68 16,7-4 16-16,4-4 28 15,-9 3-70-15,-11 4-14 16,-20 10-17-16,-16 6-32 16,-19 10 42-16,-4 6 20 15,-16 8-6-15,-12 0 101 16,-6 0-89-16,0 18 71 16,5 4 7-16,10 6-60 15,5 2 55-15,12-2-49 16,2 0-5-16,12-4-31 15,14-3-12-15,8-7 12 16,-1-9-24-16,5-5-71 0,-3 0 21 16,-1 0-125-16,1-24-20 15,-8 2-262-15,-9 0-373 0</inkml:trace>
  <inkml:trace contextRef="#ctx0" brushRef="#br0" timeOffset="13292.2">25540 8803 451 0,'0'0'1029'16,"0"0"-793"-16,0 0-125 16,0 0-59-16,0 0 99 15,0 0 4-15,0 0-93 16,91 28-11-16,-73-10-11 16,-7 0-28-16,-5 0 76 0,-2 0-66 15,-4-2 2-15,0 0-24 16,-8-2-55-16,-5-2-12 15,-3-4-3-15,3-6-21 16,-3-2 82-16,3 0-7 16,2-8 7-16,4-10 3 15,3-4-25-15,4-4 6 16,0-4 24-16,2-2 1 16,18-2 19-16,5 0-18 15,6 2 39-15,7 4-40 16,1 3-1-16,2 10 1 15,-5 6 12-15,-7 8-11 16,-4 1 91-16,-8 0-40 0,-3 11 7 16,-10 7-18-16,-2 0-32 15,-2-1-16-15,0-2 7 16,0-2-83-16,0-5 15 16,0-7-53-16,0-1 12 15,4 0-73-15,7 0 29 16,5-3 96-16,-1-9 54 15,6 0 3-15,1 6 7 16,-2 6 39-16,2 0 51 16,-1 6 38-16,-4 12-27 15,-1 6-22-15,-3-2 55 16,-4 0-124-16,-2-4-17 16,-5-8-166-16,0-4-127 15,1-6-395-15</inkml:trace>
  <inkml:trace contextRef="#ctx0" brushRef="#br0" timeOffset="13951.84">26206 8207 1525 0,'0'0'579'0,"0"0"-443"0,0 0-22 0,-131-74-17 0,88 50-31 0,1-2-13 0,-7 0-42 16,-6 0-4-16,-9 0 8 15,-9 2-9 1,-12 4 36-16,-6 9-42 0,-9 10 0 16,-2 1 27-16,-8 12-21 15,-17 24 28 1,-22 16-25-16,-30 10 5 0,-6 6-14 15,10 0 0-15,17-4 0 16,26 1 36-16,23-5-35 16,24-2 39-16,3 20 10 15,6 25-1-15,12 19-13 0,16 20-36 16,48-2-21 0,19-9 9-16,39 3 24 0,15-3 9 15,-2-25-12-15,-9-28 15 16,-6-20-23-16,6-14-1 15,30 5-33-15,40-1 21 16,41-8 24-16,16-16 0 16,2-24-11-16,-4 0 22 15,-8-30-19-15,12-15-4 16,0-10-34 0,-4-16 22-16,-11-11 24 0,-13-10 5 15,-18-15-16-15,-23-5 4 16,-22-10 2-16,-24-1-7 15,-29 3 0-15,-22 4 17 16,-25 4 1-16,-2 17 49 0,-25 19-49 16,0 22 15-16,-4 12-11 15,-7 0-22-15,-1 6 0 16,-3 4-3-16,9 14 24 16,2 11-42-16,6 7 20 15,3 0-61-15,2 21-12 16,-21 31-142-16,8-2-403 15,-2 0-225-15</inkml:trace>
  <inkml:trace contextRef="#ctx0" brushRef="#br0" timeOffset="16706.16">25477 6629 633 0,'0'0'261'0,"0"0"-182"0,0 0-50 0,-87-108-1 0,56 74-5 0,-5 1 181 0,-6 1-66 16,-3 1-25-16,-3 0 107 15,-8 3-76-15,-4 0-50 16,-9 0 53-16,-9 0-97 16,-6-2-24-16,-26-6-26 15,-23-8 1-15,-29-4 12 16,-6 1 20-16,7 6 36 16,12 6-8-16,12 9-36 15,0 1 0-15,-4 2-25 16,-1 5 0-16,-5 6 2 0,-9 2 7 15,-6 4 3 1,-10 0 8-16,-5 0-12 0,2 4-8 16,-4 0-17-16,3 2-5 15,5 0 22-15,3 0 1 16,10 0 23 0,5 0-2-16,3 8-8 0,6 10 38 15,3 6-52-15,10 12 0 16,24 2 16-16,17 0 45 15,22 3-24-15,1 4-8 16,-12 16-10-16,-2 13-19 16,-11 14-9-16,7 5-16 15,-2 19 25-15,-2 18 14 0,-2 26-13 16,5 11-2 0,12-7 7-16,11-3 4 0,15-11-10 15,-2 9-15-15,5 7 15 16,3 2 33-16,7 5-20 15,4-3-13-15,-1 3 9 16,8-1-10-16,-1-1 1 16,3-3-8-16,4-6 8 15,5-5 12-15,6-3-12 16,7-3 0-16,0-3 1 16,12 3 1-16,12 1-2 15,7-2-8-15,7 1 8 16,8-5 20-16,8-3-11 15,4-1-9-15,4 2 1 16,3 0 21-16,6-1-22 16,7-1 0-16,10-7 23 0,-5-23-11 15,-4-22-11-15,23 2-1 16,30-3 0-16,24-1 12 16,27-2-12-16,-3-26 0 15,-4-20 6-15,2-5-6 16,7-8 0-16,2-7-2 15,0-4 2-15,9-9-7 16,5-3 7-16,7-3 0 16,3-19-2-16,2-6 2 15,1-4-9-15,-4-6-6 16,-9 0 15-16,-8-4-19 16,-5 2 19-16,-12-2 0 15,-7-1 9-15,-11 1-9 16,-5-4-21-16,-1-4 11 15,-2-4 10-15,-3-4-5 0,-2-5 5 16,-3-6 0-16,1-7 14 16,2-7 0-16,1-7-23 15,-1-4 9-15,-2-3 0 16,-3 1 0-16,-3-2 0 16,-4 0 0-16,-6-5 20 15,-9-1-20-15,-10-4-15 16,-8 0 5-16,-7-3 10 15,-10 1-3-15,-8-3 3 16,-10-1 0-16,-12-4 0 16,-8 2 1-16,-12 2-2 0,-8 1-9 15,-9 21 10-15,-8 12 8 16,-1 18-8-16,-3-2 0 16,0-13 41-16,4-11-41 15,-2-26-12-15,1 14 6 16,-1-3 6-16,-1 1 4 15,-2 14-4-15,-3-11 0 16,0 1 23-16,-12 6-23 16,-13 4-17-16,-6 5 5 15,-4 7 11-15,-7 6 1 0,-3 4 0 16,-2 6 9 0,0 4 8-16,-1 3-17 0,-2 7-9 15,6 4-5-15,-1 6 14 16,7 4 0-16,3 4 2 15,1 4 8-15,5 4 16 16,5 4-26-16,1 2-14 16,4 2 14-16,3 3 0 15,3 2 3-15,3-1 4 16,4 1 10-16,-1 4-16 16,3-4-1-16,0 3 0 15,-4 0-10-15,4-2 10 16,-3 2 9-16,1 0 3 15,-3-2 25-15,0 2 6 16,-2-1-43-16,-5-2-9 16,-4 0 9-16,-2-1-6 0,-7-2 6 15,-5-3 1 1,-3-1 19-16,-3-2-20 0,-3 0 0 16,-3-4-20-16,-4 0 20 15,-1-4-1-15,-4 0 1 16,-1-2 6-16,-2-2 21 15,-2 0-27-15,2 0-2 16,0 1-17-16,2 5 19 16,3 3 0-16,3 2 4 15,6 3-4-15,4 2 19 16,6 2-19-16,10 0-16 16,4 2 7-16,8 2 7 15,4 2 4-15,6 2 8 16,-1 0-9-16,3 0 26 0,0 2-27 15,0 0-12-15,0 0 1 16,0 0 2-16,0 0 9 16,0 0 5-16,0 0 10 15,0 0-6-15,0 0-9 16,0 0-20-16,0 0 5 16,0 0 14-16,0-2-47 15,0-2 41-15,0-4-59 16,11-16-222-16,7 0-313 15,0 2-482-15</inkml:trace>
  <inkml:trace contextRef="#ctx0" brushRef="#br0" timeOffset="19899.24">26514 5733 152 0,'0'0'200'0,"0"0"-99"0,0 0 9 0,0 0-74 0,0 0-30 0,0 0 69 0,0-6-52 0,0 4-13 15,0 2-9-15,0 0-1 16,0 0 0-16,0 0 0 16,0 0-22-16,0 0 14 15,0 0 8-15,0 0-9 16,0 0-20-16,0 0 2 0,0 0-7 16,0 0-41-16,0 0 0 15,0 0 58-15,0 0-29 16,0 0-16-16,0 0 16 15,0 0 18-15,0 0 7 16,0 0-1-16,0 0 22 16,0 0 9-16,0 0 11 15,0 0-10-15,0 0-10 16,0 0 1-16,0 0 8 16,0 0-9-16,0 0 0 15,0-2 7-15,0 2 1 16,0 0-2-16,0-2-5 15,0-1 9-15,0 2-9 16,0 1-1-16,0 0 0 16,0 0-11-16,0 0 11 0,0 0-16 15,0 0-6 1,0 0-37-16,0 0-17 0</inkml:trace>
  <inkml:trace contextRef="#ctx0" brushRef="#br0" timeOffset="24333.3">22046 10030 960 0,'0'0'567'0,"0"0"-428"0,0 0 26 0,0 0 17 0,0 0-14 0,0 0-22 15,0 0-44-15,0-12 26 0,3 10-74 0,-3 0-29 16,0 2 100 0,0-2-67-16,0 2 17 0,0 0 4 15,0 0-17 1,-5 0-25-16,-11 0-37 0,-1 0-18 16,-6 0 18-16,-4 0 0 15,-4 0 24-15,-2 0-6 16,-5 0-2-16,-2 0-16 15,-2 2-15-15,-7 8-18 16,-2 4 33-16,-3 6 12 0,-4 4 0 16,2 2 2-16,-1 2-1 15,3 3-13-15,0-2-22 16,1 4 2-16,0-1 20 16,-1 0 1-16,3 0 17 15,2-2-12-15,2 2-4 16,3 2-4-16,-1 2-8 15,3 6-29-15,-3 5 39 16,3 3 10-16,2 0 10 16,1 0-19-16,8-4 8 15,0-2-6-15,5-2-3 16,1 0-18-16,3-2 18 16,-1 3 8-16,4-2-8 15,-2 6 0-15,3-1 1 16,5 0-2-16,0 2-6 0,1 0-17 15,4 2 24-15,-1 0 1 16,2-3 11-16,0-7-12 16,1-6 0-16,4-6 2 15,2-4-2-15,0-4-12 16,0 0 12-16,8 0 16 16,10 2-16-16,2 2 0 15,5 0 0-15,1-2-12 16,1-2 12-16,4 4 0 15,-1-1-3-15,3 0 3 16,0 4 0-16,3-5 0 16,1 0 1-16,4-6-4 15,1-2 3-15,5-2 0 16,4-2 2-16,5-8 4 0,4-2-6 16,7 0 0-16,-1-10 0 15,4-10 6-15,-7-4-6 16,-5 2 0-16,-6 0 16 15,-2-2-16-15,-2 3-10 16,-3-1 8-16,-3-2 2 16,-1 2 1-16,-3-4-1 15,-5-2 0-15,0-8 15 16,-1-4-8-16,1-4-7 0,0-6-5 16,1 2 5-16,-5-1 8 15,-5 5-8-15,-1 4 0 16,-8 4 27-16,-1 4-27 15,-5 4-1-15,-1 0-17 16,2 0 18-16,-4 2-7 16,1-2 7-16,1 2 0 15,0-2 19-15,-2-4-19 16,3-3 0-16,-3-5-12 16,1-2 12-16,0 0 0 15,-2 0 0-15,-1 2 0 16,-2 4 24-16,0 2-24 15,0 3 0-15,-2 8-23 16,0 1 23-16,0 5 3 16,0 2-3-16,0 2 0 0,0-1 35 15,-2-2-35-15,-6-2-18 16,-1 0 7-16,-3-4-2 16,4 0 13-16,-3 4 10 15,1 0-10-15,4 4 30 16,-3 6-30-16,5 2-1 15,-2 2-20-15,4 2 21 16,0 0 13-16,2 2-7 16,-2-2-4-16,2 2 26 15,-2-2-28-15,2 2-10 16,-2-2-4-16,2 0 14 16,0 0 14-16,0 2-13 15,0-2 4-15,0 2 24 16,0 0-29-16,0 0-8 0,0 0-22 15,0 0 30-15,0 0 11 16,0 0-10-16,0 0 4 16,0 0 4-16,0 0 15 15,0 0-43-15,0 0 19 16,0 0 0-16,0 0 16 16,0 0-14-16,0 0 25 15,0 0-9-15,0 0-18 16,0 0-18-16,0 0-3 15,0 0 18-15,0 0 3 16,0 0 6-16,0 0 13 16,0 0-19-16,0 0-10 15,0 0 10-15,-2-2-13 16,-1 0 5-16,1-2 8 0,-2-2 8 16,2 2 22-1,0-2-30-15,-2 2-2 0,4-2-4 16,0 2-16-16,0-2 22 15,-2 0 1-15,2 0 14 16,-2-2-10-16,0 2-5 16,2-2-5-16,-4 0-7 15,1-1 0-15,1 2 12 16,-2-4 5-16,0 4 2 16,-1-5 10-16,0-1-17 15,-1-1-6-15,1 2-9 16,3 1 15-16,-2-2 0 0,2 1 1 15,0 1 14-15,-1 0-15 16,3 1 0-16,-2 2-1 16,2 0-14-16,-3 2 13 15,3 2 2-15,0 0-6 16,-2 2 14-16,2 0 2 16,-2 2-10-16,2 0-23 15,-2 0 23-15,2 0 0 16,0 0 8-16,0 0 2 15,0 0-2-15,0 0-4 16,-3 0-4-16,3 0-9 16,0 0 9-16,0 0-11 15,0 0 11-15,0 0 6 0,0 0-6 16,0 0-13-16,0 0 12 16,0 0-115-16,0 0 21 15,0 0-29-15,0 0-175 16,7 14-52-16,7-2-232 15,-1 2-137-15</inkml:trace>
  <inkml:trace contextRef="#ctx0" brushRef="#br0" timeOffset="27127.44">21913 10766 960 0,'0'0'595'0,"0"0"-430"0,0 0 31 0,0 0 8 0,0 0-38 0,0 0-8 0,-14 0-141 0,14 0 12 15,0 0 58 1,0 0-39-16,0-4 20 0,2-8-43 16,21-16-24-16,25-30 30 15,33-42-31-15,28-35 0 16,-4 5 38-16,-18 25-37 16,-31 39-1-16,-23 30 0 15,-2 2-26-15,0 4-6 16,-2 6-60-16,-9 10-82 15,-2 12 147-15,-1 2-63 16,8 0-51-16,14 6-104 16,49 6-39-16,-3-6-30 15,-2-2-177-15</inkml:trace>
  <inkml:trace contextRef="#ctx0" brushRef="#br0" timeOffset="27465.42">23659 9721 935 0,'0'0'788'16,"0"0"-585"-16,0 0-187 16,0 0-7-16,0 0 7 15,0 0 34-15,0 0-50 16,-77 26 0-16,77-26 6 15,0 0 42-15,4 0 27 0,11-10 37 16,10-14 2-16,10-12 29 16,15-16-96-16,10-12-41 15,9-7 106-15,2-1-112 16,-7 12-16-16,-10 14-109 16,-19 16-107-16,-14 16 18 15,-15 14-102-15,-6 0 33 16,0 14 28-16,-15 14 9 15,-14 16 61-15,5-4-13 16,-3-3-84-16</inkml:trace>
  <inkml:trace contextRef="#ctx0" brushRef="#br0" timeOffset="28077.56">21400 11648 1149 0,'0'0'510'0,"0"0"-271"0,0 0-142 0,0 0 3 0,0 0 34 0,0 0-102 0,0 0 17 0,76-72-28 0,-31 34-5 16,3-6 11-16,1 0 19 16,-2 2-8-16,0 6-38 15,0 1-185-15,24-15-102 16,-11 8-273-16,-4 4-88 0</inkml:trace>
  <inkml:trace contextRef="#ctx0" brushRef="#br0" timeOffset="28498.66">24236 9565 1617 0,'0'0'530'0,"0"0"-530"0,0 0-166 0,0 0-86 0,0 0-277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5:19:25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6336 9551 675 0,'0'0'408'15,"0"0"-142"-15,0 0-106 16,0 0 20-16,0 0-67 15,0 0-6-15,0-8 64 16,0 6-99-16,0 0 17 16,0 2-49-16,0 0-9 15,0-2-14-15,0 2-17 16,0-2-38-16,0 0 8 16,0-2-18-16,0 1 30 15,0 0 2-15,0 1 16 16,0-2 0-16,0 2 0 15,0-2-20-15,0 1-5 0,0 3 50 16,0-1-8 0,0 1 18-16,-2 0 21 0,-5 0 6 15,-6 0-62-15,-8 0-96 16,-10 0 24-16,4 0-423 16,-1 0-450-16</inkml:trace>
  <inkml:trace contextRef="#ctx0" brushRef="#br0" timeOffset="1997.36">6447 9374 722 0,'0'0'668'0,"0"0"-476"0,0 0-183 0,0 0 23 0,0 0 149 0,0 0-105 0,152 0-65 0,-86-2 102 16,11-2-68-16,27-1 23 16,28 0-35-16,26 3 1 15,7 2-26-15,-7 0-8 16,-7 16-25-16,-8 0 9 0,11 0 32 15,11-3 20 1,2-4-13-16,2-3-6 0,-2-2-4 16,-2 3-13-16,-2-6 0 15,-7 1 1-15,-7-2 11 16,-4 0 18-16,-7 0-18 16,-7-7 13-16,-23-4 7 15,-24 4-32-15,-23 0-7 16,-11-1-9-16,8-2 32 15,5-4 5-15,1-4-9 16,-4-2-6-16,-8-2 23 16,-8 0-29-16,-7-4-1 15,-12 0 0-15,-2-2 2 16,-7-2 29-16,-3-2-3 16,-2 0 5-16,-2-1 35 0,0 0-67 15,-2-2 0-15,-1-1 3 16,-1 0 6-16,0 0 5 15,-1 0-14-15,-4 0 1 16,0 2 12-16,0-1-13 16,0 6 0-16,-9 0 11 15,-5 4-10-15,-1-1 42 16,-1-1-41-16,-4 1 8 16,-2 0 29-16,-5 2-39 15,-2 2 0-15,-2 0 13 16,0-2-12-16,0 0 6 15,-3-2-7-15,-1-2 0 16,2 0-21-16,-6-1 21 0,1 1 0 16,-1 1-7-16,-4-1 20 15,-2 3-2-15,-4 3-11 16,-4 2 0-16,-3 2 6 16,-2 0-6-16,-2 2-2 15,-4 0 2-15,-3 2 0 16,-3 0 0-16,-5 2-6 15,-6 0 6-15,-5 0-17 16,-7 0 17-16,-6 0 0 16,-3 0-16-16,-5 0 41 15,0 0-17-15,0 1-8 16,-2 2 0-16,0-1 1 16,-3 2-1-16,0-2 0 0,2 0 9 15,-4-1-9-15,4 1 0 16,4-2-11-1,-1 2 11-15,2-1-12 0,0-1 12 16,0 2 0 0,-1 2 5-16,-4 1 7 0,1 4-21 15,-2 0 9-15,2 3-2 16,-1 0-8-16,2 0 10 16,-2 0 0-16,0 3 21 15,2 4-20-15,-2 1-2 16,4-2-2-16,-2 1 3 15,-14-2-17-15,-18-2 17 16,-20-3 0-16,-10 4 21 16,14-3-9-16,16 4-22 0,17-4 10 15,3 2-9-15,2 1 1 16,15 0 16 0,19-2-8-16,14 2 18 15,3-3-11-15,-15 3-10 0,-11 3 3 16,-15 0 0-16,0 4-15 15,-2 0 15-15,2 3 0 16,-2 1 31-16,6 1-29 16,0 2-4-16,4 0-17 15,7 2-8-15,4 2 27 16,8 0 1-16,6 2 11 16,8 2 12-16,9 2-16 15,6 0-6-15,11 2-2 0,5 0-13 16,7 2 11-1,4 0 2-15,7 3 0 0,7 1 11 16,3 0-4-16,5 2-14 16,3 2-11-16,0 2-20 15,0 1 38-15,16-2 1 16,2 4 9-16,1-1-1 16,4 2 6-16,1-2-19 15,3-2 4-15,2-2-18 16,3-2 18-16,1-2 1 15,7-1 7-15,3-2 11 16,3 2-17-16,3-3-2 16,2 0-11-16,5-2-4 0,2-2 3 15,4-4 24-15,3-4-12 16,6 0 8 0,1-2 8-16,3-2-26 0,3 2 10 15,4-2-21-15,1 1 21 16,2-2 10-16,2-1-1 15,-1-4 6-15,1-2-7 16,2-1-8-16,1-3-18 16,1-1 1-16,5 0 10 15,-1-2 14-15,6 2-1 16,-1-3 12-16,5 0-10 16,2 0-8-16,2 0-15 15,3 0-18-15,-4-4 33 16,2 1 9-16,-2 0 6 15,0 0-5-15,1 2-2 16,-2-2-8-16,-3 2-6 0,4-3-8 16,-2 1 4-16,2-1 20 15,-2 2-7-15,2-2 6 16,-4-2 0-16,4 0-18 16,-4 0 8-16,0-4-29 15,4 1 28-15,-4-4 4 16,-1 1 17-16,-5-2-5 15,-2-2-14-15,-7 0 0 16,-4 2-1-16,-8-2-16 16,-4 0 16-16,-3 4 2 15,-12 0 7-15,-9 2 9 0,-12 4-17 16,-10 0 0 0,-9 2-7-16,-7 0-13 0,-6 2 20 15,-3 2 11 1,0 0 39-16,-2 0-5 0,0 0-28 15,0 0 26-15,0 0-43 16,0-2 0-16,0 2 0 16,0 0 12-16,0 0-12 15,0 0-8-15,0 0-30 16,0 0 0-16,0 0-150 16,0 0-437-16,0 0-392 0</inkml:trace>
  <inkml:trace contextRef="#ctx0" brushRef="#br0" timeOffset="3354.81">27675 9071 1763 0,'0'0'471'0,"0"0"-440"0,0 0 59 0,0 0 17 0,0 0-3 0,0 0 8 16,2 149-112-16,13-39-6 0,1 0-3 0,-1-6 9 0,-3-11 19 15,-3-25-11-15,-3 2-8 16,1 2 14-16,-3-18-8 15,-2-13-12-15,-2-17-7 16,0-12 0-16,0-10 2 16,0-2 22-16,0-4-10 15,0-18 35-15,-9-10-36 16,-1-10-1-16,-2-10-6 16,3-11 7-16,1-7 19 0,1-4-17 15,3 0 17-15,-2 3-10 16,6 13 19-16,0 10-35 15,0 12 7-15,0 14 0 16,8 6 39-16,5 8-38 16,5 6 18-16,6 2-19 15,3 0-5-15,2 22 4 16,2 12-6-16,2 9 7 16,1 7 19-16,0 5-10 15,-1 2 12-15,3-1-21 16,-3-8-3-16,0-10 2 15,-1-12-20-15,-3-16 21 16,-3-10-7-16,-1 0 22 16,-5-20-14-16,-2-14 8 15,-7-8 0-15,-5-6-9 16,-2-2 0-16,0-5 16 0,-4 1 32 16,0 2-34-16,0 4 35 15,-8 6-22-15,-3 6-16 16,-2 10-12-16,2 8 1 15,2 6 0-15,2 6 25 16,5 6-16-16,0 0 6 16,2 0-15-16,0 0-90 15,0 18 9-15,4 4-57 16,30 10-123-16,-3-4-121 16,-2-6-455-16</inkml:trace>
  <inkml:trace contextRef="#ctx0" brushRef="#br0" timeOffset="4021.21">28527 9198 1343 0,'0'0'670'0,"0"0"-486"0,0 0 4 0,0 0-16 0,0 0-13 0,0 0-99 0,0 0-48 0,16 66-12 16,-7-22 0-16,0 8 12 15,-2 2 13-15,0-1-24 16,-3-5 40-16,2-6-13 16,-1-12-28-16,-1-10-1 0,-4-8-12 15,0-8 1-15,0-4-11 16,0 0 46-16,0 0-20 16,0-10-3-16,-2-8-14 15,-7-4 13-15,3-7-1 16,-1 0-4-16,5-5 6 15,2-4 0-15,0-1 18 16,0 3-18-16,11 0 9 16,4 6-10-16,3 8 1 15,1 4 0-15,-4 10 24 16,3 6-8-16,-1 2-16 16,1 6 0-16,0 18-4 15,0 8 4-15,-2 6 0 16,1 4 13-16,-1-1-7 15,-1-5 0-15,6-4 0 0,-2-12-6 16,2-8-31-16,1-10 30 16,1-2-1-16,3-16 2 15,0-16 12-15,6-13-4 16,-1-7-8-16,-4-4 0 16,-5-6 7-16,-7 0-7 15,-9-2 21-15,-6 4-7 16,-4 1 65-16,-15 9-55 15,-3 8 10-15,-1 10 1 16,4 8-20-16,0 10-11 0,9 4-4 16,0 6 9-1,3 4-27-15,5 0-1 0,-2 0-80 16,-2 0 11-16,-8 10-94 16,-6 10-9-16,-36 20-116 15,5-4-256-15,-7 0-179 0</inkml:trace>
  <inkml:trace contextRef="#ctx0" brushRef="#br0" timeOffset="4506.85">26643 9635 886 0,'0'0'516'0,"0"0"-449"0,0 0 46 0,-125 0 63 0,102 0 66 0,8 0-76 0,9 2-94 16,0-2 41 0,4 0-8-16,2 0-4 0,0 0 40 15,0 0-140-15,0 0 0 16,0 0 68-16,14 0-58 15,13 0 3-15,13 0 25 16,18-8-21-16,13-10 18 16,10-2-36-16,0-4-27 15,-4 1 16-15,-15 4-55 16,-13 1-59-16,-15 4-128 16,-21 0-38-16,-15-4-60 15,-25 6-300-15,-9 2 299 0</inkml:trace>
  <inkml:trace contextRef="#ctx0" brushRef="#br0" timeOffset="4699.52">26743 9342 189 0,'0'0'722'0,"0"0"-411"0,0 0-67 16,0 0 15-16,0 0 29 16,0 0 35-16,0 0-151 15,11 71-47-15,0-17 40 16,0 12-126-16,-1 10 8 15,-2 4-28-15,-1 0-19 16,-1-6-46-16,-6 9-288 16,0-21-367-16,-8-16-577 0</inkml:trace>
  <inkml:trace contextRef="#ctx0" brushRef="#br0" timeOffset="5565.73">23940 9579 933 0,'0'0'610'0,"0"0"-407"0,0 0-67 0,0 0 81 0,0 0-71 0,-113-24 3 0,82 24-98 0,-6 14-50 16,-7 14 44-16,-5 10-45 15,-8 16 0-15,-9 10 38 16,2 11 28-16,5 3 25 16,13-2-36-16,17-4-22 15,14-9 14-15,15-12-47 16,0-11-6-16,28-12-6 16,13-13 24-16,7-15-9 0,13-2-3 15,3-26-13 1,6-8-7-16,-6-3 20 0,-6 1-62 15,-9 4-72-15,-8 6-169 16,-13 8-206-16,-14 12-453 0</inkml:trace>
  <inkml:trace contextRef="#ctx0" brushRef="#br0" timeOffset="7243.82">24176 9665 39 0,'0'0'235'0,"0"0"-98"0,0 0-10 0,0 0-8 0,0 0 32 0,0 0 4 0,0 0-44 16,5-26 2-16,-5 24 130 15,0 0-65-15,0 2 4 16,0 0-11-16,0 0-30 16,0 0 32-16,0 0-37 15,0 12-75-15,0 18 92 16,0 16-79-16,0 14-14 15,-3 8-60-15,3 5 0 16,0-1 24-16,0-6-24 16,0-6 0-16,0-10-28 15,0-15 26-15,0-11-113 16,3-12-97-16,-1-12-88 16,0 0-235-16,-2-7-244 0</inkml:trace>
  <inkml:trace contextRef="#ctx0" brushRef="#br0" timeOffset="7601.71">24149 9715 798 0,'0'0'319'15,"0"0"-81"-15,0 0-197 0,0 0 31 16,0 0-11-1,0 0-59-15,0 0 34 0,-26-60-36 16,32 54 0 0,6-4 79-16,1 2-28 0,3-4 33 15,1 0-9-15,6-4-15 16,1-2 47-16,1-2-59 16,2 2-11-16,-6 2 32 15,0 5-69-15,-3 4-7 16,-5 0 1-16,0 3 6 15,-1 3-9-15,-6-2 9 16,-1 3-25-16,-1 0 25 16,0 0-134-16,-2 0 0 15,-2 0-78-15,0 13-161 16,0 3-174-16</inkml:trace>
  <inkml:trace contextRef="#ctx0" brushRef="#br0" timeOffset="7792.65">24234 9928 713 0,'0'0'667'0,"0"0"-442"15,0 0-158-15,0 0 85 16,0 0 15-16,0 0-38 16,0 0-54-16,90-74-75 15,-73 62-1-15,1 3-12 16,-3 1-98-16,8 4-79 15,-3 4-195-15,-5 0-324 0</inkml:trace>
  <inkml:trace contextRef="#ctx0" brushRef="#br0" timeOffset="7959.05">24604 9938 664 0,'0'0'883'16,"0"0"-557"-16,0 0-233 15,0 0 43-15,0 0-9 16,0 0-127-16,0 0-56 16,-47 128-158-16,30-104-148 15,-4-6-346-15</inkml:trace>
  <inkml:trace contextRef="#ctx0" brushRef="#br0" timeOffset="8325.82">24862 9519 834 0,'0'0'672'0,"0"0"-472"16,0 0-6-1,0 0-27-15,0 0-12 0,0 0-84 16,0 0-64-16,-66 36-7 16,53-6 39-16,-1 8-30 15,3 4 77-15,4 6-72 16,5-1 31-16,2-6-45 15,0-9-13-15,15-9-5 16,10-14-87-16,4-9-68 16,20-9-37-16,-7-15-408 15,-4-2-489-15</inkml:trace>
  <inkml:trace contextRef="#ctx0" brushRef="#br0" timeOffset="9111.07">25051 9661 519 0,'0'0'329'0,"0"0"-140"0,0 0 29 0,0 0 61 0,0 0-14 0,0 0 8 0,0 0-164 15,0 0-10-15,0 22 28 16,0 10-90-16,0 6 17 15,0 5 11-15,0-3-28 0,0-4-23 16,0-8-14-16,0-9-12 16,0-4-12-16,0-7 1 15,0-4 23-15,0-4 0 16,0 0 0-16,0 0-4 16,0 0 4-16,0-4-8 15,0-10-11-15,0-2 38 16,0-4-19-16,0 0 2 15,0-2 12-15,0 1-12 16,0 2-2-16,8 2-73 16,7 2 73-16,1 0-75 15,4 5 75-15,2 2-7 16,1 6 16-16,1 2-15 0,-4 0 6 16,-2 17-18-16,-9 6 18 15,-5 8 0-15,-4 1 55 16,0 4-15-16,-11 1 3 15,-9 2 45-15,-3-3-88 16,2-4 0-16,-4-4 5 16,2-4 9-16,4-8-28 15,3-6 4-15,3-4-64 16,5-6-51-16,8-6-199 16,0-16-333-16,4-2-258 0</inkml:trace>
  <inkml:trace contextRef="#ctx0" brushRef="#br0" timeOffset="9446.62">25395 9468 1192 0,'0'0'643'0,"0"0"-505"0,0 0 19 0,0 0-23 0,0 0-32 0,0 0 33 0,26 133-124 0,-20-75 29 15,-6 4-24-15,0 0-2 16,0-3 27-16,0-11-41 15,0-10-113-15,0-14 58 16,0-10-187-16,0-12-93 16,0-2-288-16,0 0-77 0</inkml:trace>
  <inkml:trace contextRef="#ctx0" brushRef="#br0" timeOffset="9727.37">25346 9465 937 0,'0'0'546'0,"0"0"-421"16,0 0 9-16,0 0 2 16,0 0 84-16,0 0-44 15,0 0-42-15,102-66 24 16,-77 52-106-16,0 1-33 15,-5 5 71-15,-5 2-89 16,-4 2 21-16,-4 4-22 16,-2 0-43-16,-5 0-9 15,0 10-197-15,0 18-123 16,-3-2-128-16,-13 2-277 0</inkml:trace>
  <inkml:trace contextRef="#ctx0" brushRef="#br0" timeOffset="9891.43">25384 9707 1305 0,'0'0'613'16,"0"0"-428"-16,0 0-29 15,0 0-6-15,0 0 4 16,0 0-103-16,156-66 10 16,-109 34-61-16,-7 2-36 15,-11-6-101-15,-11 10-332 16,-12 6-369-16</inkml:trace>
  <inkml:trace contextRef="#ctx0" brushRef="#br0" timeOffset="10855.33">25812 9119 990 0,'0'0'776'16,"0"0"-553"-16,0 0-69 16,0 0 29-16,0 0 1 15,0 0-53-15,0 0-107 16,-63-44 29-16,36 34-36 0,-8 2-17 16,-9-2 73-16,-10 1-65 15,-8-1 1-15,-9-1 37 16,-10 1-44-16,-8 4 11 15,-5 4-13 1,-1 2-9-16,-3 0 8 0,2 0 1 16,2 0 0-16,1 8 34 15,-4 2-32-15,-1 6-4 16,-2 2-11-16,-2 5-3 16,-3 3 16-16,1 4 13 15,-4 4-1-15,4 4 21 16,-1 4-23-16,-2 0-10 15,5 2 0-15,2-2-33 16,3 0 33-16,6 1 21 16,3-3-4-16,0 4 16 0,4 2-20 15,-4 4-13-15,9 4-3 16,5 0 3-16,14 7 1 16,11 2 0-16,13 8 10 15,14 7 16-15,12 10-26 16,10 21-1-16,25 17-3 15,16-10-21-15,1-13 24 16,0-15 19-16,1-18 24 16,5 8-17-16,12 6-11 15,3-7-15-15,3-8-15 16,9-8 4-16,4-9 11 16,27-6 0-16,29-12 1 0,46-26 23 15,22-8-18-15,11-42-6 16,-6-24-25-1,-11-12 2-15,-12-9 22 0,-16-1 2 16,-22-2 21-16,-37 14-6 16,-28 12-14-16,-27 14 7 15,-13 1-9-15,1-7-5 16,-5-6 5-16,-3-12 23 16,-10 2 14-16,-7-2 8 15,-7-3-15-15,-4-3-6 16,-3-4-24-16,-4-5-6 15,0 1-1-15,0 0 14 16,-9 6 5-16,-6 8-12 16,-1 12 11-16,-2 12-20 0,3 7 9 15,-3 13-23-15,-2 8 23 16,-2 4 15 0,-1 8 4-16,-2 2-19 0,6 6 0 15,-1 0-6-15,7 2 6 16,3 0-17-16,6 0 17 15,2 0 0-15,2 0-18 16,0 0-18-16,0 0-50 16,4 0 20-16,14 10-62 15,5 2-99-15,6 2 59 16,21 6-154-16,-5-2-202 16,-7 0-205-16</inkml:trace>
  <inkml:trace contextRef="#ctx0" brushRef="#br0" timeOffset="11407.19">25569 10086 970 0,'0'0'627'0,"0"0"-423"0,0 0-154 0,0 0 22 0,0 0 182 0,0 0-77 15,0 0-49-15,24 0-60 16,-15 16-11-16,3 13 41 16,-2 15-53-16,1 14-44 0,1 12 115 15,3 6-86-15,8 2-12 16,6-2-9-16,8-9-8 16,13-7 23-16,8-10-24 15,9-8 0-15,6-6 15 16,12-8-15-16,21-6 0 15,-5-8-26-15,3-4 5 16,6-8 9-16,-16-2 12 16,8 0 0-16,-7-16-37 15,-5-4 37-15,-5-6-12 16,-6-2-9-16,0-6 21 16,-6-2 7-16,-1-4-7 15,-6-2 0-15,-10-1 24 16,-12 1-24-16,-8 0-15 15,-9 2 4-15,-7-2 4 0,-5 0 7 16,1-2 0-16,4 0 9 16,2-3 28-16,5 4-29 15,4 0-16-15,3 3 2 16,-1 6 6-16,-4 4 2 16,-2 6-2-16,-9 8 0 15,-5 4-11-15,-9 6 1 16,-4 6-87-16,-10 0-99 15,-17 0-289-15,-11 0-183 0</inkml:trace>
  <inkml:trace contextRef="#ctx0" brushRef="#br0" timeOffset="11640.54">27476 9980 515 0,'0'0'728'0,"0"0"-497"0,0 0-150 0,151-64 103 0,-90 46 13 0,3 0-3 0,-1 6-55 16,-3 5 55-16,-2 7 8 16,-9 0-160-16,-11 4-5 15,-13 14-29-15,-15 9 24 16,-10 1-17-16,0 4-15 16,-16 0-10-16,-3-2-80 15,-2-2-235-15,9-10-248 16,5-8-406-16</inkml:trace>
  <inkml:trace contextRef="#ctx0" brushRef="#br0" timeOffset="12007.56">29285 9100 1075 0,'0'0'529'15,"0"0"-433"-15,0 0-22 16,0 0 58-16,0 0 48 16,156-62-116-16,-100 49-51 15,2-1 67-15,2 2-60 16,-7 2 14-16,-6 2-34 16,-11 2-113-16,-7 0-162 15,-9 2-238-15,-9 2-137 0</inkml:trace>
  <inkml:trace contextRef="#ctx0" brushRef="#br0" timeOffset="12245">29684 8861 532 0,'0'0'828'0,"0"0"-603"15,0 0-177-15,0 0 195 16,114-16-3-16,-68 16-58 15,4 0-12-15,-4 6-48 16,-1 10 47-16,-9 4-54 16,-12 4-54-16,-11 6 64 15,-13 6-102-15,0 2-4 16,-31 4-19-16,-9 2-40 16,-26 19-99-16,8-11-326 15,6-6-771-15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14:24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9468 6180 228 0,'0'0'403'0,"0"0"-229"0,0 0-133 0,0 0-33 0,0 0 27 0,0 0 20 0,8-4-29 16,-2 4-9-16,-1 0 11 0,-1 0 38 0,-2 0 11 15,0 2 24-15,-2 0-4 16,0 0-18-16,0-2-14 16,5 2-17-16,0 0-19 15,6 0-1-15,7 2 20 16,10 0 12-16,11-2 16 0,11 0-22 15,15 0-16 1,11 2 0-16,11 0-2 0,7 2-8 16,1 2-22-16,3 0 3 15,-2 0-2-15,-1-2-7 16,1-2 0-16,5-2-8 16,-1-2 8-16,2 0 3 15,1 0 4-15,0-2 8 16,-1-4 7-16,-1-4-5 15,1 2 11-15,0 0-17 16,-2 0 6-16,-3 2 7 16,-11 2-12-16,-8 2-11 0,-9 0 9 15,-9 2-10 1,-6 0 2-16,-3 0 4 0,0 0-5 16,1 0 18-16,2 0-7 15,1 0 0-15,5 0 7 16,2 0-4-16,6 4 7 15,1 0 11-15,-1 2-20 16,-1-2-1-16,-5 2-12 16,-3-2 0-16,-6 0-4 15,-4 0 10-15,0-2-5 16,-5 0 8-16,-1 2-8 16,-1-2 0-16,-2 0-1 15,1 0 0-15,1-2 4 0,1 2 4 16,-1 0 6-1,-3 2 6-15,-3-2-13 0,-5 2 9 16,-6-2-16-16,-7 0 0 16,-3-2 3-16,-1 0-3 15,-3 2 7-15,0-2 2 16,0 2-8-16,2 0 11 16,3-2-12-16,2 0 0 15,0 2 25-15,2-2-8 16,-2 0-3-16,2 0-3 15,-3 0-11-15,1 0 16 16,-2 0-4-16,-5 0 3 16,-2 0 15-16,-3 0-14 15,-1 0 11-15,-5 0-11 16,3 0-2-16,-3 0 4 0,0 0-12 16,0 0-5-16,0 0 16 15,0 0-16-15,0 0 4 16,0 0-5-16,0 0-5 15,0 0 5-15,0 0 8 16,0 0 4-16,0 0 9 16,0 0-20-16,0 0 19 15,0 0-20-15,0 0 0 16,0 0 2-16,0 0 4 16,0 0-6-16,0 0 9 15,0 0-8-15,0 0-2 16,0 0 1-16,0 0-10 0,0 0 10 15,0 0 1-15,0 0 0 16,0 0 12 0,0 0-13-16,0 0 0 0,0 0-1 15,0 0-6-15,0 0 6 16,0 0 1-16,0 0-1 16,0 0-15-16,0 0-41 15,0 0-53-15,0 0-121 16,6 4-116-16,1 2-312 15,1 0 63-15</inkml:trace>
  <inkml:trace contextRef="#ctx0" brushRef="#br0" timeOffset="1635.83">13891 6170 765 0,'0'0'502'0,"0"0"-379"0,0 0-85 0,0 0 32 0,0 0 74 0,-126 121-47 15,101-85-43-15,4 0-27 16,13 4-13-16,8 4 13 16,0 6 31-16,27 8 7 15,22 4-2-15,33 18-22 16,40 16 1-16,46 21 3 15,21 5-13-15,17-8 1 16,2-9-14-16,6-17-18 16,21-8 10-16,23-4-11 0,18-3 9 15,12-5-9-15,10 0 0 16,7 0 15-16,1 2-9 16,3 1 4-16,3-5 33 15,-7 0-22-15,-1-4-2 16,-12-6-6-16,-7-2-13 15,-7-8 0-15,-15-8 0 16,-14-6-19-16,-14-9 18 16,-24-11-16-16,-19-10-9 15,-25-2-8-15,-38-12 3 16,-37-10-5-16,-32 0-10 16,-16-7 4-16,1-7 26 15,-5-6 16-15,2-12 9 0,-11-2 6 16,-2-2-8-16,0-2-5 15,5-1-2-15,3 6-8 16,8 0 8-16,9 5 2 16,4 6 4-16,9 6-6 15,8 4 0-15,4 4 0 16,2 4-1-16,4 1 1 16,0 6 5-16,0-2 1 15,-5 2 13-15,-6 2-4 16,-14 3-8-16,-12 4 9 15,-16 2-3-15,-10 0 4 16,-9 4 18-16,-5-2-4 16,-2-2 3-16,-2-4-18 15,7-6-15-15,3-4 6 0,8-6-7 16,5-6-1-16,6-2 0 16,3-6-4-16,2 2 4 15,0-1 0-15,-5 5-12 16,-2 6 13-16,-8 6 0 15,-4 6 1-15,-7 4 9 16,-4 4-9-16,-5 4 4 16,-3 2-5-16,0-2 1 15,0 2 14-15,-5-4-14 16,-5 0 9-16,-4-2 7 16,1 2-11-16,-6-2-6 0,2 0 14 15,-8 2-13-15,-1 0 17 16,-6 4-6-16,-3 0-1 15,-8 0-3-15,-1 4-8 16,-6 0 0-16,4 0 0 16,4 0-4-16,6 0 4 15,10 0 1-15,5 0 1 16,10 0 2-16,6 0-4 16,3 0 0-16,2 0-12 15,0 0-16-15,5 0 6 16,15-2-21-16,15-8 41 15,15-4 2-15,10-6 7 16,9-7-7-16,2 2-5 16,-1-5-7-16,-4-2 11 15,-1-3-2-15,-5 1 3 0,-4 4 2 16,-10 2 4-16,-12 6-2 16,-12 6-3-16,-9 6 0 15,-9 2 27-15,-4 4-4 16,0 2 9-16,0 2-10 15,0 0-14-15,0 0 6 16,0 0-14-16,-2 0 10 16,-6 4 4-16,-3 10-15 15,-5 6 0-15,-4 6 1 16,-2 4-1-16,-1 0 9 16,4 4-7-16,-2-2 5 15,5-1-5-15,6-3-2 16,3-6-1-16,5-2-6 0,2-6-75 15,11 0-88 1,13-6-200-16,1-2-623 0</inkml:trace>
  <inkml:trace contextRef="#ctx0" brushRef="#br0" timeOffset="6361.04">12343 7279 499 0,'0'0'394'0,"0"0"-203"0,0 0-119 0,0 0-14 0,0 0 120 0,0 0 2 0,0 0-63 0,-43 0-43 16,43 0-43-16,0 0-15 15,0 0 29-15,0 0-5 16,0 0-25-16,2 0-15 0,17 0 0 16,8 0 14-16,12 0-6 15,15-2-6-15,6 2 20 16,7 0 3 0,0 0-3-16,-9 4-22 0,-7 12 0 15,-13 6-10 1,-11 4 2-16,-10 4 8 0,-7 4 10 15,-6 2-3-15,-2 2-5 16,-2 3-1-16,0-4 0 16,2 2 5-16,5-3-6 15,-1 4 0-15,6 0 3 16,1 0-3-16,5 2 0 16,3 0 0-16,0 0 0 0,2 3 0 15,1-1 0-15,-2 0 0 16,3-2 0-16,-1-4-12 15,3-2-8-15,0-8-26 16,2-2 5-16,4-4 21 16,3-4-18-16,4-5 3 15,5-4-15-15,1-5-5 16,6-4 9-16,-1 0 16 16,4-2 9-16,-3-12 14 15,-5-1-13-15,-9-4 4 16,-11-1-89-16,-12 0 24 15,-11 0 69-15,-4 0 12 16,0 4 17-16,-17 2 57 16,-12 4-49-16,-5 4 11 15,-9 6-15-15,1 0 11 0,-2 2 11 16,4 14 1-16,4 4-18 16,7 4 3-16,6 2-13 15,8 0 5-15,9 2-12 16,4 4-9-16,2 1 10 15,0 0-2-15,0 3-6 16,0 1 15-16,11 3-16 16,1 2 6-16,5 0 4 15,1 2-4-15,1 0-7 16,4 2 6-16,-1-2-6 0,2 1 6 16,5-4-6-1,0-2 0-15,4-5 0 0,1-2 0 16,-3-2 3-16,-2-2-2 15,-2 0 1-15,-2 0 5 16,-5-2-7-16,-3 0 0 16,1 1 0-16,-7-1 0 15,-1-2 1-15,-4 0 0 16,1 0 1-16,-3-2 6 16,0 0-8-16,3 0-1 15,0 0 0-15,0-2 2 16,-1 0-1-16,-1-4 2 15,-3-2-1-15,0-4 3 16,-2-2-4-16,0 0 0 16,0-4 3-16,0 3-1 0,0 0 21 15,-11 1 11-15,-4 0-8 16,-3 1 12-16,-5-2-11 16,-4 4-3-1,-2-2 22-15,-6 4-15 0,-3 2 4 16,1 2-13-16,1-3-10 15,5 0 38-15,6-5-22 16,5 0-22-16,7-5 9 16,3 0-13-16,6-3 11 15,0 2-13-15,1-3-2 16,3 2 2-16,-2 0 0 16,0-2 0-16,0 0 6 15,0 2-5-15,0-2 6 16,-1 0-7-16,1 2 1 15,0 0 5-15,-1-2-6 16,1 0 0-16,2 0 8 0,-2 0-7 16,0 0-2-16,2 2 1 15,-3-2-7-15,3 2 6 16,0-2 1-16,0 0 0 16,0 0-1-16,0 0-27 15,0 0-39-15,-2 4-89 16,0-2-180-16,-2-2-501 0</inkml:trace>
  <inkml:trace contextRef="#ctx0" brushRef="#br0" timeOffset="7882.13">12722 8672 899 0,'0'0'347'0,"0"0"-241"0,0 0-95 0,0 0-11 0,0 0 47 0,0 0-5 0,0 0-19 0,60-4-3 0,-27-7-14 0,12-4-4 16,6-5-2-16,7-2-7 15,-2 0-9-15,-7-2-155 16,-5-4-104-16,-15 6-28 15,-13 2-208-15</inkml:trace>
  <inkml:trace contextRef="#ctx0" brushRef="#br0" timeOffset="8249.7">12022 8026 529 0,'0'0'160'15,"0"0"-84"-15,0 0-5 16,0 0 50-16,0 0-12 15,0 0 12-15,0 0-18 16,-49-13-20-16,49 13-16 16,0-2-35-16,0-1-12 15,0 2-16-15,18-5 2 0,11 0 30 16,14-6 15 0,9-4-6-16,9-4-20 0,6-2-24 15,-4 1-1-15,-9 5-8 16,-6 9-112-16,-2 7-136 15,-13 0-49-15,-12 0-191 0</inkml:trace>
  <inkml:trace contextRef="#ctx0" brushRef="#br0" timeOffset="9996.15">12925 9414 677 0,'0'0'278'0,"0"0"-166"0,0 0-86 15,0 0-7-15,0 0 75 0,0 0-10 0,0 0-32 0,31-38-30 0,-2 26-13 0,11-4 0 0,11-6-9 0,14-6 7 0,12-2 3 16,10-4 1 0,5 0 10-16,-5 2-8 0,-10 8-13 15,-14 6 0-15,-22 10-8 16,-18 4-6-16,-13 4-56 16,-10 0-5-16,-4 1 69 15,-25 17-71-15,-32 21-78 16,8-3-67-16,-1-2-28 0</inkml:trace>
  <inkml:trace contextRef="#ctx0" brushRef="#br0" timeOffset="10295.36">13033 9661 671 0,'0'0'231'0,"0"0"-168"15,0 0 9-15,0 0 85 0,0 0 30 16,125-76-45-16,-73 54-45 16,17-4-9-16,11-4-28 15,12-2-27-15,3-3 5 16,-1 5-25-16,-9 6-8 15,-19 8-5-15,-17 6-120 16,-20 6-93-16,-25 4-91 0,-4 0-42 16,0 2 89-16</inkml:trace>
  <inkml:trace contextRef="#ctx0" brushRef="#br0" timeOffset="13227.22">14083 8606 1031 0,'0'0'374'0,"0"0"-286"0,0 0-51 0,0 0 6 0,0 0 72 0,0 0-40 0,0 0-49 0,0-6-22 0,0 6-4 0,0 0-20 0,0 0 2 0,16 0 3 16,9 6 15-16,12 5 1 16,10-4 0-16,8 1 4 15,12-2 1-15,5-4 1 16,6-2 8-16,-2 0-9 16,-3 0-5-16,-9-4-1 15,-8-4 0-15,-14 2 0 16,-10 2 0-16,-8 0 1 15,-8 0 0-15,-3 2 0 16,-4 0 5-16,-5 2-6 16,2 0-9-16,-4 0 7 15,0 0 2-15,0 0-10 16,0 0-21-16,5 0-53 16,1 0-28-16,13 0-112 0,-3 0-91 15,-1 0-43-15</inkml:trace>
  <inkml:trace contextRef="#ctx0" brushRef="#br0" timeOffset="14037.78">15335 8442 854 0,'0'0'373'16,"0"0"-196"-16,0 0-86 0,0 0 34 0,0 0 5 0,0 0-67 0,0 0-18 16,-56 80-23-16,36-34-4 0,1 4-2 15,-4 4-15 1,3-4 12-16,0-3-13 0,4-9 0 16,3-10 7-16,7-12-6 15,0-8-1-15,4-4 0 16,0-2 1-16,2-2 2 15,0 0-3-15,0 0-14 16,0 0 3-16,0-10-16 16,0-4 19-16,0-8 8 15,0-2-10-15,0-6 7 16,2-2-22-16,6-2-8 16,0-1 9-16,3 2-11 15,1 0 26-15,1 3 8 0,3 6-1 16,-1 2 2-1,1 6 0-15,1 2 0 0,2 4 6 16,0 2-6-16,4 0 1 16,-3 2 0-16,3 0-1 15,-4 2 16-15,-1 2-8 16,-3 0 9-16,-1 2-2 16,-7 0-15-16,-1 0-1 15,-4 0-1-15,1 0 2 16,-3 0 3-16,0 2-3 15,2 8 13-15,-2 10 18 16,0 4 10-16,2 10-5 16,0 2-14-16,5 2-14 15,0 1 5-15,6-3-12 0,1-3-1 16,1-2 6-16,1-7-6 16,-1-4 2-1,-3-6-2-15,-6-6 0 0,-4-2-1 16,1-4-16-16,-3-2-3 15,0 0-23-15,2 0-43 16,2 0-41-16,6-8-110 16,-2-8-82-16,-1-2-20 0</inkml:trace>
  <inkml:trace contextRef="#ctx0" brushRef="#br0" timeOffset="14323.65">15132 8664 578 0,'0'0'386'0,"0"0"-201"0,0 0-166 0,0 0-18 0,0 0 40 0,0 0 73 0,0 0-5 0,56 8-42 16,-31-5-9-16,-1-2 20 15,3-1-15-15,-1 0-10 16,3 0-20-16,2 0-21 16,1-4-12-16,-1-4 0 0,0 1-76 15,0-4-99 1,12-7-128-16,-10 3-86 16,-4-2-417-16</inkml:trace>
  <inkml:trace contextRef="#ctx0" brushRef="#br0" timeOffset="14603.81">15815 8466 757 0,'0'0'258'16,"0"0"-217"-16,0 0-11 15,0 0 21-15,0 0 57 16,0 0-15-16,0 0-23 15,0 10 50-15,2 8 40 16,-2 4-31-16,0 6-40 0,0 4-38 16,0 5-18-16,0-1 12 15,0 1-35-15,0-2 0 16,2-5-10-16,0-5-12 16,0-6 6-16,3-5-87 15,-5-6-121-15,2-4-158 16,-2-4-258-16</inkml:trace>
  <inkml:trace contextRef="#ctx0" brushRef="#br0" timeOffset="15404.01">15977 8347 175 0,'0'0'786'0,"0"0"-522"0,0 0-198 15,0 0 18-15,0 0 22 16,-105-116 3-16,74 92-8 16,-3 0-43-16,-1 4 5 15,-3 0-10-15,-4 2 4 16,-3 4 12-16,-1 4-2 15,-1 2-30-15,-3 6 5 0,0 2-21 16,-2 0-9-16,0 6 1 16,0 12 0-16,-4 6 5 15,-4 8-9-15,-1 4-8 16,1 6 11-16,0 6-12 16,4 5 0-16,3 9 0 15,6 4-7-15,5 8 6 16,7 5 2-16,6-2-1 15,6 0 0-15,11-3 0 16,8-6 0-16,4-3-2 16,2-1-6-16,23-1 7 15,8-2-10-15,12-1 1 16,6-4-18-16,7-8-16 16,9-6-4-16,5-10 1 15,3-7-2-15,3-11 17 0,2-13-2 16,3-1 33-16,2-4-29 15,0-18 6-15,-4-4 17 16,0-6 7-16,-8-2 1 16,-4-4 11-16,-7-4-11 15,-6-4 0-15,-4-6 9 16,-10-6-10-16,-4-4 1 16,-7-9 0-16,-5-3 0 15,-7-2 9-15,-6-2-9 16,-6 3 5-16,-7 5 1 15,0 10-7-15,-2 6 16 16,-14 8 6-16,-3 6-3 16,-2 3 6-16,-2 8-13 0,1 3 18 15,-5 8 35-15,1 4-37 16,-5 5-3-16,-2 7-4 16,-8 2-15-16,-1 0 6 15,-5 12-12-15,2 6-5 16,2-1 5-16,15-2 0 15,8 0-51-15,11-4-97 16,9 3-119-16,9 9-72 16,18-3-187-16,0-2-69 0</inkml:trace>
  <inkml:trace contextRef="#ctx0" brushRef="#br0" timeOffset="15905.17">16129 8735 722 0,'0'0'363'0,"0"0"-256"0,0 0-107 0,0 0 0 0,0 0 32 0,0 0 3 0,0 0 10 16,131 0-18-16,-58 0-2 15,32-2 88-15,27-2-18 16,21 0-58-16,-10 1-21 15,-32 2-8-15,-30-2 11 16,-25 2-19-16,0-1 1 16,-6 2 1-16,-7 0-2 15,-24 0 0-15,-12 0 7 16,-7 0 138-16,0 0 25 16,-7 0-75-16,-8 0-48 15,-1 0-12-15,-1 0-19 16,5 0 0-16,4 0-16 0,3 0-39 15,5 0-56-15,-2 0-60 16,2 0-88-16,0 0-293 16,0 0-222-16</inkml:trace>
  <inkml:trace contextRef="#ctx0" brushRef="#br0" timeOffset="16239.06">17723 8628 550 0,'0'0'368'0,"0"0"-182"15,0 0-102-15,0 0 50 16,0 0 41-16,0 0-50 15,0 0-61-15,0 18-18 16,-4 8 66-16,-5 13 5 16,-4 8-32-16,-5 12-23 15,0 1-27-15,-1 0-2 16,2-4-26-16,4-6-6 16,5-10-1-16,0-9-18 15,4-12-62-15,2-6-81 16,2-13-151-16,0 0-195 15,0 0 129-15</inkml:trace>
  <inkml:trace contextRef="#ctx0" brushRef="#br0" timeOffset="16720.09">17652 8645 854 0,'0'0'373'16,"0"0"-270"-16,0 0-13 16,0 0 48-16,0 0-58 15,0 0-45-15,0 0-18 16,-19-83-11-16,34 69-6 0,5 2 0 16,4 2 0-16,3 2-1 15,6 4 1-15,6 4-1 16,-4 0-9-16,1 4 10 15,-9 16 27-15,-8 8-11 16,-9 4 16-16,-10 8 9 16,0 3 17-16,-25 1-18 15,-10-4-15-15,-5-4 28 16,-3-10-4-16,7-6-28 16,7-6-2-16,11-8-19 15,9-2 0-15,7-4 0 16,2 2-51-16,0-2-27 15,11 4 21-15,12 0 46 0,8 2 11 16,4 2 11 0,4 2-5-16,3 2-4 0,4 0-2 15,4 0 7-15,6-2 2 16,2-2-9-16,2-6-22 16,-2-2 8-16,8 0-165 15,-12-10-229-15,-14-6-337 0</inkml:trace>
  <inkml:trace contextRef="#ctx0" brushRef="#br0" timeOffset="17318.81">18622 8628 682 0,'0'0'244'0,"0"0"-166"0,0 0-53 0,0 0 95 0,0 0 133 0,0 0-65 0,0 0-38 16,2-46-10-16,-22 44-5 15,-5 0-35-15,-6 2-63 16,-7 0 5-16,-4 0-2 16,1 6-26-16,4 6 2 15,4-2-7-15,6 2 4 16,9 1-13-16,4-2 0 15,8 5 0-15,2 1-7 16,4 3-3-16,0 0 10 0,0 1 0 16,10 4 1-16,7-3-1 15,4 0-9-15,8-2 8 16,8-4-24-16,7 0 6 16,12-4 19-16,4 0 10 15,0-2-1-15,-2 0-9 16,-14 0-22-16,-13-2-11 15,-10-2-26-15,-17 2 5 16,-4-2 42-16,-2 4 12 16,-25 4 51-16,-4 0-21 15,-9 2-18-15,-1-2 47 16,-1-2-25-16,-3-2-8 16,-1 0 5-16,-1-2-14 0,-2-2 9 15,4-3-14-15,5-2-11 16,7-1 19-16,6 0-11 15,7 0-9-15,9 0-1 16,4-6-36-16,5 1 0 16,2-3-25-16,0-2-59 15,18-3-30-15,11-3 22 16,35-4-27-16,-8 4-116 16,0 4-286-16</inkml:trace>
  <inkml:trace contextRef="#ctx0" brushRef="#br0" timeOffset="17589.37">19056 9028 1128 0,'0'0'159'0,"0"0"-159"0,0 0-87 0,0 0 67 0,0 0 1 0,0 0-497 0</inkml:trace>
  <inkml:trace contextRef="#ctx0" brushRef="#br0" timeOffset="18738.31">19219 9065 880 0,'0'0'570'0,"0"0"-503"16,0 0-35-16,0 0-21 16,0 0-11-16,0 0-26 15,0 0-193-15,-2-1-323 16,2 1-124-16</inkml:trace>
  <inkml:trace contextRef="#ctx0" brushRef="#br0" timeOffset="18916.79">19518 9184 780 0,'0'0'406'0,"0"0"-290"0,0 0-74 0,0 0 81 0,0 0 2 0,0 0-43 0,0 0-50 0,-3 0-32 0,3-4-98 0,16-16-193 0,8 2-218 15,3-5-170-15</inkml:trace>
  <inkml:trace contextRef="#ctx0" brushRef="#br0" timeOffset="30836.89">19098 9132 204 0,'0'0'281'0,"0"0"-166"0,0 0-70 0,0 0 24 0,0 0 102 0,0 0 34 0,0 0-21 0,0 0-70 0,0 0-24 0,0 0-5 16,0 0 19-16,0 0 16 15,0 0-32-15,0 0-44 16,0 0-18-16,0 0-26 16,0 0 0-16,0 0-1 15,0 0-43-15,0 0-58 16,0 0-89-16,11 0-121 16,23-2 57-16,-2-4-47 15,1-3-309-15</inkml:trace>
  <inkml:trace contextRef="#ctx0" brushRef="#br0" timeOffset="31058.12">19564 9071 876 0,'0'0'360'0,"0"0"-236"16,0 0-85-16,0 0-31 15,0 0 28-15,0 0 24 16,0 0-60-16,-11-10-2 16,11 10-98-16,0 0-73 15,7 0-26-15,9-1-37 0,1-3-47 16</inkml:trace>
  <inkml:trace contextRef="#ctx0" brushRef="#br0" timeOffset="31240.55">19819 9050 785 0,'0'0'312'16,"0"0"-218"-16,0 0-77 16,0 0-4-16,0 0 8 15,0 0-21-15,0 0-77 16,35-12-143-16,5-2 23 0,0 0-115 15</inkml:trace>
  <inkml:trace contextRef="#ctx0" brushRef="#br0" timeOffset="31410.81">20259 9013 963 0,'0'0'342'0,"0"0"-254"15,0 0-65-15,0 0 22 16,0 0 31-16,0 0-76 16,0 0-28-16,11-2-317 15,25-10-52-15</inkml:trace>
  <inkml:trace contextRef="#ctx0" brushRef="#br0" timeOffset="31591.83">20609 8999 1237 0,'0'0'348'0,"0"0"-302"16,0 0-38-16,0 0 16 16,0 0-24-16,0 0-82 15,0 0-558-15,16-20-229 0</inkml:trace>
  <inkml:trace contextRef="#ctx0" brushRef="#br0" timeOffset="40682.26">7519 12643 317 0,'0'0'107'0,"0"0"-83"0,0 0-6 0,0 0 57 0,0 0 7 0,0 0-27 0,0 0 13 0,0 0 23 16,0 0 30-16,0 0 5 0,0 0-2 16,0 0-1-16,0 0-26 15,0 0-18-15,0 0-5 16,0 0-19-16,0 0-18 16,0 0-21-16,0 0-16 15,0 0 1-15,16 4-1 16,4 0 0-16,4 0 24 15,5 2-10-15,0-2 2 16,3 2 0-16,-1 0-14 16,0 0 14-16,2 2-11 15,-2-2-4-15,3 2 10 0,-1-2-11 16,3 0 6 0,2 0-6-16,4 0 0 0,2-2-1 15,4 0 0 1,-1-4 1-16,-3 0-2 0,-2 0 8 15,-9 0-6-15,-2 0 6 16,-6 0-5-16,0 0-2 16,-5 0 0-16,2 0 1 15,0 0 9-15,-1 2-8 16,3-2-1-16,0 0 0 16,5 0-1-16,2 0 1 15,6 0-2-15,3 0-8 16,2 0 10-16,3-8 0 15,1-2 10-15,1 2-6 16,-5 2-4-16,-4 2 0 0,-3 2 0 16,-3 0 0-1,-3 0 1-15,-3 2 0 0,-1-2 10 16,0 2-11-16,2-2 0 16,0 0-3-16,-2-2 6 15,4 0 6-15,1-2 11 16,3 0-14-16,0 2 4 15,8 0-8-15,-1 2 8 16,7 2 11-16,-1 0-14 16,2 0-6-16,-2 0 4 15,-1 0-5-15,-1 0-1 16,-4 0 1-16,1 0 0 0,-4 0 3 16,3 0-3-1,1 0 1-15,3 0 7 0,2 0-7 16,2-6-1-16,-4 2 0 15,-3 2 1-15,-8 0-6 16,-4 2 5-16,-8 0 0 16,2 0-1-16,0 0 1 15,1 0 0-15,3 2 0 16,-1-2 0-16,5 2 5 16,0-2-4-16,6 0-2 15,1 0 1-15,3 0 0 16,5-4 1-16,-2 0 0 15,-4 2-1-15,-4 2 0 0,-7 0 0 16,-5 0 0-16,-4 0-1 16,-2 0-1-16,0 0 2 15,-2 0 0-15,3 0 0 16,4 0 0-16,4 0 0 16,2 0 0-16,4 0 4 15,0-4-3-15,-2 0-1 16,-2 2 0-16,-2 0 1 15,-4 2-1-15,-2 0-4 16,0 0 4-16,-3 0 0 16,1 0 0-16,4 0 0 15,2 0 1-15,2 0 1 16,4 0 6-16,2 0-8 16,3 0 0-16,-1 0-1 15,1 0 1-15,-3 0 1 0,-2 2-1 16,-6 2-6-16,-3-2 5 15,-4 2-5-15,-4-2 6 16,1 2 0-16,-1-2 1 16,1 2 5-16,3-2-6 15,1 0 1-15,6 0 1 16,2 2-1-16,0-2-1 16,4 2 0-16,0 0 1 15,0 0 4-15,1 2-4 16,-1-2-1-16,-2 2 0 15,-2 0-8-15,-3 0 8 16,3-2 2-16,-1 0-2 16,1 2 7-16,2-2-7 0,2-2-1 15,2 2 1-15,1-2-2 16,2 0 2-16,-2 0-1 16,-1 0 2-16,-2 0-7 15,-4 0 6-15,-1 2-1 16,-1-2 1-16,1 0 0 15,1-2 0-15,4 0 0 16,3 0 1-16,1 0 3 16,1 0-4-16,-3 0-2 15,1 0 2-15,-4 0-7 16,-5 0 7-16,0 2 7 16,-2-2-6-16,-3 2-1 15,-3 0 0-15,4 0 0 0,-4 0-1 16,3 0 2-16,3-2-1 15,4 0 8-15,6 0-7 16,3 0 5-16,3 0-6 16,1 0 1-16,-1 0-1 15,-8 0 1-15,-2 0 0 16,-7 0 4-16,-2 0-4 16,0 0-1-16,-2 0 0 15,0 0 0-15,4 0 10 16,4 0-4-16,6 0 13 15,8 0 0-15,9 0 0 16,7 0 25-16,4-2-28 0,-2 0-14 16,-7 0 13-1,-9 2-15-15,-10 0 0 0,-6 0 1 16,-8 0 0-16,-2 2 8 16,-3 0-9-16,1 2 0 15,-4-2 8-15,4-2-8 16,1 2 6-16,4-2-6 15,2 0 0-15,6 0 13 16,4 0-7-16,5 0 0 16,2 0 3-16,0 0-9 15,2 0 2-15,-2 0-2 16,-4 0 0-16,-3 0-1 16,-5 0 1-16,-1 0 0 15,-3 0 5-15,-1 0-3 0,0 0-2 16,4 0 0-16,6 0 0 15,2 0 1-15,5-4-1 16,3-2 10-16,1-2 9 16,0 2-13-16,-1 0 8 15,-4 0-9-15,-1 2-4 16,-5 0 9-16,-2 2-9 16,-2-2 5-16,-2 2 3 15,-3 0-7-15,-3 0 5 16,-2 0 0-16,-5 2-7 15,-5 0 16-15,-3 0-4 16,-1 0-2-16,0 0 2 16,-3 0-1-16,0 0 14 0,0 0-10 15,0 0-6 1,0 0 22-16,0 0-13 0,0 0-5 16,0 0-3-16,0 0-9 15,0 0 8-15,0 0-5 16,0 0-2-16,0 0 27 15,0 0-12-15,0 0 4 16,0 0 2-16,0 0-15 16,0 0 5-16,0 0-13 15,0 0 6-15,0 0 6 16,0 0-12-16,0 0 1 16,0 0 6-16,0 0-5 15,0 0-2-15,0 0 0 0,0 0 0 16,0 0 3-1,0 0-3-15,0 0 0 0,0 0 0 16,0 0 0-16,0 0 0 16,0 0 1-16,0 0 0 15,0 0 1-15,0 0-2 16,0 0 0-16,0 0-1 16,0 0-14-16,0 0 15 15,0 0-7-15,0 0 7 16,0 0 0-16,0 0-6 15,0 0 5-15,0 0 1 16,0 0-3-16,0 0 2 16,0 0 1-16,0 0 0 15,0 0 5-15,0 0-4 16,0 0-2-16,0 0 1 0,0 0 0 16,0 0 3-16,0 0-3 15,0 0 0-15,0 0-1 16,0 0 1-16,0 0-1 15,0 0 0-15,0 0 1 16,0 0 7-16,0 0-7 16,0 0 0-16,0 0 0 15,0 0-1-15,0 0 1 16,0 0 0-16,0 0 0 16,0 0 4-16,0 0-4 15,0 0 0-15,2 0-1 16,0 0 1-16,0 0 0 0,-2 0 0 15,0 0-1-15,2 0 1 16,-2-2-6-16,2 2 5 16,1-2 0-16,-1 2-13 15,4 0 14-15,2-2 9 16,2 2-8-16,3 0 4 16,3-2-5-16,2 0-2 15,0 0 2-15,2 0 1 16,2 0 0-16,0 0 0 15,-1-2-1-15,0 2 7 16,-2 0-7-16,-1 2-3 16,-5-2 3-16,-2 2 0 15,-2 0 0-15,-4 0 1 16,-1 0-1-16,-2 0 0 16,0 0 0-16,2 0-3 0,-1 0 3 15,-1 0 0-15,3 0 7 16,-3 0-6-16,0 0 0 15,1 0-2-15,-1 0 1 16,0 0-3-16,0 0-3 16,-2 0 6-16,2 0-1 15,-2 0 1-15,0 0-11 16,0 0 10-16,0 0-4 16,0 0 5-16,0 0 7 15,0 0-6-15,0 0 10 16,0 0-2-16,0 0-8 0,0 0-1 15,0 0 0 1,0 0 0-16,0 0 3 0,0 0-1 16,0 0-1-16,0 0 4 15,0 0-4 1,0 0-2-16,0 0 0 0,0 0 1 16,0 0 4-16,0 0-4 15,0 0 8-15,0 0-8 16,0 0-2-16,0 0 0 15,0 0 2-15,0 0-11 16,0 0 10-16,2 0-8 16,-2 0-33-16,0-2-42 0,0-4-71 15,0-8-79 1,-13 2-250-16,-5-2-178 0</inkml:trace>
  <inkml:trace contextRef="#ctx0" brushRef="#br0" timeOffset="46827.78">22061 12974 367 0,'0'0'173'0,"0"0"-94"0,0 0 6 0,0 0 21 0,0 0 12 0,0 0 5 0,0 0-28 0,-29-15 10 15,27 14 2-15,2 1-33 16,0 0-16-16,0 0-19 0,0 0 0 15,0 0-7-15,0 0-31 16,14 0 24-16,9 0 15 16,12 0-9-16,12 1 4 15,15 6 2-15,14-1 20 16,29 2-3-16,28-2-18 16,23 0-14-16,-9-2-11 15,-31-4-10-15,-31 0 6 16,-23 0-7-16,7 0 0 15,8 0-1-15,4 0 1 16,-4 0 0-16,-9-2-7 0,-3-4 7 16,-3-2 10-1,-4 0-8-15,3 2-1 0,-1-1-1 16,0 4 1-16,2-1-1 16,1 0 9-16,-3 2-9 15,-2 2 1-15,-5 0-1 16,-4-2-5-16,-7 2 5 15,-6-3 0-15,-10 3 0 16,-5 0 1-16,-8 0-1 16,-4-1 7-16,-4 1-7 0,-1 0-2 15,-2 0 2 1,2 0 0-16,-1 0 1 0,-1 0 6 16,3 0-6-16,-1 0 0 15,3-3-1-15,1 3-2 16,4-1 2-16,-1-3 0 15,0 2 1-15,-2 0 0 16,-6 0 0-16,-3-1 6 16,0 2-7-16,-16-3 0 15,-14 2 16-15,-11 0-15 16,-15 0 8-16,-11 2-8 16,-14 0-1-16,-23 0 8 15,-30 4-8-15,-31 12 0 16,-6 0-8-16,10 2 14 15,34-4-6-15,40-2 2 0,18-4-2 16,-16 2 8 0,-28 4-8-16,-1 0 0 0,3-2-1 15,17-2 9-15,23-4-7 16,-2 2-1-16,-3 0 2 16,9 2 6-16,11 0-8 15,10-2 0-15,3 0 6 16,10 0-6-16,6-4 0 15,9 0 0-15,7-2-5 16,6 0-2-16,5-2 6 16,0 0-11-16,0 0-1 15,14 0 3-15,13 0 9 16,9-6-5-16,10-6 6 16,10-2 9-16,8 0-3 15,10-2 2-15,4 0 2 0,5 0-9 16,4 0-2-16,6 0-4 15,5 2 5-15,4 0 1 16,21 0 0-16,22-4 7 16,19-2 3-16,2 0-10 15,-33 2 4-15,-37 3-5 16,-38 8-12-16,-12-1 12 16,-1-2 3-16,0 2 4 15,-8-1-7-15,-10 4-3 16,-9 1 3-16,-5-3 0 15,-3 4 1-15,-1-4 2 16,1-1-2-16,9 2 0 16,7 0 0-16,8 0 0 0,6 2-2 15,5 1 1 1,1 0-8-16,3-1 8 0,-2 0 1 16,-4 0 0-16,-1-2 6 15,-9 4-6-15,-6-2-2 16,-7 4 1-16,-9 0 0 15,-7 0 3-15,-4 0 6 16,0 0 27-16,0 0 13 16,-13 0-8-16,-9 0-10 15,-5 0-17-15,-6 0-14 16,-9 8 16-16,-10 0-16 16,-8 3 2-16,-11 0-2 0,-14 1-1 15,-27 5 1-15,-30 2 0 16,-30 2-4-16,-11-1 2 15,12-2-8-15,18-5 9 16,18 1-10-16,6-1-1 16,23-3 12-16,17-2 0 15,26-3 1-15,9 2 5 16,-6-1-6-16,-2 0 0 16,-7 0-1-16,7 0-9 15,6-4 7-15,4 0-19 16,4-2 6-16,3 0-4 15,5 0 7-15,7 0 8 16,8 0 4-16,12 0 2 0,5 0 0 16,8 0-1-16,0-4-21 15,10 2 15-15,14-2-2 16,10 0 8-16,10-4 1 16,12 0-1-16,11 0 12 15,13-2-11-15,7-2 0 16,26 0 8-16,23-1-8 15,23 0 4-15,1-1-4 16,-13 1 0-16,-15 3 10 16,-16 1-11-16,-1-2 6 15,-16 1 2-15,-15 0-8 16,-18 5 0-16,-5-4 0 16,8 5 0-16,2-1 5 15,0 0-4-15,-15 3-1 16,-20 0 8-16,-16 0-8 15,-13 2 7-15,-7 0 15 0,-7 0 8 16,-15 0-11-16,-10 0-13 16,-3 0-6-16,-3 4 5 15,1 3-4-15,-4-2-1 16,1 1 1-16,-2 1 0 16,-7-2 3-16,-7-1-4 15,-9-2-6-15,-12 1 6 16,-29-2-5-16,-27-1 5 15,-37 0 0-15,-13 0-11 0,6 0 9 16,11 0-12 0,46 0 14-16,24 0 0 0,28 3 1 15,7 1 5 1,-3 1 0-16,-5 1-5 0,-3 2-2 16,12 2-4-16,9 1-5 15,10-1 10-15,8-2-1 16,12-1-10-16,2 0-24 15,9-6 10-15,3 2 24 16,7-1-11-16,0-2-4 16,7 0 4-16,22 0 0 15,12 0 12-15,18 0 1 16,18-2 5-16,30-9 12 16,29 0-17-16,27-3 1 15,2 3 10-15,-14 4-12 16,-32 0 6-16,-38 3-6 0,-15 0 2 15,-4 0-4-15,9-2-2 16,12 1 4-16,1 0 0 16,-6 3 0-16,-11 0 6 15,-13 1-6-15,-10 1-1 16,-9-3 1-16,-8 2 0 16,-6-2 0-16,-10 1 10 15,-5 0-9-15,-6 2 7 16,0-2 4-16,-17 2-9 15,-17 0 12-15,-15 0-15 16,-11 0 1-16,-9 4 7 16,-12 5-8-16,-3-2 6 0,-5 4-6 15,-23-4-9 1,-23 4 3-16,-28-1 6 0,14-2 0 16,29-4 0-16,35-2-13 15,27-1 13-15,0 2-1 16,-3-2-5-16,1 3 6 15,16-1 0-15,13-3 1 16,8 0 9-16,13 0-10 16,2 0-1-16,8 0-14 15,0 0-26-15,0 0 10 16,21 0 7-16,10 0 13 16,14 0 11-16,12 0 0 15,30-3 13-15,36-6-13 16,42-1 1-16,13 0 3 15,-2 2 9-15,-18 4-1 0,-26-3-1 16,-21 4-10-16,-22-1 5 16,-22-3-6-16,-9 0-5 15,6 0 4-15,3-1 1 16,-2 1 0-16,-16 0 0 16,-16 3-7-16,-12 0 7 15,-11 1 0-15,-7 0 0 16,-3 1 14-16,0 0-8 15,-3 2-5-15,-19 0 9 16,-9 0-10-16,-11 0 1 16,-12 0-1-16,-8 0 0 15,-3 4 10-15,-6 4-10 0,-7 0 0 16,-8 0-1 0,-9 0-2-16,-5 0 3 0,-20 2 1 15,-22 1-1-15,-16-1 12 16,10-1-12-16,30 0 0 15,35-4 0-15,21 2-1 16,-5-1 1-16,-1 2 0 16,1-2 0-16,17-1 3 15,15 2-3-15,15-6 0 16,13 4-1-16,7-3-21 16,0-2-1-16,16 0 2 15,15 0 21-15,9 0 1 16,12 0 5-16,7 0 2 15,6 0-7-15,4 0 0 16,7-4 14-16,4 0-15 0,5 1 2 16,9 2 4-16,3-3-6 15,6 0 0-15,2-2 0 16,1-1 0-16,-1 0 9 16,0 0-8-16,-7-1 12 15,-9 2-3-15,-18 2-9 16,-17 0 4-16,-21 3-3 15,-20-2-2-15,-13 1 19 16,0 0 21-16,-26-1-13 16,-17 0-11-16,-13 3-16 15,-10 0 2-15,-5 0 4 16,-8 0-6-16,4 0 7 16,0 0-7-16,1 4-1 0,-2 5 0 15,4-4-6-15,3 2 7 16,9-4 6-16,12 4-6 15,9-6 1-15,12 3-1 16,12-4 0-16,11 0-1 16,2 0 0-16,2 0-5 15,0 0-7-15,6 0 0 16,7 0 13-16,5 0-2 16,3 0 2-16,0 0 2 15,2 0-1-15,-3 0 8 16,-5 0 1-16,-3 0-10 15,-5 0 9-15,-7 0-9 16,0 0 1-16,0 0-1 16,0 0 0-16,0 0 6 0,0 0 5 15,0 0-11-15,0 0 12 16,0 3-12-16,0-3-2 16,0 0 2-16,0 0 0 15,0 0 6-15,0 0 0 16,0 0-6-16,0 0 6 15,0 0-6-15,0 0 0 16,0 0 15-16,0 0-5 16,0 0 2-16,0 0 1 15,0 0-12-15,0 0 6 16,0 0-7-16,0 0 0 16,0 0 0-16,0 0 1 15,0 0 6-15,0 0-7 0,0 0-8 16,0 0 7-16,0 0 1 15,0 0-3-15,0 0 2 16,0 0 1-16,0 0 0 16,0 0 0-16,0 0 1 15,0 0 0-15,0 0-1 16,0 0 0-16,0 0 9 16,0 0-9-16,0 0 6 15,0 0-6-15,0 0-10 16,0 0 10-16,0 0-7 15,0 0 7-15,0 0 13 0,0 0-12 16,0 0 9 0,0 0-10-16,0 0-1 0,0 0 1 15,0 0 0-15,2 0-2 16,0 0-18-16,2 0-4 16,-2 0 8-16,-2 0 1 15,3 0-9-15,-3 0 24 16,0 0-14-16,0 0 8 15,0 0-1-15,0 0-12 16,0 0 5-16,0 0-2 16,0 0-2-16,0 0 18 15,0 0 1-15,2 0 0 16,-2 0 10-16,0 0-11 16,0 0 5-16,0 0-5 0,0 0-3 15,0 0 3 1,0 0 0-16,0 0 9 0,0 0 9 15,0 0-18-15,-2 0 9 16,-1 0-9-16,1 0-3 16,2 0 2-16,0 0 2 15,0 0-1-15,0 0 0 16,0 0-2-16,0 0 1 16,0 0-7-16,0 0-4 15,0 0 11-15,0 0 1 16,0 0 0-16,2 0 1 15,1 0 1-15,-1 0 5 16,2 0-7-16,-1 0 1 0,2 0 6 16,-3 0-6-1,-2 0-1-15,2 0 7 0,-2 0-6 16,0 0 9-16,0 0 0 16,0 0 2-16,0 0 5 15,0 0-9-15,0 0-7 16,0 0-1-16,0 0-2 15,0 0 1-15,0 0-19 16,0 0-9-16,0 0-16 16,0 0-45-16,0 0-36 15,0 0-48-15,0 0-74 16,-4-11-99-16,-8 1-139 16,1 1-251-16</inkml:trace>
  <inkml:trace contextRef="#ctx0" brushRef="#br0" timeOffset="51907.78">23898 11853 426 0,'0'0'196'0,"0"0"-103"0,0 0 12 0,0 0 40 0,0 0 8 0,0 0-26 0,0-14-43 0,0 12-11 0,0 0 2 0,0 0 8 15,0-2 26-15,0 0-31 16,0 2-15-16,0-2-8 15,0 0-5-15,0-2-3 16,0 2-21-16,-5-3-11 16,-6 0 17-16,-7-4-31 0,-2 0 24 15,-5-1-4-15,-1-2 7 16,0 0 10-16,-1-3-13 16,0 3-14-16,0 2 15 15,2-2-10-15,2 2-4 16,-2 2-11-16,-2-2 0 15,0 0-1-15,0 2 0 16,-2 0 0-16,0 0 7 16,-2 2-6-16,0 2 7 15,0 2-8-15,-1 0 0 0,1 0 6 16,2 2-6 0,-2 2 1-16,0 0 19 0,-2 0-20 15,-1 0 1-15,1 0-1 16,0 8-1-16,-1 4-1 15,1 0 2-15,2 4 0 16,0-2 2-16,2 4-1 16,2-2-2-16,4 5 1 15,6-2-10-15,1 2 10 16,3 2 1-16,-1 2-1 16,3 0 8-16,-3 2-8 15,3 1 0-15,-2 0-6 16,2-2-2-16,2 2 8 15,3 0 0-15,-2-2 0 16,4 0 0-16,0 0-4 0,1 2 3 16,3 0 1-16,0 1-6 15,0-1 5-15,5-2 1 16,9 2 0-16,-1-2-1 16,3 0-4-16,-1-2 3 15,3-2 1-15,-1 0-2 16,6 0 3-16,-1-2 0 15,0 0 0-15,5 0 0 16,0-4-8-16,-1 1 7 16,4-3 1-16,-1 0 0 15,2-5 3-15,0 4-2 16,0-2 5-16,2 0-6 16,3-4-9-16,-1 1 9 0,2-1 1 15,-2-1-1-15,1-2 10 16,-1 2-10-16,1-2 1 15,-3 1 1-15,1 2-1 16,-1-1-1-16,3 0 1 16,2 0 0-16,2-2 4 15,3 0-4-15,1 0-1 16,2-2 0-16,-1-2-3 16,2 2 3-16,0-2 1 15,-1 0 8-15,-1 0-4 16,-1 0-5-16,-1 2 0 15,-3-2 0-15,-4 0-1 16,-1 2 1-16,-2-2 0 0,2 0 0 16,-2 0 0-1,-2 0-1-15,0 0 1 0,1 0 0 16,-3 0 1 0,-6 0-2-16,2-4 2 0,-5-2-1 15,1 2 0-15,-4-2-6 16,1 0 6-16,0-2-1 15,2 0 1-15,0 0 5 16,0-2-5-16,0 0 0 16,-3-1 0-16,0 1 0 15,-2 2-1-15,1-2 2 16,-3 2-1-16,1 1 7 0,-4-1-6 16,2 1 0-16,-3 1 1 15,-3 2-2-15,1-1 8 16,-3-2-6-16,1 0-2 15,-3-2 12-15,1 1-12 16,1-2 0-16,0 1 0 16,-2 0 1-16,1-1-1 15,-1 2 5-15,0-2-4 16,0-2 10-16,0 0-11 16,0-2-1-16,1 0 0 15,0-2 2-15,-1 0-1 16,-2 2 8-16,0-4-8 15,0 2 1-15,0-2-1 16,-2 2 1-16,-8 0 4 16,1 1 3-16,-1 6 5 0,0-1-3 15,1 0 4-15,1-1 2 16,-1 4-16-16,0-4 0 16,2 4 5-16,-2-4 2 15,-5 1 3-15,2 0 5 16,-7 1-14-16,0-2 6 15,-2 1-7-15,-1 0 0 16,3 2 1-16,-2-2-1 16,1 2 1-16,0 0 6 15,0-2-6-15,2 0-1 16,0 0 0-16,0 0 0 16,3 0 6-16,1 2-5 15,-1 0 9-15,1 2-4 0,-1 0-5 16,1 2-1-1,3-2 0-15,-4 0 0 0,1 2 5 16,-1-2-5-16,-1 2 1 16,-1-2-1-16,-1 0 2 15,-5 0-1-15,2-2-1 16,-6 0 0-16,2 2 6 16,-2 0-5-16,0 0 4 15,0 0-5-15,6 0 0 16,0 2 0-16,5-2 0 15,1 1 0-15,1 0 15 16,3 1-15-16,1-2 7 16,2 2-7-16,4 2 0 15,2 0 6-15,0 0 0 16,-1 0 2-16,1 0 12 16,-2-2-9-16,-2 0 11 0,-4-4-10 15,-3 2-12-15,2-2 19 16,-3-1-12-16,1 4 2 15,2-1 3-15,0 2-11 16,2 0-1-16,3 1 0 16,0-1 0-16,4 3 1 15,2 1 0-15,0 0 0 16,0 0-1-16,0 0 0 16,0 0 0-16,0 0-10 15,0-3-10-15,0 3 20 16,0 0 0-16,0 0 0 0,0 0-13 15,0 0-90 1,0 0-29-16,0 3-75 0,0 13-171 16,0 2-241-16,0-4-194 15</inkml:trace>
  <inkml:trace contextRef="#ctx0" brushRef="#br0" timeOffset="59520.51">25533 13132 260 0,'0'0'167'0,"0"0"-53"0,0 0-6 0,0 0 21 0,0 0 17 16,0 0 36-16,-49-36 31 0,49 34-20 0,0 0 3 0,0 0-12 16,0 2-36-16,0-2-15 15,0 2-48-15,0 0-15 16,0 0-21-16,0-2-33 0,0 2 0 16,16 0-7-1,8 0-1-15,14 0 4 0,22 0-12 16,36 0 1-1,49 0-1-15,55 0 1 0,26 0-2 16,5 0 2-16,-6 0-1 16,-22 12 10-16,7 4-10 15,-1 2 0-15,0 0 0 16,-4-4-7-16,-6 0 6 16,-8-3 0-16,-10-6-18 0,-12-1 13 15,-13-2 5 1,-11-2 1-16,-27 3 0 0,-26-3 0 15,-21 1 0-15,-7 2 1 16,9 1 5-16,8 1-6 16,6 1-3-16,-10 1 3 15,-9-2 0-15,-15 1 0 16,-12-2-1-16,-18-1 1 16,-9-2 0-16,-12-1 0 15,-2 0-1-15,0 0 1 16,-18 0-28-16,-1 0-30 15,-2 0-8-15,1 0-64 16,-2 3-141-16,6 4-114 16,1 0-233-16</inkml:trace>
  <inkml:trace contextRef="#ctx0" brushRef="#br0" timeOffset="65221.16">12176 14093 836 0,'0'0'398'0,"0"0"-245"0,0 0-115 0,0 0-19 0,0 0 14 0,0 0 8 0,-3-2-8 0,3 2-32 16,0 0 6-16,0 0 18 16,0 0 22-16,0 0 28 15,0 4-8-15,3 3-1 16,6 4-3-16,0 1-25 15,4 6-4-15,7 4 15 16,7 4-26-16,6 6-1 16,7 2-8-16,10 6 20 15,3 0-7-15,2 2-27 0,-1 2 5 16,-5-1-5-16,-7-3 0 16,-4-6 2-16,-7-4-1 15,-6-4-1-15,-5-6 4 16,-5-4-2-16,-5-6-2 15,-4 0 0-15,-1-2 0 16,-3 0 10-16,2 0-10 16,1 0 0-16,2 2 0 15,4 4 0-15,4 4-1 16,10 0 2-16,8 4-1 0,12-5 0 16,11 1 1-16,3-3-1 15,9-1 1 1,-4 3 0-16,1 1-1 0,-3 0 0 15,-4 4 6-15,-9 0-5 16,-6 0-1-16,-14 2-1 16,-10 2 1-16,-9 2 0 15,-8 0 10-15,-2 0-3 16,0 2 7-16,6-2 5 16,5 3-9-16,7-3 9 15,5-1-11-15,3-2-7 16,3-1 6-16,2-2-7 15,5-4 0-15,0 0 0 16,2-2-6-16,4 0 6 0,0 0 0 16,-2-2 0-16,-4 4 0 15,-5-6-8-15,-2 4-2 16,-4 0 10 0,-1 2-5-16,0-4 5 0,1 3 5 15,-3 1-4-15,1-3-2 16,-4 6 1-16,-3-3-1 15,-3 4 1-15,-1 0-1 16,-1 0 1-16,0 2 1 16,5-2-1-16,-1 0 1 15,3-4-1-15,-2 0-1 16,-1 0 0-16,-2 0 1 16,-1 4 0-16,-1 0 7 0,3 0-7 15,-3 0 0-15,-1 2-6 16,2-3-6-16,-1-3 11 15,-3 0-5-15,2 0 6 16,-1 0 0-16,1 0 6 16,2 0-12-16,-1 0 4 15,-2-6-2-15,0 2 4 16,-4-4 0-16,-5 2 1 16,0 2 0-16,0 4-1 15,0 0 1-15,0 4-1 16,0 4 0-16,0-2 4 15,0 2-3-15,0-8-1 0,0-6 0 16,0-2-5-16,0-2 5 16,0 2-1-16,0-6 1 15,0 5 6-15,0-4-5 16,0 4-2-16,0-5-13 16,0-4-67-16,0 0-146 15,0 0-401-15,0-18-558 0</inkml:trace>
  <inkml:trace contextRef="#ctx0" brushRef="#br0" timeOffset="66052.95">13929 14692 958 0,'0'0'595'0,"0"0"-429"0,0 0-129 0,0 0-36 0,0 0 68 0,0 0 24 0,0 0-13 15,163 60-12-15,-92-42-40 16,34 2-6-16,33-3-10 0,36-13-3 16,14-4 25-16,-13 0-3 15,-19-4-19-15,-47-6 5 16,-21 3-16-16,-28 6-1 16,-12-5-5-16,-1 2-15 15,-2 0-11-15,-8 1 6 16,-14 1 17-16,-12 2 8 15,-8 0 1-15,-3 0 15 16,0 0-7-16,0 0-9 16,0 0 0-16,0-4-40 15,4-8-149-15,0 2-127 16,-2-4-243-16</inkml:trace>
  <inkml:trace contextRef="#ctx0" brushRef="#br0" timeOffset="66402.89">15507 14484 884 0,'0'0'367'0,"0"0"-177"16,0 0-165-16,0 0 4 15,0 0 19-15,0 0-18 16,0 0 18-16,127 2-10 15,-87 12 6-15,-2 6-24 16,-9 4 10-16,-7 8 35 16,-7 6 23-16,-3 4 5 15,-5 2-12-15,-5-1-28 0,-2-6-16 16,0-2-25 0,-9-9-10-16,-13-2 9 15,-5-10-10-15,-9 2 7 0,-4-2-8 16,-3-4-9-16,4-2-32 15,5 0-58-15,10-6-105 16,24-2-36-16,0 0-248 16,8-14-283-16</inkml:trace>
  <inkml:trace contextRef="#ctx0" brushRef="#br0" timeOffset="67079.8">16908 14516 649 0,'0'0'615'0,"0"0"-443"0,0 0-157 0,0 0-14 0,0 0 150 0,0 0-14 0,0 0-17 15,-66 116-11-15,32-64-39 16,-7 8 0-16,2-2-2 0,1 1-10 16,5-9-5-16,4-8-18 15,8-6-26-15,8-16 5 16,5-4-14-16,2-10 0 15,6-6 0-15,0 0-10 16,0 0-21-16,0-6-11 16,0-16-14-16,0-12 38 15,0-6-5-15,10-10 4 16,7-4-3-16,6-10-76 16,2 1 58-16,1 5 18 15,3 6 22-15,-3 8 1 16,3 12-1-16,3 2 0 15,-1 10 0-15,3 3 0 16,2 8 1-16,-1 0 0 16,-2 5 5-16,1 4 29 0,-7 0-10 15,-7 0-16-15,-7 4 1 16,-5 14 16-16,-5 9 26 16,-3 5-3-16,0 10-18 15,0 8 11-15,0 8-15 16,-9 4-8-16,-2 2 2 15,-1 3-8-15,4-3 1 16,1-8-4-16,3-8-10 0,2-10 0 16,2-14-14-1,0-10-54-15,11-10-30 0,7-4-49 16,-1-2-27 0,-1-30-25-16,-5-2-161 0,-9 0-215 15</inkml:trace>
  <inkml:trace contextRef="#ctx0" brushRef="#br0" timeOffset="67343.45">16463 14797 783 0,'0'0'259'16,"0"0"-133"-16,0 0-73 0,0 0 28 0,0 0-43 0,0 0 11 0,0 0 72 0,40-13 0 0,16 5-18 16,15-2-23-16,12-4-1 15,8 1 2-15,0 0 5 16,-2-1-61-16,-11 2-25 16,-9-2-86-16,-2-12-115 15,-16 4-153-15,-18 0-269 0</inkml:trace>
  <inkml:trace contextRef="#ctx0" brushRef="#br0" timeOffset="67614.85">17353 14404 945 0,'0'0'347'15,"0"0"-253"1,0 0-27-16,0 0 73 0,0 0-2 15,0 0 8-15,0 0 14 16,48 102-60-16,-48-56-28 16,0-4-2-16,-7 0-39 15,-1-2-6-15,2-4-25 16,6-8-11-16,0-7-43 16,0-7-59-16,6-6-64 15,11-7-41-15,14-1-46 16,-4-14-49-16,-2-4-172 0</inkml:trace>
  <inkml:trace contextRef="#ctx0" brushRef="#br0" timeOffset="68279.03">17602 14195 933 0,'0'0'410'16,"0"0"-258"-16,0 0-25 15,0 0 14-15,-128-93-5 16,92 78-26-16,-8-1-56 16,-5 6-36-16,-14-4-12 15,-5 10-5-15,-15 4 0 16,-6 0-1-16,-9 12 1 0,-4 17 0 16,-1 14 8-16,2 7 2 15,6 6 22 1,10 4 8-16,12 2-3 15,12 5-15-15,15 5-13 0,5 20 8 16,12 22 5-16,12 23 0 16,8-11 34-16,9-28-6 15,0-32-11-15,5-20-5 16,14 7-18-16,12 1-4 16,10 0 1-16,8-6-14 15,7-12 0-15,6-12-14 16,9-8-8-16,9-16 7 15,29 0 2-15,32-18 11 16,33-22 2-16,9-4 6 16,-12-2-6-16,-38 12-26 0,-41 6 26 15,-30 7 1-15,-15 2-1 16,-5-3-101-16,-1-10 51 16,-3-11 50-16,-12-3 0 15,-8-12 12-15,-2-12-12 16,-3-8 13-16,-1-6-4 15,-4-7 7-15,-1-1 1 16,-3 0-16-16,-4 6 14 16,0 9-13-16,0 15 4 15,0 12 17-15,-7 18-2 16,-8 10 3-16,-5 10-11 16,-3 6-12-16,-3 6 5 15,-3 0-5-15,-1 0-1 0,5 6-1 16,2 6-28-16,9 4-9 15,12 2-60-15,2 2-53 16,33 6-76-16,8-6-127 16,1-4-251-16</inkml:trace>
  <inkml:trace contextRef="#ctx0" brushRef="#br0" timeOffset="69508.81">18283 14540 1313 0,'0'0'365'0,"0"0"-285"0,0 0-79 0,0 0-1 0,0 0 63 0,0 0 21 0,0 0-5 16,142 110-15-16,-90-84-33 15,6-2-9-15,11-4 21 16,11-6-33-16,27-4 14 16,40-2-7-16,45-8-16 15,15 0 8-15,-7 0 0 16,-24 0 0-16,-35 0 26 16,-12 0-12-16,-6 0-10 15,-5 0-9-15,0-13-2 16,2-8-2-16,10-5 16 15,7-8 18-15,17-4 12 16,16-8-21-16,7-8-8 16,16-4-10-16,0 1 0 0,3 7-5 15,-1 10-2-15,-10 8 6 16,-12 6 2-16,-13-4-8 16,-13 2-9-16,-13-4 8 15,-27 6-15-15,-24 0 16 16,-21 4-8-16,-9 0 1 15,12-10-10-15,11-5 0 16,13-13 9-16,4-2 2 16,3 0-10-16,-5 2 15 15,-3 10 1-15,-7 8 1 16,-2 6-1-16,-4 8 0 16,1 4 0-16,2-3 0 0,2 3 0 15,1-1 0 1,-1-3 1-16,-2 0 5 0,-5 1-5 15,-6-3-1-15,-7 4 1 16,-8 2-1-16,-13 0 1 16,-5 2 4-16,-7-2-5 15,-7-2 0-15,-3 0-1 16,-1 0-1-16,-3 0 2 16,3 0 0-16,-3 2 1 15,1 2 4-15,-1 2-5 16,-1 2-2-16,-3 4 2 15,-3 2 0-15,-2 0 0 16,-4 0 6-16,0 2 0 0,0-2 14 16,0 0-9-16,0 0-11 15,0 2 6-15,0 0-6 16,0 0-6-16,0 0 1 16,-13 0 5-16,-22 10 44 15,-39 20-32-15,-39 10-12 16,-5 0 10-16,6-4-8 15,14-8 7-15,29-10-5 16,-1-2-1-16,6 0-6 16,20-6 0-16,15-6 0 15,18-2-3-15,9-2-1 16,2 0-30-16,4 0-6 0,18 0 43 16,9-6 11-1,12-4-11-15,7 1 0 0,6-4 6 16,7 1-6-16,-1-2 7 15,0-2-6-15,1-2 0 16,-1 2 4-16,-4 0-5 16,-2 2 0-16,-2 2 7 15,-4 2-6-15,0 4 12 16,-3 0-8-16,-7 2-4 16,-7 0 4-16,-6 2 3 15,-14 2-7-15,-7 0 19 16,-6 0-1-16,-2 8 48 15,-21 12-15-15,-11 6-18 0,-9 4 12 16,-3 2-10 0,3 0 3-16,5-4 0 0,7-1-29 15,11-4 5-15,7 1-15 16,6 1-2-16,7-1 0 16,0 2 2-16,11-4-1 15,14 2 1-15,6-4-21 16,7-2-32-16,5-4-74 15,9-12-144-15,-11-2-362 16,-17 0-705-16</inkml:trace>
  <inkml:trace contextRef="#ctx0" brushRef="#br0" timeOffset="70910.28">23856 14307 687 0,'0'0'665'0,"0"0"-420"0,0 0-169 0,0 0 20 0,0 0 93 0,0 0-63 0,0 0-76 0,13 120-32 16,3-75-10-16,3-1-6 15,12 0 2-15,7-2-3 16,5-8 0-16,3-10-1 15,2-10-18-15,-6-10-53 16,-7-4-97-16,-6-4-31 16,4-26-59-16,-8 2-108 15,-7-2-129-15</inkml:trace>
  <inkml:trace contextRef="#ctx0" brushRef="#br0" timeOffset="71375.78">24424 14287 945 0,'0'0'485'0,"0"0"-367"16,0 0 56-16,0 0 40 15,-114 90-57-15,78-53-73 16,3 4-21-16,2 2-20 16,4-1-16-16,7-2 1 15,9-6-16-15,6-6-6 16,5-2-6-16,0-8-6 0,2-2 0 15,17-2 6 1,8-4-31-16,10-6-10 16,12-2 29-16,6-2 12 0,6 0-1 15,-3-6-18-15,-7-8-5 16,-9-8 14-16,-8 0-33 16,-12 0 41-16,-9 0 2 15,-5 4 0-15,-6 6 18 16,-2 4 26-16,0 4 8 15,0 4 0-15,0 0-11 16,0 4 19-16,-10 12-42 16,4 6-10-16,1 0 12 15,3 0-19-15,2-8 5 0,0-2-6 16,0-6-9 0,2-4-2-16,7-2-44 0,1 0-38 15,-2-4-9-15,-4-12-92 16,-4-14-115-16,0 2-170 15,-8 0-107-15</inkml:trace>
  <inkml:trace contextRef="#ctx0" brushRef="#br0" timeOffset="71541.52">24631 14347 909 0,'0'0'558'0,"0"0"-390"0,0 0 5 0,0 0 38 0,0 0-60 0,0 0-88 0,125-2-36 16,-81 2-27-16,3 0-34 0,18 0-189 16,-12-8-179-16,-11-4-343 0</inkml:trace>
  <inkml:trace contextRef="#ctx0" brushRef="#br0" timeOffset="72507.24">25190 14062 973 0,'0'0'512'16,"0"0"-385"-16,0 0 13 15,0 0 91-15,0 0-45 16,0 0-51-16,-16 127-57 16,10-75-26-16,-1 4-4 15,5 4-23-15,2 2 37 0,0-4-26 16,0-5-36-16,0-9 17 15,0-12-17-15,0-10-22 16,0-6-23-16,0-8-8 16,0-2 10-16,-4-6-11 15,-3 0-31-15,2 0-16 16,1-4-69-16,-1-10 15 16,-1-4 47-16,1-2-1 15,-1-6 59-15,-6-4 21 16,-3 2 20-16,-7 0 9 15,-7 10 9-15,-5 4 78 0,-3 11 49 16,-2 3-33-16,3 7-17 16,3 13 2-16,4 6-16 15,12 2-29-15,7-4-31 16,10-2-8-16,5-6-4 16,25-4-20-16,14-12 20 15,12 0 11-15,12 0-9 16,11-10 5-16,3-6 2 15,2-2-9-15,-3 0 0 16,-12 0-9-16,-13 0-10 16,-19 4-21-16,-14 2 40 15,-17 2 11-15,-6 2 13 16,0 4 33-16,-4 2 19 16,-12 2 7-16,1 0-30 15,-1 0-30-15,3 10-6 0,3 2-15 16,4-1-2-1,6 2 0-15,0-3 0 0,0 2-8 16,12-2 7-16,5-2 1 16,5 0-10-16,7-2-11 15,7-4-33-15,6-2 22 16,5 0 20-16,-3 0 6 16,-3-6-43-16,-8-6 15 15,-9 0 15-15,-8-2 19 16,-9 6 1-16,-7-2 24 15,0 8 40-15,0 2-7 16,-11 0-15-16,-5 6-7 0,-1 12-15 16,1 4-5-16,3 2-14 15,4-6 5-15,9-2-7 16,0-4-4-16,0-4-8 16,19-4-15-16,8-4-21 15,7 0 11-15,5 0-7 16,9-2 36-16,-4-10-8 15,-1-6-45-15,-10-2 41 16,-14 0 1-16,-7-2 19 16,-10-6 8-16,-2 2-6 15,-4 0 17-15,-21 4 39 16,-6 5 0-16,-9 7-14 16,-5 9 5-16,3 1-25 0,2 0 1 15,11 4-24-15,9 10-1 16,9 0-51-16,9 0-135 15,2 2-107-15,2-5-291 16,13-4-397-16</inkml:trace>
  <inkml:trace contextRef="#ctx0" brushRef="#br0" timeOffset="72938.95">26489 14734 664 0,'0'0'299'0,"0"0"-211"0,0 0 54 0,0 0 143 0,0 0-42 0,0 0-120 0,0 0-20 15,-131 38 36-15,68-17-17 16,-13 2-4-16,-26 12 17 15,-36 7 1-15,-38 14-35 16,-23 2-25-16,1-12-31 16,11-8 6-16,19-10-22 15,8-10-21-15,7-1 10 16,1-3-18-16,6-5 6 16,21 0-6-16,30-5-46 15,38-3 26-15,26-1 20 16,6 0-10-16,11 0 9 0,10 0-51 15,4 0-49-15,21-9 25 16,21-5 9-16,16-3-56 16,8 2-24-16,8-2-64 15,22 3-82-15,-23 0-190 16,-15 6-43-16</inkml:trace>
  <inkml:trace contextRef="#ctx0" brushRef="#br0" timeOffset="75580.42">20277 14789 29 0,'-7'9'25'0,"7"-9"-25"16,0 0-27-16,2 0 17 15,1 0 10-15,1 0 10 16,1-4-10-16,-3 3-9 16,3-2 9-16,-1 3 27 15,-2 0 12-15,2 0-6 16,-1 0-16-16,-1 0-11 15,0 0-5-15,0 0-1 16,-2 0 0-16,3 0 0 16,-3 0-1-16,2 0-13 15,-2 0-19-15,3 0 14 0,-3 0 19 16,2 0-1-16,0 0 1 16,-2 0-37-16</inkml:trace>
  <inkml:trace contextRef="#ctx0" brushRef="#br0" timeOffset="81808.42">12129 15498 42 0,'0'0'120'0,"0"0"-120"0,0 0-52 0,0 0-58 0</inkml:trace>
  <inkml:trace contextRef="#ctx0" brushRef="#br0" timeOffset="90607.86">14462 15633 222 0,'0'0'199'0,"0"0"-126"16,0 0-30-16,0 0 0 0,0 0 0 15,0 0-4-15,-47 0-13 16,38 0-20-16,0 0-4 15,4 0 13-15,1 0 32 16,2 0 25-16,0 0-6 16,2 0 5-16,0 0-6 0,0 0 2 15,0 0 9-15,0 0 16 16,0 0-8-16,0 0-9 16,0 0-18-16,0 0-11 15,0 0-12-15,0 0-24 16,0 0-1-16,0 0 7 15,0 0 17-15,4 0 28 16,5 8-23-16,3 2 15 16,3 2-17-16,5 2-14 15,7 0-4-15,4-2-5 16,9-2-7-16,9-2 4 16,5-2-4-16,3-2-6 15,9-4 0-15,-4 0 13 16,3 0-3-16,-7 4-2 15,-4-2-7-15,-4 4 3 0,-8 0-4 16,-1-2-2 0,-2 0 2-16,3-4 0 0,6 0 0 15,10 0-7-15,11 0 7 16,10-14 11-16,13-2-9 16,6-2-2-16,9 0 11 15,0 0-10-15,-2 0 12 16,-10 8-5-16,-10 3-8 15,-12 6 0-15,-8 1-6 16,-9 0-3-16,-7 0 9 16,-2 0 1-16,-2 0 7 15,3-4 0-15,4 0-8 16,8-5 1-16,7 0-1 0,11-5 0 16,4-4 5-16,5 1-4 15,0 2 6-15,-7 2-7 16,-9 8 0-16,-10 1 0 15,-13 1-7-15,-7 3 7 16,-10 0 0-16,-2 0 2 16,-5-2 5-16,3 2-6 15,4-4 0-15,8 0 16 16,5-6 8-16,7 6-3 16,4-4 0-16,-3 2-7 0,-5 4-6 15,-9 2-9 1,-9 0-2-16,-7 0 2 15,-9 0 1-15,-2 0 0 0,-1 0 13 16,-2 0-12-16,1 2 8 16,0 0-10-16,2-2 1 15,-2 2 13-15,3 0-14 16,-2-2 2-16,3 4 11 16,-1-4-12-16,1 0 8 15,1 4-9-15,-3-4-3 16,-1 0 3-16,2 2 1 15,-1 0 0-15,-4-2 8 16,-1 0-9-16,1 2-6 16,0-2 0-16,-1 0-11 15,5 0-7-15,5 0-21 0,5 0-24 16,0 0-53 0,4-2-28-16,2-6-60 0,6-6-77 15,-4 0-63 1,-8 2 29-16</inkml:trace>
  <inkml:trace contextRef="#ctx0" brushRef="#br0" timeOffset="91226.66">18198 15232 403 0,'0'0'186'0,"0"0"-106"0,0 0-10 0,0 0 16 0,0 0 29 0,0 0-12 0,0 0-28 0,-8-28-3 0,8 28 4 16,0 0 25-16,0 0 15 15,-2 0-7-15,-1 0-11 16,0 0-24-16,3 0-2 16,-2 0 13-16,2 4-44 15,0 6-10-15,0-2 8 16,0 2-5-16,0 2 4 16,8-2-20-16,2 0 1 0,6-2-7 15,0 2-4 1,4-2 1-16,2 2 12 0,4 2 11 15,1-2-9-15,0 2-15 16,0-2-6-16,-4 2 3 16,-4-2-5-16,-1 2 0 15,-5-4 2-15,-4 4 5 16,-2 0 9-16,-2-4-7 16,-3 0-1-16,-2-2 5 15,0 2-4-15,0 2 0 16,0-2 4-16,0-2 8 15,0 6 0-15,-7-6-12 0,-4 6-1 16,-5-2 1 0,-4 2-8-16,-3 2-2 0,2-4-6 15,1 3-27-15,7-5-31 16,5-3-44-16,8 0-82 16,0-1-102-16,0 0 15 15,23-4 3-15,1 0-66 16,3 0 25-16</inkml:trace>
  <inkml:trace contextRef="#ctx0" brushRef="#br0" timeOffset="93421.21">18470 15422 110 0,'0'0'94'0,"0"0"-81"0,0 0-6 16,0 0 10-16,0 0 2 0,0 0-19 0,0 0-10 0,-24-16-97 0</inkml:trace>
  <inkml:trace contextRef="#ctx0" brushRef="#br0" timeOffset="94088.95">18470 15422 143 0,'-126'-116'232'0,"126"114"-69"15,0 2-60-15,0 0-43 0,0 0 15 16,0 0 21-1,0 0 6-15,0 0-22 0,0 0-1 16,0 0-9 0,0 0 1-16,0-2-2 0,0 2-34 15,4 0 3-15,0 0 17 16,-2 0 16-16,1 0 6 16,-1 0-7-16,-2 0-4 15,2 0 17-15,0 4-20 16,0 6-9-16,2-2 19 15,4 2-30-15,1 2-9 16,1 4-5-16,6 4-11 16,7 0 12-16,1 4 18 15,7-2-26-15,5 2-4 16,4-6-17-16,-2-1 0 16,-3-4 7-16,-4-4-7 15,-8-4 8-15,-8 1-9 0,-5-3 1 16,-8-2 8-16,-2 2-3 15,0-2 19-15,-2 3 6 16,-12 1-25-16,1 0 5 16,-5-1-11-16,3 0 0 15,-2 5 9-15,0-5-9 16,-3 6 6-16,-5 4-6 16,-2 2 1-16,-2 4 6 15,-2 0 0-15,5 0 1 16,-1 0 2-16,0-4-9 15,5 0 0-15,-1-8-1 16,4 2-6-16,1-6-2 16,5-4 4-16,3 0-29 0,6 0-22 15,2 0-69 1,2-8-38-16,0-4-60 0,6-2-9 16,23 0-8-16,-2 0-77 15,0 0-16-15</inkml:trace>
  <inkml:trace contextRef="#ctx0" brushRef="#br0" timeOffset="101816.23">18379 15272 28 0,'0'0'0'0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16:19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3357 6465 772 0,'0'0'537'0,"0"0"-363"16,0 0-113-16,0 0 81 15,0 0 13-15,0 0-35 16,-27-6-32-16,27 6-39 15,0 0-4-15,0 0-12 16,0 0 1-16,0 0 25 16,0 0-3-16,0 0 9 15,0 0-13-15,0 0-15 16,0 0 12-16,0 0-10 16,0 0-18-16,0 0 3 15,0-2-23-15,0 2-1 16,9 0 0-16,11 0 0 15,7 0 13-15,4-3-12 0,5 3 8 16,2 0 2-16,4 0-11 16,3 0 0-16,2 0-1 15,-1 0-6-15,6 0 6 16,-4 0 1-16,4-1 0 16,-3 1-1-16,-3-3 1 15,2 2 0-15,-6-3 0 16,3 0-7-16,1-1 7 15,1 1 0-15,-3 1 2 16,-2-1 1-16,-1 1 4 16,-7 2-8-16,-1-2 1 15,-4 2-9-15,-2-3 8 0,2 1 2 16,-2 0 4 0,-4-1-5-16,4 1 6 0,-4 2-7 15,-1-2 1-15,-2 3 0 16,2 0 6-16,1 0-6 15,4 0 0-15,4 0-1 16,2-1 2 0,7-2-2-16,4 2-5 0,-1-1 6 15,3-1 6-15,-3 3-5 16,-1 0-1-16,3 0 0 16,6 0-5-16,16 0 5 15,32 6 36-15,38 11 16 16,39 6-20-16,14 6-32 15,-8-1 1-15,-11 2 0 16,-15 0 5-16,8 0-6 0,-2 4 1 16,3-2-1-16,4 4 0 15,0 0 0-15,-3 3-1 16,-10 1 1-16,-5 2-6 16,-7 0 5-16,-1-2 2 15,0 0-1-15,-1-2 2 16,1-4-2-16,-5 2 0 15,1-2-1-15,-2-1-2 16,2-4 3-16,-4 0 0 16,-2-1 2-16,-4-4-1 15,-2-2 0-15,-1-2-1 16,1 0 1-16,0 2 0 16,0-2 6-16,-2 2-7 0,-18-6 1 15,-18 0-1-15,16 0-1 16,-16-2 0-16,-2-2-5 15,15 4-3-15,-19-3 8 16,13 1-4-16,8 1-7 16,-3-1 11-16,-7 2-12 15,-3 1 7-15,0-3 6 16,-1 1 0-16,-2 2-8 16,3-3 8-16,1 0 0 15,1 0-7-15,1-2 7 16,0 0 0-16,2-2-1 15,0 0 1-15,4-4 0 16,2 0-9-16,1-2-3 0,3-4 11 16,0 0 1-1,0 0 0-15,17 0 6 16,18-8-6-16,17-8 0 0,2-2 0 16,-29 0-1-1,-35 6 1-15,-36 1 1 0,-4 2 6 16,6-4-7-16,11-1 6 15,8-5-18-15,-3-2 12 16,-5-1-6-16,-6-2 6 16,-4 1 1-16,-5-4-1 15,-5 3-8-15,-4 0-1 16,-4 0 7-16,-3 2-2 16,-5 2 4-16,0-2 1 15,-2 0-1-15,1-2 6 0,-1-2-6 16,3-2 2-16,-2-4-3 15,2-3 1-15,0-1 0 16,-3-2 9 0,1-2-9-16,-5 2 0 0,0 0 0 15,-2 0 1-15,-2 2-1 16,-4 0 0-16,-2-1 0 16,-3 4 8-16,-5-2-8 15,1 5 8-15,-1 2-8 16,-1 0-3-16,-3 4 3 15,-1 2 2-15,0 2-2 16,-4 0 14-16,0 0-13 16,1 0 4-16,-1 0-5 0,-2-4-6 15,2-1 5 1,-1 2 2-16,-1-4-1 0,1 1 4 16,-3-2 5-16,0 2-10 15,0 0 1-15,0 2-8 16,0-2 8-16,-8 0 2 15,2 0 7-15,-5 0 21 16,-5-2-30-16,1-2 0 16,-5-3 0-16,-5 1 0 15,-2-1 0-15,-4 0 9 16,-5-1-9-16,-3 3 3 16,-7-2-2-16,-4 3-1 15,-4-2 0-15,-2 0 0 16,-2 2 0-16,-2-2 2 15,3 2 5-15,-3 0 5 0,2-1-11 16,0 4 7-16,0 0-8 16,4 4 0-16,5-2 7 15,2 3-5-15,5 0-1 16,-1 0 4-16,1 0 1 16,0-2-5-16,-3 0-1 15,-5-4 0-15,-6-2 3 16,-7-3-2-16,-6 1-1 15,-2-4 0-15,-5 0 1 16,-2 2-2-16,0 0 1 16,2 0 0-16,7 4 12 15,3-2-11-15,3 0 0 0,5 2 6 16,2 0-6-16,3 0 17 16,0-1-18-16,-5 4 1 15,-5 0 8-15,-9 4-9 16,-5 0-6-16,-8 7 4 15,-4 0 2-15,0 4 0 16,-5 0 0-16,0 2 0 16,-1 0 0-16,-3 0 0 15,-2 0 0-15,1 0 0 16,1 2-1-16,3 2 1 16,-1 0 0-16,-4 4 1 15,-3 2-1-15,-4 0-6 16,1 0 6-16,3 0 0 0,5 0 0 15,6 0 5-15,5 0-4 16,2 0 0-16,4 0 7 16,-4-4-8-16,0 0 0 15,-2 4 0-15,-2 0 1 16,0 0-2-16,0 0 1 16,0 4 0-16,6 6-1 15,3 0 0-15,8 2 0 16,4 2 1-16,3 0 0 15,3 2 0-15,-1 2 0 16,3 2 0-16,0-2 0 16,0 1 1-16,0-4-1 15,-3-3 7-15,3 1-7 0,0-3 1 16,0-2-1 0,-1 2 0-16,-1-1-1 0,0 5 2 15,-5 3-1-15,-2 2 5 16,-3 2-4-16,-1-1-1 15,2 0 0-15,2-4-4 16,4 0-2-16,4 0 7 16,7-2-1-16,4 2 3 15,4-2 6-15,5 2-13 16,8-2 4-16,2 2-6 16,6-2 6-16,5 4 0 15,0-2 1-15,0 4 1 16,-2 1 6-16,2 1-16 15,1-3 8-15,2 4-5 0,1-1 5 16,-1 4 0-16,1 2 1 16,3 2 1-1,-3 4-1-15,3-2-1 0,-1-2 0 16,5-2-2-16,3-1 1 16,1-2 2-16,5 0-1 15,0-2 0-15,0 4 6 16,3-5-6-16,7 0 0 15,4-4 0-15,-3-4 1 16,2 0 0-16,-1-2 5 16,-1-2-6-16,-3 0-2 15,2 0 2-15,-4-2 0 16,1 0 0-16,1-4 1 0,0 2-1 16,1-2 0-16,-1 2 0 15,6-2-12-15,1 0 11 16,6 0 1-16,-1-2 0 15,2 0 10-15,-2 0-10 16,-3 0 6-16,-1 0-6 16,-3 0-6-16,-3 0 6 15,1-2 0-15,-5 2 1 16,4-2 9-16,-4 0-9 16,-2 0-1-16,1 2 0 15,-1-2-3-15,-2 0 3 16,3 0 0-16,-5 0 0 15,3 2 14-15,-3-2-14 0,0 0 0 16,0 2-2 0,0-2-1-16,0 0 3 0,0 0 1 15,2 0 0-15,-2 0 2 16,0 0-2-16,2 0-2 16,-2 0 1-16,0 0-15 15,2 0 15-15,-2 0 1 16,0 0 0-16,0 0-1 15,0 0 0-15,0 0-1 16,0 0-20-16,0 0-13 16,0 0 25-16,0 0-20 15,0 0-27-15,0 0-53 16,0 2-104-16,0 8-49 16,9 10-76-16,-3-2-184 15,1 0-133-15</inkml:trace>
  <inkml:trace contextRef="#ctx0" brushRef="#br0" timeOffset="2900.68">5046 8133 514 0,'0'0'177'0,"0"0"-110"0,0 0-10 0,0 0 73 0,0 0 28 0,0 0-41 0,0 0 22 15,-74-4-37-15,70 4-15 16,-1 0 22-16,3 0-31 15,0 0-4-15,0 0-5 0,2 0-28 16,0 0 12-16,0 0-27 16,0 0-13-16,0 0-13 15,11 0 12-15,11 0-12 16,12 0 27-16,17-2-12 16,18-2 18-16,35-6-4 15,42 0 33-15,34-2-22 16,14 0-39-16,-9 4 14 15,-18 4-15-15,-27 0 0 16,-3 2 6-16,-24 0-6 0,-24 0-8 16,-19 2 7-1,-8 0-14-15,7 0 9 16,8 0-1-16,8 0 5 0,-6 0 1 16,-8 0 1-16,-3 0-2 15,-1 0 2-15,-5 0-7 16,1-2 6-16,-5-4 0 15,0 0 2-15,-4 0 9 16,2 2-9-16,-4 0-1 16,4 0 0-16,2 0 0 15,0 0 3-15,0 2-3 16,0-2-4-16,3 0 4 16,-1 0 0-16,-2 2 0 15,-1 0 0-15,-3 0 1 16,-5 2 7-16,-3 0-8 15,-3 0 1-15,1 0-1 0,1 0 1 16,2 0-1-16,2 4 8 16,2 0-7-16,5-1 6 15,2 0-5-15,4-1-1 16,3-2 9-16,1 2-9 16,1 2-1-16,-5 2 1 15,-4 0 0-15,-6 2 4 16,-5 0-5-16,-1-2 0 15,2 0 0-15,-2 0 1 16,8 0-1-16,2 0 1 16,4-2-1-16,2 2 8 15,3-2-8-15,-3 2-8 0,0-2 8 16,-4 2 0 0,1 0 1-16,-2-2 5 0,-2 0-6 15,1 2 2-15,0-2-2 16,-2-2-8-16,-6 2 8 15,0-2 0-15,-4 0 0 16,-4-2 0-16,-4 2 0 16,-3-2 1-16,-4 0-1 15,-7 0-1-15,-4 0-5 16,-7 0 12-16,-4 0-6 16,-2 0 6-16,-5 0-5 15,2 0-1-15,0 0 0 16,2 0 1-16,3 0-2 15,2 2 2-15,4-2-1 16,8 0 0-16,3 0 7 0,5 0-6 16,6 0-1-1,2 0-11-15,-2 0 11 0,1 0 0 16,-5 2 2-16,-2-2-2 16,-5 0 7-16,-2 2-13 15,-2-2 6-15,1 0 0 16,-2 0 3-16,4 2-2 15,-1-2-1-15,3 0-10 16,1 0-2-16,1 0 12 16,0 0 2-16,0 0-1 0,-7 0 17 15,-5 0-11 1,-3 0 2-16,-8 0-4 16,-4 0-4-16,0 0 18 0,0 0-5 15,0 0 3-15,0 0 14 16,0 0-25-1,0 0 6-15,0 0-12 0,0 0 6 16,0 0-6-16,0 0 0 16,0 0 9-16,0 0 4 15,0 0-12-15,0 0 10 16,0 0-11-16,0 0 0 16,0 0 7-16,0 0-7 15,0 0 0-15,0 0 14 16,0 0-14-16,0 0-1 15,0 0 0-15,0 0-3 0,0 0 4 16,0 0 0 0,0 0 8-16,0 0-5 0,0 0-2 15,0 0-2-15,0 0 1 16,0 0-6-16,0 0 6 16,0 0 1-16,0 0 1 15,0 0 7-15,-4 0-8 16,-4 0-1-16,4 2 0 15,0 0 2-15,-1 0 2 16,3-2-3-16,-2 2-1 16,0-2 3-16,0 2 5 15,2-2-8-15,2 0 0 16,0 0 0-16,0 0 4 0,0 0-3 16,0 0 1-1,0 0 2-15,0 2-2 0,0-2-2 16,0 0 0-16,0 0 1 15,0 0 2-15,0 0-2 16,0 0-1-16,0 0 0 16,0 0 3-16,0 0-3 15,0 0 1-15,0 0 0 16,0 0 17-16,0 0-18 16,0 0 0-16,0 0 0 15,0 0 1-15,0 0 2 16,0 0-3-16,0 0 0 15,0 0 8-15,0 0-8 16,0 0-6-16,0 0 6 16,-2 0 0-16,-2 2 2 15,2 0-2-15,0 0 0 0,-1 0-1 16,3-2 1-16,0 0 0 16,0 0 0-16,0 0 0 15,0 0 5-15,0 0-5 16,0 0 0-16,0 0 0 15,0 0-1-15,0 0 1 16,0 0 0-16,0 0 1 16,0 0 5-16,0 0-5 15,0 0-1-15,0 0 0 16,0 0-7-16,0 0-1 16,0 0-24-16,0 0-69 15,-4 4-22-15,-5 0-112 16,-4 10-142-16,2-2-267 0,-1-2-175 0</inkml:trace>
  <inkml:trace contextRef="#ctx0" brushRef="#br0" timeOffset="4878.92">12753 8081 682 0,'0'0'355'0,"0"0"-140"0,0 0-152 15,0 0 1-15,0 0 77 0,0 0 0 0,0 0-64 0,-9-8-50 0,9 8-11 16,0 0-6-16,0-2 6 16,0 0 13-16,11-2-13 15,5-2 11-15,11-2 2 16,11-2 19-16,10-2 5 16,14 0-2-16,15 0 2 15,10 2-4-15,6 0-14 16,3 4-1-16,0-1-13 0,-11 6-9 15,-10 1-12-15,-11 0 1 16,-8 0 4-16,-6 0-4 16,-6 0 0-16,-6 0 0 15,-3 0 0-15,-4-3-1 16,6 2 1-16,0-3-1 16,5 2 16-16,8-2-15 15,6 0 5-15,6 1 6 16,5 0-10-16,1 1 12 15,-1 2-6-15,-2 0-8 16,-7 0 6-16,-9 0-6 16,-5 0-6-16,-8 2 4 15,-2 1 3-15,-6 1-1 16,-3 0 6-16,0-1-6 16,1-3 6-16,-1 0-6 0,4 0 1 15,2 0 0-15,0 0 0 16,3 0 5-16,-3 0-1 15,-2 0-3-15,-7 0-1 16,-6 0-1-16,-8 0-7 16,-1 0 1-16,-7 0 3 15,0 0 3-15,0 0 10 16,0 0-9-16,0 0 19 16,0 0-18-16,0 0-2 15,3 0 11-15,-3 0-10 16,2 0 4-16,-2 0 11 15,2 0-15-15,-2 0 14 16,0 0-10-16,0 0-4 0,0 0 28 16,0 0-14-1,0 0 1-15,0 0 5 0,0 0-21 16,0 0 9-16,0 0-9 16,0 0 0-16,0 0 5 15,0 0-5-15,0 0 8 16,0 0-2-16,0 0-6 15,0 0-2-15,0 0 2 16,0 0 1-16,0 0 26 16,0 0-26-16,0 0 11 15,0 0-12-15,0 0 5 16,0 0-7-16,0 0 2 0,0 0 0 16,0 0 9-1,0 0-9-15,0 0 6 0,0 0-6 16,0 0 1-16,0 0 7 15,0 0-8-15,0 0 2 16,0 0 14-16,0 0-16 16,0 0 0-16,0 0 0 15,0 0-4-15,0 0 4 16,0 0 1-16,0 0-1 16,0 0 10-16,0 0-9 15,0 0-2-15,0 0 1 16,0 0-8-16,0 0 8 15,0 0 1-15,0 0 0 0,0 0 5 16,0 0-4-16,0 0-3 16,0 0 1-16,0 0-14 15,0 0 4-15,0 2-26 16,0 2-77-16,-2 4-38 16,-12 10-76-16,3-3-138 15,-3 0-387-15</inkml:trace>
  <inkml:trace contextRef="#ctx0" brushRef="#br0" timeOffset="6744.1">17544 8205 861 0,'0'0'358'0,"0"0"-190"0,0 0-88 0,0 0 99 0,0 0 47 0,0 0-89 0,0 0-54 0,-16-10-46 15,16 10-18-15,0 0 0 16,0 0 2-16,0 0-15 15,0 0-5-15,0 0-1 16,16 0-11-16,5 0 11 0,16 0 23 16,11 0 21-16,17 0-20 15,13 0-15-15,9 0 10 16,7 0-13 0,23 2-6-16,26 2 10 0,19 2 20 15,6 2 13-15,-33 0-26 16,-35-2-15-16,-32-2 1 15,-3 1-3-15,8-4-7 16,7 3 5-16,8 0 4 16,-13 0 2-16,-11-2-4 15,-8 1 2-15,-10-2-1 16,-3 2-1-16,-5-2-18 16,-2 1 18-16,-1 0 0 0,2 0-18 15,2 1-3 1,1-3-19-16,2 0 5 0,5 0-8 15,1 0 10-15,-2 0 32 16,-2 0 1-16,-1 0 0 16,-3-7 10-16,-5 1-9 15,1 0 5-15,0-2-6 16,-5 0 0-16,1 0 11 16,-5 2-9-16,-6-2 4 15,-3 4-6-15,-5 0 1 16,-1 2 3-16,-3 0-4 15,-3 2 0-15,3-2 6 16,0 2 0-16,2-2-6 16,0 2 0-16,3-2 0 15,1 0 6-15,3 2-5 0,3-2 9 16,-2 0 17-16,1 2-15 16,-2-2 2-16,-4 0-14 15,-6 2 1-15,-1 0 8 16,-5 0-8-16,1 0 9 15,-3 0 12-15,0 0-14 16,0 0 11-16,0 0 6 16,0 0-17-16,0 0 24 15,0 0-18-15,0 0-1 16,0 0 11-16,0 0-24 16,0 0 0-16,0 0 0 15,0 0-3-15,0 0 3 0,0 0 0 16,0 0 1-1,0 0-1-15,0 0 2 0,0 0 2 16,0 0 10-16,0 0-13 16,0 0 18-16,0 0-18 15,0 0 6-15,0 0-4 16,0 0-2-16,0 0-1 16,0 0 3-16,0 0 5 15,0 0 10-15,0 0-5 16,0 0 3-16,0 0-1 15,0 0-15-15,0 0 1 16,0 0 0-16,0 0 0 16,0 0 6-16,0 0-7 15,0 0 0-15,0 0-1 16,0 0 2-16,0 0-1 0,0 0 1 16,0 0 0-16,0 0 9 15,0 0-10-15,0 0 0 16,0 0 0-16,0 0-1 15,0 0 1-15,0 0 0 16,0 0 1-16,0 0 6 16,0 0-7-16,0 0 0 15,0 0-1-15,0 0-14 16,0 0 15-16,0 0 0 16,0 0 1-16,0 0 2 15,0 0-3-15,0 0 0 16,0 0 0-16,0 0 1 0,0 0 4 15,0 0-4-15,0 0-1 16,0 0 0-16,0 0-20 16,0 0-5-16,2 0-8 15,2 0-2-15,1 0 5 16,-3 0-25-16,-2 0-6 16,2 0 0-16,-2 0-10 15,0 0 11-15,0 0 2 16,0 0 1-16,0 0 21 15,0 0-1-15,0 0 4 16,0 0 5-16,0-2-35 16,4-4-19-16,1 0-2 15,0 0 2-15,1 0-1 16,-1 0-52-16,-3 2-42 0,-2 0 8 16,0 2-90-16,-2 2-82 0</inkml:trace>
  <inkml:trace contextRef="#ctx0" brushRef="#br0" timeOffset="10358.95">11599 9330 45 0,'0'0'254'0,"0"0"-62"0,0 0-68 0,0 0-9 0,0 0 15 0,0 0-24 0,0 0-38 0,0 0-24 15,0 0-19-15,0 0 17 16,0-2 23 0,0 0 39-16,0 2 27 15,2-2 24-15,3 0-26 0,-3 2-14 16,4 0-23-16,3 0-15 15,5 0-20-15,8 0-24 16,4 2 9-16,13 8-10 16,9 2 2-16,10 5 7 15,11-4-40-15,8-1 13 16,2 0-14-16,4-4 0 16,0-2 5-16,-2-2-5 15,0 0 6-15,-10 0 0 0,-3 1-6 16,-13-1 0-16,-6 0-1 15,-7-3-2 1,-1 3 3-16,-4-2 0 16,1-2 1-16,0 0-1 0,2 0 0 15,2 0 0-15,3 0 0 16,4 0 0-16,5 0 7 16,2 0-6-16,1 0-1 15,3 0 0-15,0 0-2 16,-2 0 2-16,0 0 0 15,-2 0 1-15,0 0 3 16,0 0-4-16,-1 0 0 16,-2 0 0-16,3 0-5 15,-2 0 5-15,1 0 6 16,-1 0-5-16,-3-3 2 0,-4-1-2 16,-4 1-1-16,-4 2 0 15,1 1-5 1,3-3 5-16,-1 2 7 0,5-2-6 15,-3 1-1-15,4 1 0 16,-4-3 0-16,-2 1 0 16,-6 3 1-16,-2 0-1 15,-7 0 1-15,-4 0 5 16,-2 0-6-16,-1 0 0 16,-1 0 0-16,2 0-1 15,4 0 1-15,-1 0 5 0,2 0-4 16,1 0 8-1,2 0-8-15,-4 0 1 0,-3 0 4 16,-4 0-5-16,-5 0 0 16,-4 0 8-16,-2 0-9 15,-3 0 0-15,-4 0 8 16,2 0-8-16,-2 0 6 16,0 0 2-16,0 0-6 15,3 0 11-15,1 0-13 16,3 3 0-16,-1-2 0 15,8 2 1-15,1-2-1 16,4 1 9-16,2 1-3 16,4 1 14-16,-5 0-6 15,0 1-14-15,-2 0 9 0,0-1-9 16,2 1 1-16,4 0 11 16,3-1-12-1,7 0 18-15,-1-3-16 0,2 3 5 16,-1 1-2-16,-3-3-5 15,-4 1 1-15,-7 1 5 16,-5-1-5-16,-7-2 3 16,-4 2-4-16,-2-3 0 15,-2 0 21-15,0 2 0 16,0-2 1-16,0 0 3 16,0 0-23-16,0 0 1 15,0 0-3-15,2 0 0 16,-2 0 0-16,0 0 1 15,0 0 6-15,0 0-2 0,0 0-4 16,0 0-2-16,0 0-8 16,0 0 9-16,0 0 13 15,0 0-5-15,0 0 2 16,0 0-10-16,0 0 6 16,0 0-12-16,0 0 6 15,0 0 0-15,0 0 3 16,0 0-2-16,0 0 9 15,0 0-7-15,0 0 3 16,0 0-1-16,0 0-5 16,0 0 0-16,0 0 6 15,0 0-5-15,0 0 0 16,0 0-1-16,0 0 0 16,0 0-1-16,0 0 1 0,0 0 0 15,0 0 10-15,0 0-10 16,0 0 0-16,0 2 0 15,0-2-5-15,0 2 5 16,0 0 0-16,0-2 0 16,0 0 11-16,0 0-10 15,0 0-2-15,0 0 1 16,0 0-8-16,0 0 8 16,0 0 9-16,0 0-1 15,0 0 12-15,0 0-18 16,0 0 17-16,0 0-19 15,0 0 12-15,0 0-4 0,0 2 0 16,0-1-7-16,0 2 9 16,0-1-10-16,0 0 0 15,-2-2-6-15,2 2 3 16,0-2 3-16,-2 0 1 16,2 2-1-16,0-2 5 15,0 0-4-15,0 0-2 16,0 0 1-16,0 0-4 15,0 0 4-15,0 0 1 16,0 0-1-16,0 0 0 16,0 0 5-16,0 0-6 15,0 0 1-15,0 0-2 16,0 0 2-16,0 0 0 16,0 0 1-16,0 0-1 15,0 0 4-15,0 0-4 16,0 0 0-16,0 0 0 0,0 0 0 15,0 0 0-15,0 0-2 16,0 0 2-16,0 0-4 16,0 0 4-16,0 0 0 15,0 0 0-15,0 0 8 16,0 0-8-16,0 0-6 16,0 0 6-16,0 0-1 15,0 0 1-15,0 0 0 16,0 0 0-16,0 0 0 15,0 0 0-15,0 0-1 16,0 0 1-16,0 0-14 16,0 0 14-16,0 0 1 0,0 0-1 15,0 0 2-15,0 0-2 16,0 0-1-16,0 0 1 16,0 0-6-1,0 0 5-15,0 0-4 0,0 0 4 16,0 0-14-16,0 0-9 15,0 0 11-15,0 0-5 16,0 0-8-16,0 0 16 16,0 0-26-16,0 0-32 15,0 0-42-15,0 0-38 16,0 0-85-16,15 0-157 16,1 0-251-16,-1 0-12 0</inkml:trace>
  <inkml:trace contextRef="#ctx0" brushRef="#br0" timeOffset="13658.83">21082 9675 816 0,'0'0'144'0,"0"0"-144"0,0 0-195 15,0 0 139-15,0 0 39 0,0 0 16 0,104-68-214 0</inkml:trace>
  <inkml:trace contextRef="#ctx0" brushRef="#br0" timeOffset="14553.5">16998 9356 494 0,'0'0'192'0,"0"0"-137"16,0 0 24-16,0 0 116 15,0 0 31-15,0 0-56 16,0 0-69-16,0-6-35 15,0 6 27-15,0 0-6 16,0 0-24-16,0 0-20 0,0 0-21 16,0 0 8-16,0 0-9 15,0 0-11-15,0 0 12 16,0 0-21-16,0 0 7 16,0 0-8-16,-5 0-39 15,1 8-84-15,-6 4-62 16,4 4-73-16,-5 1-62 15,-5 11 34-15,3-5 86 16,-1-2-142-16</inkml:trace>
  <inkml:trace contextRef="#ctx0" brushRef="#br0" timeOffset="15039.13">16797 9611 179 0,'0'0'219'0,"0"0"-105"0,0 0 19 0,0 0 52 0,0 0 24 0,0 0 10 0,0 0-45 0,-30 18-17 0,30-18-23 16,0 0-26-16,0 0-11 16,10 0-40-16,10 4 25 15,9 0 6-15,13 0-29 16,9 2-10-16,11 2-20 16,13-4-17-16,9 0 10 15,10 0-14-15,6-4 17 16,0 4-4-16,0 0-20 15,-4 2-2-15,-5 2 1 16,-4 2-9-16,-4-2 9 16,2 0 1-16,1 0-1 15,5-4 1-15,8 0 7 0,22 0-7 16,21-2-1-16,18-2-3 16,-13 0 3-16,-35 0 0 15,-37 0 1-15,-30 2-1 16,2 2-1-16,-5 0 0 15,-4 0 1-15,-11 1-4 16,-12-1 4-16,-6-3 6 16,-4-1 1-16,-1 2-1 0,-4-2 0 15,0 0-6 1,2 0 0-16,-2 0 1 16,3 0 6-16,-1 0-7 15,2 0-8-15,3 0-5 0,7 0-66 16,12 0-51-16,45 0-119 15,-2-6-119-15,7-2-310 0</inkml:trace>
  <inkml:trace contextRef="#ctx0" brushRef="#br0" timeOffset="16223.04">21841 9705 580 0,'0'0'267'0,"0"0"-189"0,0 0 13 0,0 0 75 0,0 0-33 0,0 0-70 16,0 0-47-16,-44-4-8 0,44 4-6 0,0 0-1 0,0 0 22 0,0 0-6 15,0 0 4-15,6 0 37 16,15 0 12-16,8 6 5 16,11 0 16-16,13-2-31 15,12-2-21-15,12-2-18 16,13 2 21-16,7-2-5 15,26 2-36-15,31 2 9 16,35 0 8-16,8 2 28 16,-15 2-24-16,-23 3-22 15,-51-4 1-15,-21-1 4 0,-24 0-4 16,-10 0 4-16,3 0 5 16,2 0-10-16,-5 1 7 15,-12-4-6-15,-12 0-1 16,-14-3 31-16,-3 0-3 15,-8 0 6-15,-2 0 0 16,-2 0-20-16,2 0 4 16,-2 0-9-16,0 0-9 15,0 0 10-15,0 0-10 16,2 0 1-16,-2 0 11 16,0 0-12-16,0 0 0 15,0 0-2-15,0 0 2 16,0 0 0-16,0 0 8 15,0 0 5-15,0 0-3 0,0 0-10 16,0 0 25 0,0 0-7-16,0 0-1 0,0 0 10 15,0 0-21-15,0 0 7 16,0 0-12-16,0 0 0 16,0 0-1-16,0 0 1 15,0 0-1-15,0 0 13 16,0 0-13-16,0 0 1 15,0 0-1-15,0 0 5 16,0 0-5-16,0 0 0 16,0 0 2-16,0 0 15 15,0 0-17-15,0 0 2 16,0 0-2-16,0 0-4 16,3 4 4-16,-1 0 1 0,2 0 0 15,-4-3 11 1,2 4-12-16,0-4 0 0,1 2-1 15,-1-2-2 1,1 2 3-16,-3-3 2 0,2 1-1 16,0 2 11-16,-2-3-11 15,2 1-1-15,-2 2 0 16,2-3-9-16,1 0 9 16,-1 2 1-16,0-2-1 15,0 1 0-15,0 2-2 16,0-2 1-16,3-1-6 15,-3 3-37-15,3-3 7 0,-3 1-11 16,1-1-12-16,-3 0-8 16,0 3-69-16,0-3-18 15,0 0-17-15,-7 2-18 16,-9-2-144-16,-7 0-341 0</inkml:trace>
  <inkml:trace contextRef="#ctx0" brushRef="#br0" timeOffset="17617.16">12150 11026 1287 0,'0'0'613'0,"0"0"-480"0,0 0-92 0,0 0 19 0,0 0 60 0,0 0-64 0,0 0-38 0,33 15-18 0,5 3 1 16,10 2 13-16,20 0-13 15,14-6-1-15,13-6 8 16,8-6-7-16,2-2 4 16,-1 0-5-16,-7-2-12 15,-9-8-66-15,-12-2-57 16,-11-2-38-16,-3-10-52 16,-17 2-160-16,-14 4-205 15</inkml:trace>
  <inkml:trace contextRef="#ctx0" brushRef="#br0" timeOffset="18312.66">13908 11069 833 0,'0'0'604'0,"0"0"-385"0,0 0-147 16,0 0 4-16,0 0 48 0,0 0-31 0,0 0-32 0,39 4-27 0,8 0 4 15,31 2 2-15,36 2-12 16,32 0 30-16,15 2-13 16,-7-2-44-16,-31 2 14 0,-39-4-15 15,-20 0-1 1,-12-2-48-16,6 2-88 0,0-2-35 15,0 0-5-15,-12-2-47 16,4-2-49 0,-13 0-99-16,-3 0-27 0</inkml:trace>
  <inkml:trace contextRef="#ctx0" brushRef="#br0" timeOffset="18785.38">16761 11185 838 0,'0'0'584'0,"0"0"-371"0,0 0-109 0,0 0-5 0,0 0 30 0,0 0-50 0,0 0-42 0,105 0 1 15,-13-2-36-15,39-8 11 16,38-4-13-16,16-2-2 16,-9 0 1-16,-20-2-36 15,-44 6-39-15,-31 0 44 16,-27 2-280-16,-16 2-186 15,-9 2 152-15,-9 0-357 0</inkml:trace>
  <inkml:trace contextRef="#ctx0" brushRef="#br0" timeOffset="21048.39">12198 12512 1347 0,'0'0'366'15,"0"0"-278"-15,0 0-88 0,0 0-10 0,0 0 10 0,0 0 44 0,0 0-3 0,116 13-32 0,-45-12 9 16,14 3-17-16,29-4 12 16,30 0 0-16,37 0-1 15,22 0 16-15,-1-15-27 16,-15 1-1-16,-46 2 17 15,-37 6-16-15,-36 3 0 16,-24 3-1-16,-11 0-23 16,-8 0-49-16,-14 0-10 15,-11 0 82-15,-7 3 9 0,-19 0 8 16,-6 1-4 0,3 0-2-16,5-1-10 0,4-2 3 15,11 2-4-15,9-1-62 16,0-1-196-16,16 2-54 15,44-2 14-15,-4-1 102 16,2 0-65-16</inkml:trace>
  <inkml:trace contextRef="#ctx0" brushRef="#br0" timeOffset="21682.39">15672 12709 861 0,'0'0'399'0,"0"0"-238"0,0 0-83 0,0 0 33 0,0 0 29 0,0 0-38 0,116 2-16 16,-36 4-39-16,42 0 4 16,40 2 21-16,19 0 14 15,-5 0-52-15,-18 0-34 16,-21-4 11-16,-10 0-11 15,-21-4 1-15,-23 2 3 16,-23-2-4-16,-11 0 0 0,2 0 0 16,-6 0-11-16,-7 0 10 15,-15 0 0-15,-13 0 1 16,-7 0 17-16,-3 0-9 16,0 0-7-16,0 0 7 15,0 0-7-15,0 0-2 16,0 0 1-16,0 0-74 15,0 0-88-15,0 0-106 16,4 0-291-16,2 0-154 0</inkml:trace>
  <inkml:trace contextRef="#ctx0" brushRef="#br0" timeOffset="22386.67">19765 12547 740 0,'0'0'631'0,"0"0"-405"0,0 0-82 0,0 0 4 0,0 0 12 0,0 0-86 0,0 0-53 16,-56-3-14-16,76 3-7 0,9 0 0 15,16 4 19-15,15-1-10 16,31-3-6-16,32 0 31 16,26-18-22-16,-9 0 7 15,-28 6-18-15,-32 3 10 16,-25 4 0-16,5 1-11 16,1-1 9-16,-3 0-9 15,-21 2 7-15,-16-1 20 16,-13 4 1-16,-8-2 58 15,0 2 0-15,0 0-48 16,-4 0-19-16,-5 0-10 16,-1 0-2-16,0 0-7 0,1 0-21 15,3 0-48-15,2 0-34 16,-4 0-35-16,2 5-21 16,-3-1-83-16,-9 0-89 15,1 0-192-15,-4-4-26 16</inkml:trace>
  <inkml:trace contextRef="#ctx0" brushRef="#br0" timeOffset="25606.46">20714 11685 29 0,'0'0'144'0,"0"0"-112"0,0 0-32 16,0 0-10-16,0 0 7 0,0 0 2 0,0 0 1 0,60-71-2 0,-53 67 2 0,-1 2 0 0,-1 0 1 0,1 2 12 0,-4 0 0 0,0 0 18 15,2 0-16-15,-4-2-15 16,0 2 0-16,0 0-15 15,0 0-15-15,0 0 29 16,0 0 1-16,0 0 70 16,0 0-15-16,0 0-19 0,0 0 9 15,0 0-8-15,0 0 8 16,0 0 13-16,0 0-3 16,0-2 21-16,2 0 28 15,2 0 17-15,3 0-11 16,-3-2-13-16,0 2 2 15,-2-2 8-15,1 2-22 16,0 0 10-16,-3 2-14 16,0 0 8-16,0 0 16 15,0-2 0-15,0 2-2 16,0 0-18-16,0-2-26 0,0 0 6 16,0 0-6-1,0 0-13-15,0-4-9 0,-8 0-24 16,-5-2 2-16,-7-4-2 15,-5 0-13-15,-6 0 0 16,-5-2 1-16,-1 2 36 16,-5 0-16-16,-5 0-20 15,2 2 1-15,-4 0 0 16,-3 1 4-16,-2 4-9 16,-2-1 3-16,-5 2 0 15,3-2-1-15,5 2 1 16,2 0 0-16,4-3 5 15,7 2-4-15,5-1-2 16,0-1 1-16,7 0-1 16,-1 0 0-16,2-1 1 15,0 2 0-15,3 2 9 0,-3 0-8 16,0 3-2-16,-2 1-4 16,-2 0 0-16,-3 0 4 15,1 0 2-15,-2 0-1 16,1 8 0-16,3-2 1 15,4 2 5-15,-2-3-6 16,2 1-5-16,0 2 5 16,2-1 0-16,-2 0 6 15,0 0-6-15,0 1 1 16,-2-1 1-16,2 4-2 16,-2-1-6-16,-2 4 0 15,-2 4 7-15,-1 0-1 0,1 4 0 16,0 0 1-16,4 2 4 15,0 2-5-15,6 2 0 16,0 2 5-16,2 2 1 16,0 4 0-16,4 1-6 15,1-1 1-15,5 2-2 16,2-2 1-16,2 2 0 16,5 2 15-16,2 2-15 15,0 2 9-15,0 2-9 16,11 2 0-16,7-1 0 15,5-1 0-15,4-4 1 16,4-4 8-16,4-2-9 16,7-4-1-16,5-4 0 0,6-2-7 15,10 0 6-15,9-4 4 16,3-1 5-16,10-1 3 16,0-1-4-16,2 0 0 15,-1-3-6-15,1 0-1 16,2 0 1-16,0-2 14 15,-2-4-8-15,3 0 16 16,-3-6-22-16,-3-2 10 16,1-2-10-16,-3 0 2 15,-2-6 10-15,-2-8 4 16,-2 2 0-16,-7 0 3 16,-4 2-19-16,-3 0 0 15,-4 0 0-15,-1-2 1 16,-1 2 11-16,0-2-11 0,-2-2 5 15,0-3-6 1,-4-1 4-16,4-4-4 0,-6-2 0 16,2 1 0-16,-5-4 1 15,-5 5 0-15,-5 0-1 16,-4 2 0-16,-4 0 1 16,-4 2 0-16,-4 0 0 15,0 0 0-15,-7-2 5 16,2 2-5-16,-5 0-1 15,-3 0 0-15,-1-2 8 16,-3-1-4-16,-2-1-3 16,0-1 0-16,0-2 9 0,0 1-10 15,0-2 0 1,0 0-1-16,-2 0 2 0,-3 2 4 16,1 2-4-16,-2 0 6 15,-6 2 8-15,-3 2-13 16,-6 0 11-16,-5 0-12 15,-8 0 0-15,-3 0 13 16,-1 2-8-16,0-1 3 16,3 2 0-16,-2 1-8 15,0-1-2-15,-1 4 1 16,-2 0 0-16,-3-1 2 16,-3 3-1-16,1 0-1 15,1 1 7-15,-1 2-7 16,5 2 0-16,0 0 0 15,2 0 0-15,4 2 16 0,6 2-15 16,3 0 7 0,7 0 6-16,5 0-13 0,7 0-1 15,3 0 1-15,3 0 0 16,0 0-2-16,0 0 1 16,0-2-9-16,0 2 9 15,0 0-1-15,0 0 1 16,0 0 6-16,0 0-5 15,0 0-2-15,0 0-9 16,-3 0-29-16,3 0-40 16,-2 0-83-16,0 0-36 15,2 2-72-15,0 2-86 16,0-2-129-16,16 0 106 0,-1-2-380 0</inkml:trace>
  <inkml:trace contextRef="#ctx0" brushRef="#br0" timeOffset="28492.96">23906 6286 371 0,'0'0'204'0,"0"0"-125"0,0 0-76 0,0 0 7 0,-35-122-10 0,22 92 113 0,-3 0-19 0,-1 0-42 16,-4 3-42-16,3 4 62 16,3 2 65-16,1 6-24 15,8 2-20-15,-1 5 32 16,3 0-25-16,2 2 23 16,-1 2-12-16,3 0-24 15,0 2-6-15,0 0-14 16,0 2-24-16,0 0 2 15,0 0-30-15,11 0-9 16,16 0 1-16,15 0-6 16,14 0 0-16,13 2 6 15,5 14-1-15,1 9 9 16,-3 7-8-16,-13 4-6 16,-11 8-1-16,-17 8 0 0,-15 6 0 15,-16 8 7-15,0 7-7 16,-23 3 15-16,-12 2-15 15,-10 2 0-15,-4 0 7 16,-7 4 18-16,-2 5-1 16,0-1-2-16,2 0-16 15,6-1 9-15,3-5-5 16,9-4-10-16,2-4 9 16,7-2-9-16,5-3 1 15,3-1 6-15,4-2-7 16,5 0 5-16,2-2-5 15,1 0-3-15,5-4 3 0,-2-1 0 16,4-4 0 0,2-1 4-16,0-3-3 0,8-3-2 15,11-6-4-15,8-2-1 16,6-4 5-16,7-4 1 16,5-6-6-16,4-2 4 15,0-7 4-15,-2-3 4 16,-7-5-6-16,-9-2 0 15,-8-1 6-15,-8 2-6 16,-7 2 9-16,-2 8-2 16,-6 8-6-16,0 12 15 0,-8 12 8 15,-15 12 9 1,-9 11 8-16,-4 11-32 0,-4 6 0 16,-4 20-9-1,-1 25 0-15,3 19 0 0,6 9 0 16,16-5 1-16,11-14 14 15,9-9-14-15,0 1-1 16,13 0 0-16,16 0-11 16,9-1 11-16,11-4 0 15,12-5 0-15,3-4 12 16,9 0-12-16,4 1 0 16,2-3 0-16,6-2-2 15,0-5 2-15,-2-3 0 16,-10-2 1-16,-13-16 4 15,-18-17-4-15,-15-16-1 0,-7-6 0 16,-7 7-3-16,-6 2 3 16,-7 0 2-16,-15-6 5 15,-33-7 13-15,-38-3-19 16,-44-4 33-16,-45-4 6 16,-24-6-21-16,-3-14 20 15,7-10-23-15,27-8-10 16,29 0-3-16,37 0 3 15,29 0-4-15,17 0-2 16,-4 0 1-16,2 0-4 16,6-2 3-16,19-2-15 15,22 0-34-15,11-6-129 0,29-6-171 16,85-32-52 0,-6 4-263-16,9-5-213 0</inkml:trace>
  <inkml:trace contextRef="#ctx0" brushRef="#br0" timeOffset="28910.05">25359 10764 5 0,'0'0'1041'0,"0"0"-765"0,0 0-199 0,0 0-16 0,0 0 153 0,0 0-10 0,0 0-66 15,20-2-57-15,-1 2-36 16,12 0-6-16,15 0-5 16,21 0-11-16,32 0-8 15,-2 0-15-15,8 0-7 16,-3 0-69-16,-3 0-131 0,-13 0-171 15,-24 0-348-15</inkml:trace>
  <inkml:trace contextRef="#ctx0" brushRef="#br0" timeOffset="29674.92">26591 10479 734 0,'0'0'641'16,"0"0"-407"-16,0 0-171 16,0 0-56-16,0 0 59 15,0 0 40-15,18 103-62 16,-18-48-22-16,0 10 9 15,0 5-22-15,-4 0-2 16,-7-2-7-16,-1-6-44 16,2-11-109-16,0-11-46 15,4-14-42-15,-1-12-2 16,3-12 34-16,-1-2 138 0,1-16 20 16,-1-18 51-1,3-13 119-15,2-7 54 0,0-10-18 16,11-6-33-16,9-2-48 15,2-2 24-15,-3 4 19 16,-4 8 1-16,-3 7 31 16,-6 9-19-16,-2 12-17 15,1 8-35-15,3 8-56 16,4 6-16-16,5 6-6 16,8 4-25-16,8 2 24 15,10 0-9-15,6 6 0 16,2 8 1-16,-2 4-31 15,-8 0 6-15,-12 0-3 16,-14 0-15-16,-15 2 52 16,-3 2 30-16,-32 2 23 15,-12 3 21-15,-10-4-20 0,1 1 23 16,9-2-16-16,11-5-43 16,18 1-18-1,13-2 0-15,5 4-70 0,17 6 5 16,18 4 5-16,9 6 37 15,3 4 1-15,-2 4-37 16,-9 4 24-16,-10-4 20 16,-16-4-2-16,-10-8 17 15,-19-7 6-15,-27-7 52 16,-14-10 10-16,-12-6 4 16,-3-2 24-16,4-2-47 15,5-14-19-15,13-2-18 0,20-3-12 16,19 3-30-1,14-4-89-15,69-12-191 0,7 4-182 16,9 4-168-16</inkml:trace>
  <inkml:trace contextRef="#ctx0" brushRef="#br0" timeOffset="30074.68">27300 10722 1610 0,'0'0'379'0,"0"0"-290"0,0 0-48 0,0 0 101 0,0 0-46 0,0 0-81 0,0 0-14 16,-116 44 5-16,100-8-6 16,1 2 1-16,4-2 6 15,6-2-6-15,5-4-1 16,7-6 0-16,29-8-19 15,13-6 1-15,15-10-26 16,8 0-23 0,-1-18-33-16,-4-11-51 0,-16-10 50 15,-13-3 71-15,-23-4 30 16,-15 0 17-16,-4 2-11 16,-32 4 53-16,-10 8 48 15,-8 11 9-15,3 14-35 16,4 7-47-16,9 0-24 0,14 24-10 15,14 6-22-15,10 2-108 16,27 2-107-16,52-6-80 16,-8-8-333-16,-2-10-109 0</inkml:trace>
  <inkml:trace contextRef="#ctx0" brushRef="#br0" timeOffset="30374.19">27808 10740 679 0,'0'0'707'16,"0"0"-452"-16,0 0-23 15,0 0 5-15,0 0-43 16,-125 16-88-16,105 6-46 16,11 4-22-16,9-2-38 15,0 0 0-15,15-4-6 0,17-6-13 16,11-8 6-16,3-6-17 16,3 0-20-16,1-6 10 15,-8-14-48-15,-11-4 25 16,-16-4 38-16,-15-4 25 15,0 0 3-15,-31 0 16 16,-13 2 24-16,-10 6-6 16,-4 6 3-16,0 9-6 15,3 9 0-15,10 0-34 16,9 11-6-16,14 9-65 16,22 10-162-16,0-4-251 15,18-6-243-15</inkml:trace>
  <inkml:trace contextRef="#ctx0" brushRef="#br0" timeOffset="30957.49">28138 10722 1235 0,'0'0'546'16,"0"0"-433"-16,0 0-72 15,0 0 66-15,0 0 18 16,0 0-79-16,0 0-21 15,-54 116-25-15,44-86 6 16,-2-4-5-16,3-8 0 16,1-8 6-16,-2-7 1 15,6-3-8-15,-1 0-15 16,5-15-37-16,0-9-29 0,0-8 18 16,16-4-1-1,8-2 42-15,7 0 16 0,6 2-11 16,0 8 16-16,3 8 1 15,-2 10-5-15,-3 10 5 16,-6 0 6-16,-4 10 31 16,-9 16 23-16,-7 4-6 15,-9 2 46-15,0 2-29 16,0-2-12-16,-16-4 2 16,3-8-33-16,0-6-16 15,3-6-4-15,8-5-7 16,2-3-2-16,0 0-30 15,0-21-55-15,2-3 9 0,17-8 18 16,3-2-6 0,7-2 29-16,7 4-6 0,-1 4 25 15,1 8 11-15,-1 6 6 16,-6 6 10-16,-4 8 26 16,-8 0 41-16,-7 1 3 15,-8 17-17-15,-2 5 30 16,-2 3-29-16,-19 4-18 15,1-4-24-15,3-2-22 16,6-2-22-16,8-6-162 16,8 2-125-16,17-6 38 15,4-6-834-15</inkml:trace>
  <inkml:trace contextRef="#ctx0" brushRef="#br0" timeOffset="31290.55">29045 10798 646 0,'0'0'631'0,"0"0"-410"0,0 0-140 0,0 0 56 0,0 0 28 0,0 0-43 0,122-16-56 15,-66 14-46-15,8 2-18 16,5 0-2-16,21 0-56 15,-19 0-178-15,-13 0-401 0</inkml:trace>
  <inkml:trace contextRef="#ctx0" brushRef="#br0" timeOffset="32023.3">29898 10718 1031 0,'0'0'589'0,"0"0"-430"0,0 0 8 0,0 0 11 0,0 0-59 0,0 0-69 0,0 0 29 0,-89 150-36 15,69-79-27 1,0 5-7-16,6 0-9 0,3-4-8 16,5-12-59-16,6-12-73 15,0-19-129-15,0-18-409 16,4-11-243-16</inkml:trace>
  <inkml:trace contextRef="#ctx0" brushRef="#br0" timeOffset="32411.05">29978 10597 751 0,'0'0'650'0,"0"0"-467"15,0 0-98-15,0 0 21 0,0 0 77 16,0 0-111-16,0-110-46 16,24 92-25-16,8-2-1 15,8 4 0-15,5 4 1 16,6 6-1-16,2 6 22 16,-2 0 9-16,-9 16 27 15,-15 16-35-15,-20 12-17 16,-7 13 19-16,-36 5 6 15,-16 4-4-15,-9-2 10 16,-3-8 2-16,4-12 5 16,10-8-22-16,15-11-21 15,12-7-1-15,15-4-1 0,8-5-70 16,6 0-18 0,27 0 6-16,17 1 58 0,19-2 15 15,28 2-27-15,35-3-95 16,17-7-79-16,-24 0-106 15,-34-4-312-15</inkml:trace>
  <inkml:trace contextRef="#ctx0" brushRef="#br0" timeOffset="32757.15">31159 10553 1252 0,'0'0'395'16,"0"0"-268"-16,0 0 62 15,0 0 25-15,0 0-79 16,0 0-49-16,0 0-23 16,-101-50-28-16,61 68-7 0,-1 7-10 15,1 3 17-15,5 3-9 16,14 1-26-16,13 0 0 16,8 3-5-16,10-5-10 15,21 0 5-15,11 0-24 16,10-4-6-16,4 0 13 15,-4-2 24-15,-7 0 3 16,-9-4 1-16,-18-2 5 16,-18-4 15-16,-12-3 95 15,-34-1-2-15,-22-1-45 0,-7 1-30 16,0 1 22 0,5 0-34-16,12 6-27 15,3 11-37-15,16-2-211 0,8-4-825 16</inkml:trace>
  <inkml:trace contextRef="#ctx0" brushRef="#br0" timeOffset="34027.19">27862 10285 743 0,'0'0'249'0,"0"0"-184"0,0 0 79 15,0 0 101-15,0 0-12 0,-141-56-61 0,112 38-70 0,0 0-50 0,0-3 86 0,4-2-18 0,6-4-48 0,-2-7-17 16,8-4-37-16,4-6 22 16,9-4 2-16,0-4-7 15,0-3-14-15,20 1-9 16,7-4-12-16,11 0 0 15,7-2 10-15,10-4-2 16,8-4-8-16,6 0 1 16,4-1 9-16,3 3-8 15,4 2 4-15,-2 4-6 16,4 4 1-16,-3 6 5 16,-2 5-5-16,-3 9 6 0,-5 4 11 15,-2 4-17-15,-1 6 11 16,0 0-12-16,-4 0 6 15,3 2-5-15,-3-2 0 16,1-2 4-16,-3-1 6 16,-2 3-10-16,-5 1-2 15,-6 1 1-15,-3 6-15 16,-5 5 15-16,-4 5 2 16,1 4-1-16,-3 0 16 15,2 7-8-15,1 11 1 16,2 6-10-16,0 4 1 0,-2 3 0 15,-1 4 1-15,-2-3 7 16,-3 0-9-16,-6 0 0 16,-4-2-1-16,-4 2 0 15,-10-2-18-15,-4 0 19 16,-2 2-7-16,0-1-8 16,-2-1-18-16,-6-4-50 15,-1-2-66-15,-3-6-59 16,-5 2-74-16,-1-6-95 15,-3-4-378-15</inkml:trace>
  <inkml:trace contextRef="#ctx0" brushRef="#br0" timeOffset="34292.74">29533 9208 849 0,'0'0'414'16,"0"0"-192"-16,0 0-61 0,0 0 36 0,0 0 2 0,0 0-111 0,0 0-46 16,0-10-4-16,6 20 12 15,3 4 1-15,7 0-28 16,9 2-9-16,6-4-14 0,8-2-9 16,13-4 7-1,6-4-54-15,4-2-87 0,-1 0-109 16,12-12-109-1,-17-8-159-15,-14-2-68 0</inkml:trace>
  <inkml:trace contextRef="#ctx0" brushRef="#br0" timeOffset="34506.37">30239 8943 681 0,'0'0'361'15,"0"0"-228"-15,0 0-45 16,0 0 125-16,0 0 0 15,0 0-28-15,0 0-18 16,-23 92-55-16,8-53-54 16,-5 2-27-16,0-2-6 0,2-1-19 15,2-6 0-15,5-4-6 16,3-6-38-16,6-4-90 16,2-4-111-16,0-10-270 15,0-2 18-15,6-2-195 0</inkml:trace>
  <inkml:trace contextRef="#ctx0" brushRef="#br0" timeOffset="35108.53">30451 8967 887 0,'0'0'538'0,"0"0"-361"16,0 0-16-16,0 0 67 15,0 0-22-15,0 0-57 0,0 0-54 16,-2-46-43-16,2 46-4 16,-3 0-23-16,-2 6-10 15,1 16 3-15,0 8-5 16,-3 8 12-16,-2 2-25 16,5 4 0-16,-1-3-3 15,5-5 3-15,0-8-2 16,0-6-35-16,0-8-16 15,0-8 4-15,0-4-18 16,0-2 33-16,0 0 34 16,0 0 0-16,0-12-11 15,0-6 0-15,2-4 11 16,3-7 14-16,2-2-13 0,4-7 0 16,2-5 2-16,7-3-3 15,2 0-1-15,1 4 1 16,-1 6-12-16,0 6 12 15,-4 10 0-15,2 8 0 16,-4 6 0-16,1 6-6 16,-1 0 5-16,-5 0-9 15,1 10 10-15,-4 6 8 16,-3 2-2-16,-3 6 28 16,-2 4 17-16,0 10-15 15,0 6 4-15,-4 9-26 16,-7 3-13-16,3 2 15 15,2-4-16-15,4-4 1 0,2-8-1 16,0-10-34-16,0-6-59 16,0-9-47-16,4-8-77 15,6-7-89-15,3-2-84 16,-5-18-109-16,0-4-221 0</inkml:trace>
  <inkml:trace contextRef="#ctx0" brushRef="#br0" timeOffset="35339.35">30480 9119 664 0,'0'0'394'0,"0"0"-161"0,0 0-21 0,0 0 1 0,0 0-48 0,0 0-91 0,0 0-50 0,13-8 30 0,30 8 11 0,12-1 8 15,11-5-31-15,6-1-31 16,-5 0-11-16,-5-4-127 16,3 0-192-16,-18-1-182 15,-11 2-88-15</inkml:trace>
  <inkml:trace contextRef="#ctx0" brushRef="#br0" timeOffset="35555.35">31081 8989 525 0,'0'0'280'0,"0"0"-80"16,0 0 66-16,0 0-30 0,0 0-55 16,0 0-42-16,0 0-24 15,45-8-2-15,-34 19-28 16,0 3-30-16,0 4-5 16,-2 4-3-16,2 7 23 15,-2 6-26-15,0 5-33 16,0 4-6-16,-3 0-5 15,-1 2-134-15,-2 8-144 16,-3-10-318-16,0-12-395 0</inkml:trace>
  <inkml:trace contextRef="#ctx0" brushRef="#br0" timeOffset="36062.98">30829 9521 1008 0,'0'0'294'0,"0"0"-159"16,0 0 71-16,0 0-28 15,0 0-59-15,0 0-80 16,0 0 12-16,11 54 16 16,-11-10 25-16,0 8-40 15,-19 4-21-15,-10 4-20 16,-7-1 9-16,-3-4-19 0,2-4 0 16,1-7 19-16,1-6-8 15,1-8 9-15,-1-2-3 16,-4-6-17-16,2-1 11 15,3-3-6-15,3 0-5 16,4-4 18-16,10-3-13 16,5 1 1-16,8 1-7 15,4 1-15-15,0-2 6 16,2 2-4-16,14 0 13 16,6-2-1-16,3 0-5 15,1-2 0-15,-1-2-19 0,0 0-30 16,-1-4-2-1,-2-2-20-15,3-2-41 0,2 0-63 16,6-8-88 0,-8-8-253-16,-10-4-395 0</inkml:trace>
  <inkml:trace contextRef="#ctx0" brushRef="#br0" timeOffset="36337.5">30339 10194 715 0,'0'0'491'0,"0"0"-359"0,0 0-90 0,0 0 103 0,0 0 37 0,0 0-83 0,0 0-65 15,-9-4-15-15,9 10 88 16,0 9 17-16,0-1-41 15,7 5-29-15,4 2-36 16,5 1-4-16,4 0-14 16,4-2-46-16,5-6-120 15,12-8-184-15,-8-6-248 16,-6 0-305-16</inkml:trace>
  <inkml:trace contextRef="#ctx0" brushRef="#br0" timeOffset="36556.51">30879 10265 189 0,'0'0'934'0,"0"0"-692"16,0 0-95-16,0 0 116 15,0 0 42-15,0 0-122 16,0 0-74-16,-130 26-26 15,86-4-39-15,-1-2-23 16,-2 10-21-16,12-6-167 16,6-8-519-16</inkml:trace>
  <inkml:trace contextRef="#ctx0" brushRef="#br0" timeOffset="38817.87">24949 11640 59 0,'0'0'45'0,"0"0"-22"0,0 0-7 0,0 0 9 0,0 0-4 0,0 0-21 0,0 0 0 0,-15-5-24 0,15 5 5 0,0 0 9 15,0 0 9-15,0 0 0 16,0 0 1-16,0 0 13 15,0-3-2-15,0 3-5 16,0 0-6-16,0 0 0 16,0 0 16-16,0-2 19 15,0 2 2-15,0 0-7 16,0 0-15-16,0 0-5 16,0 0-1-16,0-2-1 15,0 2 11-15,-2 0-5 0,2-2-8 16,-3 2-6-16,1 0 1 15,0-2 5-15,-1 0-6 16,-1 2-4-16,2 0 4 16,0 0 0-16,-3 0 0 15,3 0 0-15,0 0 1 16,0 0-1-16,0 0 0 16,-1 0 0-16,1 0 0 15,-1 0 0-15,1-2 1 16,2 2-1-16,-2 0 2 15,0 0-4-15,0 0-8 16,0 0-10-16,-1 0 19 16,1 0-6-16,0 0 0 0,-2 0 6 15,-4 0-14-15,2 2-6 16,-5 2 9-16,3-2 8 16,-4 2 2-16,1-1 2 15,1 0-1-15,4 1-31 16,-3-2 4-16,3 2 10 15,-1 1 12-15,0-2-6 16,-4 3-6-16,0 0-49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17:00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24839 11717 9 0,'0'0'38'0,"0"0"-11"0,0 0-1 0,0 0 0 0,0 0 3 0,0 0-2 0,0 0 5 0,6-17 1 0,-6 15-10 16,0 2-8-16,0-2-1 16,0 0-8-16,0 1-3 0,0-2-3 15,0-1-7 1,0 0-14-16,2 2-23 16,2-2 5-16,1 2-4 0,-3 2-13 15,0 0 0-15,-2 0 41 16,0 0 15-16,0 0 23 15,0 0-14-15,2-2-8 16,0 2 1-16,1-1-2 16,2-2-2-16,-3 2-24 15,0-2-8-15</inkml:trace>
  <inkml:trace contextRef="#ctx0" brushRef="#br0" timeOffset="11842.55">2295 6056 333 0,'0'0'116'0,"0"0"-74"0,0 0-29 0,0 0 20 0,0 0 23 0,0 0 18 0,0-6-4 0,0 6-10 0,-3 0 2 16,-2 0-15-16,3 0-3 15,-2 0 18-15,2 0-7 0,2 0 1 16,-2 0 2-16,2-3 7 16,0 3 6-16,0 0 0 15,0 0 19-15,0 0 25 16,0 0-6-16,0 0-6 15,0 0-29-15,0 0-37 16,0 0-17-16,0 0-8 16,0 0-11-16,10 0 35 15,4 5 1-15,1 4 1 16,6 4-1-16,-1-1-14 16,6 4-1-16,3-2-16 15,4 0-5-15,8-2 13 16,6-4-13-16,2-6 1 15,7-2 5-15,-1 0-5 16,3 0 2-16,-2-2-4 0,0-6 0 16,-5 2 5-16,2 2-4 15,-4 0 10-15,1 4-11 16,-6 0-7-16,-2 0 7 16,-1 0 1-16,-2 0 0 15,6 0 4-15,2 0-5 16,4-2 0-16,2-6 0 15,3 0 1-15,-4 0-1 16,-6 2 6-16,-7 2-5 16,-6 2 0-16,-9 2 0 15,-4 0-1-15,-2 0 0 16,2 0 0-16,2 0 3 16,3 3 3-16,6 1 16 0,5-1 1 15,-1 1-17-15,5-2 9 16,3 0-15-16,1-2 0 15,5 0 2-15,5 0-2 16,3 0 0-16,3 0 12 16,-2 0-12-16,0 0 0 15,-2 0 0-15,0 0 0 16,0 0 0-16,2-4 0 16,1 0 0-16,-1-3 7 15,1 6-6-15,-6-1 10 16,1 2-11-16,-6 0 0 15,4 0 11-15,-3 0-11 0,0 0 8 16,2 0-8-16,0 0 7 16,1 0-8-16,-1 0 1 15,-5 0 0-15,4 3-1 16,-4 1 1-16,-3 1 0 16,-1-1 0-16,-6 0 0 15,-3 2-1-15,-2 0 0 16,-4-2 1-16,-2 2 6 15,-1-2-6-15,1 0 1 16,2-2-1-16,-1 0 6 16,1-2-2-16,2 2-2 15,2 0-1-15,0 0 13 16,2 0-13-16,4 0 4 16,1 0-5-16,-3 2 1 0,3-2-2 15,-3 0 1-15,1 0 0 16,0 0 0-16,2-2 0 15,-1 2 0-15,-1 0 0 16,-3 0 0-16,1 0-1 16,-3 0 2-16,0 0-1 15,2 0 3-15,2 0-2 16,2 0-1-16,5 0 0 16,3-2 0-16,6 0-14 15,1 0 14-15,1 0 10 16,-2 0-10-16,0 0 2 15,-1 0-2-15,-4 2 0 0,1 2 1 16,0 0 4-16,0-2-4 16,1 2-1-16,4-2 0 15,-3-2 0-15,0 0 0 16,0 0-3-16,0 0 3 16,0 0 1-16,-3 0 5 15,4 0-5-15,-6-4 10 16,3 2-11-16,-5 0 11 15,1 2-11-15,-3 0 6 16,0 0-2-16,0 0-4 16,0 0-4-16,2 0 4 15,1 0 0-15,1 0 6 16,4 0-6-16,0-2 0 16,4-2 3-16,1-2-3 0,2 0 0 15,1 2 1-15,2 0-1 16,0 2 1-16,2 2 5 15,3-2-5-15,1 2-2 16,3-2 1-16,0 2-4 16,2-2 2-16,2 0 3 15,-4-2-1-15,0 2 1 16,-9 0-1-16,-7 2 0 16,-6 0-5-16,-7 0 4 15,-4 0 1-15,-3 0 0 16,-4 0 6-16,-2 0-6 15,4 0 2-15,3 0-2 16,6-2 0-16,6-2 0 0,6-2 5 16,5 0-5-16,-2 2 0 15,3 4 0-15,-4 0-5 16,-4 0 5-16,-3 0-1 16,-3 0-4-16,-4 0 4 15,-2 0 2-15,-5 0-2 16,0 0 1-16,-2-4-7 15,0 0 7-15,-2 0 1 16,-2 0-1-16,-3 0 8 16,-2 0-7-16,-2 2-1 15,2-2 0-15,-3 2-10 16,2-1 10-16,-2-1 0 0,1 3 2 16,-3-3 8-16,-1 2-10 15,-3 2 0-15,-1-2 0 16,-2 2-7-16,1 0 7 15,2-2 1-15,0 2 5 16,0-3-3-16,3 3-3 16,-1-1 0-16,3-2-1 15,1 2-3-15,4 1 4 16,0 0 1-16,6 0 0 16,4 0-1-16,3 0-2 15,6 0 2-15,0 0 0 16,8 0-5-16,2 0 5 15,2 0 1-15,4 1 0 16,-4 2-1-16,0-2 1 0,2 2-2 16,-6 1 1-16,4-2-2 15,1-2 1 1,1 2 1-16,1-2-1 0,1 0 1 16,4 0 0-16,3 0 0 15,1 0 0-15,1 0 1 16,-5 0 7-16,-4 0-8 15,-9 0 1-15,-7 0-1 16,-7 2 0-16,-2-2 0 16,-4 0 2-16,0 0-2 15,0 0 9-15,2 0 8 16,0 0 6-16,4 0-11 16,5 0-12-16,4 0 14 15,3 0-12-15,1 0-1 16,-1-2 10-16,-3 0-11 0,-8 2 0 15,-5 0 0-15,-2 0 0 16,-5 0 1-16,5 0-1 16,1 0 0-16,3 0 5 15,3 0-5-15,2 0 0 16,-1 0 0-16,-1 0-1 16,-3 0 1-16,0 0 0 15,0 0 0-15,-2 0 1 16,3 0 0-16,-1 0-1 15,2 0 0-15,-2 2 0 16,0-2 1-16,-2 2 0 16,-2-1 5-16,-2 2 1 15,-6-2-7-15,0-1 0 16,-4 3 1-16,-6-1 0 16,-2-2 10-16,-3 2-11 15,-2 0 0-15,-2-2 0 0,0 2 2 16,2-2 14-16,-2 0-2 15,0 0-1-15,0 0 9 16,0 0-13-16,0 0-1 16,0 0 11-16,0 0-11 15,0 0 4-15,0 0 4 16,3 0-15-16,-3 0 8 16,0 0-9-16,0 0-1 0,0 0 0 15,0 0 1-15,0 0 0 16,0 0 0-16,0 0-8 15,-15 2-87-15,-10 0-155 16,-13-2-505-16</inkml:trace>
  <inkml:trace contextRef="#ctx0" brushRef="#br0" timeOffset="16886.25">17679 7120 542 0,'0'0'261'0,"0"0"-150"0,0 0-81 0,0 0 38 0,0 0 84 0,0 0-23 0,0-7-67 0,0 7-33 0,0 0 12 0,2 0 27 0,3 0-23 16,4 0-2-16,0 0-1 0,6 0 1 16,5 0 3-16,5 0 3 15,6 0-24-15,7 1 9 16,4 3-8-16,3-2-8 15,3 2-2 1,4 3-15-16,2-2 12 0,-1 1-7 16,0 2-5-16,1 2 5 15,2-2-6-15,2 1 0 16,2-1 8-16,7-3 13 16,2 2-5-16,2-4-3 15,1 1 0-15,1-1 12 16,-2-3-23-16,1 2-2 15,-4-2 18-15,-5 0-14 16,-5 0 2-16,-7 0 2 16,-6 0-7-16,-6 0 4 15,-3 0-5-15,0 0 0 0,2-2 18 16,2-2-4-16,5-2 20 16,6-1 16-16,7 3-29 15,6 0 20-15,6 3-7 16,1 1-22-16,-4 0 7 15,-3 0-18-15,-6 0 0 16,-4 0-1-16,-10 0 1 16,-1 1 2-16,-10 2-3 15,-4 1 0-15,-5-3 1 0,-1-1-1 16,-3 3 2 0,-1-3-2-16,4 2 0 0,2 0 11 15,4-2-9-15,6 2 15 16,3 2 9-16,7-3-15 15,1 4 9-15,1-1-20 16,0 1 0-16,-4-1 0 16,-6-1 0-16,-3 1 0 15,-3-2 1-15,-4 0 1 16,-5-2-2-16,0 0 0 16,0 2 0-16,1-2 0 15,4 0 0-15,2 0 1 16,4 0 9-16,3 0-10 15,-1 0 0-15,1 0 0 16,1 0-3-16,-3 0-3 0,2 0 7 16,0 0-1-16,-1-2 9 15,1 0-8-15,1-2-2 16,4 2 1-16,-1-2-1 16,4 1 1-16,-1 2 10 15,1-1 3-15,-2 0 2 16,-3 0-13-16,-6-2 6 15,-2 1-8-15,-6-1 1 16,-6 1 0-16,0-4 0 16,-4 3 0-16,-1 3-1 15,-4-3 6-15,2 1-7 16,-1 2 1-16,4-1 0 16,3-1 1-16,7 2-1 0,4-2 0 15,2 3 5 1,5 0-5-16,1 0 0 0,1 0 0 15,1 0 0-15,-4 0 7 16,1 0-6-16,-3 0-1 16,0 0 0-16,-2 0-4 15,3 3 4-15,-3-2 0 16,0 2 0-16,-2-1 7 16,0-1-7-16,-4 2 0 15,2-2 0-15,-4 2 1 16,0-2 3-16,0-1-4 15,-5 0 1-15,1 0 8 16,-1 0-8-16,2 0 6 16,0 0 3-16,3 0-9 0,2 0 20 15,0 0-3-15,0 0 0 16,2 0-3-16,-4 0-15 16,-4 0 11-16,-3 0-11 15,-3 0 1-15,-1 0 10 16,-4 0-11-16,-1 0 6 15,2 0-1-15,0 0-4 16,2 0 5-16,3 0 0 16,3 0-6-16,1 0 14 15,2 0-14-15,0 0 0 16,-4 0 7-16,-5 0-6 16,-2 0 0-16,-5 0 8 15,-4 0-8-15,0 0 19 0,0 0-6 16,0 0 7-1,0 0 5-15,0 0-14 0,3 0 0 16,-3 0-2-16,2 0-10 16,-2 0 2-16,0 0-2 15,0 0 0-15,0 0 0 16,0 0 0-16,0 0 1 16,0 0 7-16,0 0-8 15,0 0-1-15,0 0-6 16,0 0 7-16,0 0 12 15,0 0-10-15,0 0 10 16,0 0-3-16,0 0-9 16,0 0 7-16,0 0-7 0,0 0 0 15,0 0-7-15,0 0 5 16,0 0 2-16,0 0 14 16,0 0-13-16,0 0 11 15,0 0-6-15,0 0-6 16,0 0 14-16,0 0-13 15,0 0 7-15,0 0-1 16,0 0-6-16,0 0-1 16,0 0 0-16,0 0 0 15,0 0 8-15,0 0-7 16,0 0-1-16,0 0 0 16,0 3-11-16,0-2 11 0,0-1-1 15,0 0 1-15,0 0 3 16,0 0 3-1,0 0-6-15,0 0-8 0,0 0-37 16,0 0-22-16,-7 0-79 16,-2 0-83-16,-4 0-55 15,-28 0-209-15,6 0-92 16,-7 0-201-16</inkml:trace>
  <inkml:trace contextRef="#ctx0" brushRef="#br0" timeOffset="20568.33">5904 8195 436 0,'0'0'590'0,"0"0"-435"0,0 0-147 0,0 0-7 0,0 0 42 0,0 0 25 0,0 0-20 16,20 0-3-16,-6 0 8 16,1 0 3-16,3 0 2 15,4 0 28-15,2 0-12 16,3 0-10-16,6 0 6 15,6 0-27-15,3 0-1 16,7 0 5-16,2 0-11 16,5 4-12-16,6 2-17 15,7-2 5-15,5-2-2 16,6 0-10-16,3-2 6 0,-1 2-6 16,2-2 1-16,-3 2 14 15,-6-2-15-15,-1 0 8 16,-5 3-8-16,-2-3 1 15,-3 0 10-15,1 0-11 16,-5 0 9-16,0 0 13 16,0 0 2-16,1 0-2 15,-3 0-7-15,0 0-15 16,0 0 10-16,-5 0-9 16,0 0 5-16,3 0 9 15,-2 0-14-15,2 0 15 16,2 0-15-16,-1 0 0 15,3 0 30-15,2 0-4 0,4 0-6 16,1 0 4-16,-1 0-16 16,3 0 7-16,2 0-7 15,1 0-9-15,-3 0 14 16,-2 0-5-16,-5 0-1 16,-6 0-8-16,-5 0 6 15,-7 1-6-15,-2 3 0 16,-3-2 0-16,-1 2 3 15,2 0 3-15,5-1 7 16,5-3 10-16,6 1-16 16,6-1 14-16,3 0-12 15,-3 0-3-15,1 3 3 16,-3-2-8-16,-4 1 1 16,0 0 1-16,0 0 3 0,0 0-5 15,-2-2-1-15,7 0 0 16,-1 0 7-16,4 0-4 15,4 0 6-15,-1 0 1 16,-1 0-8-16,3 0 1 16,-2 0-3-16,0 0 0 15,4 0 6-15,0 0-6 16,3 6 0-16,-2-2 0 16,-4 5 1-16,-3-1 5 15,-3 2-5-15,-4-1 1 16,-2 1 14-16,0 1-15 15,-1-1 12-15,1-5-12 16,2 2-1-16,0-5 17 0,0-1-7 16,2-1 2-16,0 3-5 15,1-3-6-15,-5 1 0 16,-4 2 6-16,2 1-7 16,-5 0 14-16,0-1-13 15,-6 1 0-15,-3-1-1 16,-5 1 1-16,-4 0-1 15,-4-2 1-15,-4 0-1 16,-6 0 14-16,1-2-14 16,-3 1 1-16,4 2 5 15,1 1-6-15,4 0 0 16,5 0 0-16,4 2 0 16,6 0 7-16,5 2-7 0,7-2 0 15,2 2-1-15,3-2 2 16,2 0 4-16,0 0-4 15,-4-2-1-15,-6 0 9 16,0 0-9-16,-9 0 0 16,-1-2 0-16,-5 0 0 15,2-2 6-15,0 0-5 16,5 0 5-16,0 0 6 16,7 0-12-16,-1 0 0 15,2 0 5-15,-4-2-4 16,1-2-1-16,-3 2 1 15,1 2 0-15,1 0 6 0,3 0-7 16,-1 0-6-16,4 0 5 16,-4 0 2-16,-1 0-1 15,-5 0 0-15,-4-2 1 16,-5 2-4-16,0 0 3 16,-4-2-2-16,0 2-4 15,-3-2 12-15,2 2-6 16,1 0 0-16,2-2 2 15,2 2-4-15,-2 0-1 16,-2 0 3-16,0 0 3 16,-2 0-3-16,-4 0 0 15,2 0-1-15,-5 0 0 16,-3 0-1-16,1 0 2 0,-5 0 0 16,-2 0-1-1,-2 0 7-15,-3 0-6 0,3-2 0 16,-3 2 0-16,-2 0-1 15,3 0 1-15,-3 0 0 16,-2 0 11-16,0 0-11 16,0 0 5-16,0 0-5 15,0 0 0-15,0 0 6 16,0-2 6-16,3 2-4 16,-3 0 4-16,2 0-12 15,0-2 6-15,0 2-6 16,-2-2-6-16,3 2 5 15,-3-2 1-15,0 2 0 16,0 0 11-16,0 0-11 16,0 0 1-16,0 0-1 0,0 0-3 15,0 0 3 1,0 0 0-16,0 0 0 0,0 0 0 16,0 0-26-1,0 0-23-15,0-2-109 0,0-2-185 16,0-2-408-16</inkml:trace>
  <inkml:trace contextRef="#ctx0" brushRef="#br0" timeOffset="32830.69">17187 8197 315 0,'0'0'181'0,"0"0"-98"0,0 0-30 0,0 0 28 0,0 0 40 0,0-8-40 15,0 4-25-15,0 2-4 0,0 0-8 0,0 0 2 0,0-2 9 16,-2 2 2-16,-1 0 9 16,3 0-21-16,-2 0-12 15,2 0 12-15,-2 0-7 16,2 2 1-16,0-2-17 16,0 2-12-16,0 0 3 15,0 0-12-15,0 0 1 16,0 0 14-16,-2 0-7 15,2 0 7-15,0 0-2 16,0 0-4-16,0 0 22 0,0 0-16 16,0 0-5-16,0 0 5 15,0 0-16-15,0 0 0 16,0 0-5-16,0 0 5 16,9-2 13-16,1 2-12 15,4 0 0-15,-1 0 6 16,1 0-7-16,-1 0 1 15,-2 0-1-15,-1 0-1 16,0 0 1-16,-3 0-1 16,2 0 1-16,0 0 10 15,2 0-10-15,1 0 1 16,-2 0-1-16,3 0-3 16,1 0 3-16,3 0 0 0,2 0 1 15,-1 0 9-15,1 0-10 16,0 0 0-16,0 0 0 15,1 0-8-15,1 0 8 16,-2 0 1-16,2 0 1 16,-1 0 6-16,-1 0-6 15,2 0-4-15,-1 0 2 16,2 0-3-16,0 0 3 16,5 0 0-16,4 0 7 15,1 0 9-15,1 0-15 16,0 0 14-16,-2 0-15 15,-2-2 2-15,-4 0 2 0,-2 0-4 16,-4 2 1-16,-3-2 5 16,-1 2-6-16,-1 0 0 15,1 0 0-15,4-2 0 16,0 2 7 0,4 0-1-16,1-2 3 0,3 2 3 15,0 0-11-15,2 0-1 16,-2 0 1-16,-3 0-1 15,-2 0 7-15,-1 0-6 16,-2 0-1-16,-3 0 0 16,-1 0 2-16,3 0-2 15,1 0 1-15,0 0-1 16,4 0 12-16,3 0-2 0,1 0-2 16,4-2-3-16,1 0-3 15,-1 0 5-15,0 2-1 16,-2-2 1-16,-5 2 2 15,-2 0-9-15,-3 0 0 16,-2 0 2-16,1 0-2 16,-1 0 13-16,6 0-1 15,2 0 4-15,1-2 5 16,3 0-14-16,3 0 11 16,3 0-4-16,1 2-8 15,1-2 10-15,0 0-15 16,-2 0 8-16,-1 0 0 15,-5 2-9-15,-5 0 2 0,-4-2-2 16,-2 2 2 0,-5 0 9-16,1-2-11 0,-1 2 2 15,-2 0 9-15,2 0-10 16,0-2 6-16,6 2-1 16,3-2-5-16,2 0 18 15,5 0-19-15,2 2 6 16,2 0 0-16,2 0-6 15,-2 0 1-15,-2 0-1 16,-2 0 1-16,-1 0 6 16,-3 0-7-16,0 0 0 15,-3 0 0-15,1 0 0 0,-4 0 0 16,2 0 2 0,-2 0-2-16,-1 0 7 0,3 0-7 15,0 0 0-15,4 0 0 16,-2 0 0-16,1 0 1 15,1 0 7-15,-1 0-8 16,0 0 6-16,5 0-6 16,0 0 0-16,3 2 6 15,1-2-5-15,-4 0 5 16,-4 0 1-16,-3 0-7 16,-7 0 0-16,-2 0 0 15,-1 0-6-15,-5 0 6 16,-1 0 1-16,-4 0 6 15,0 0 3-15,2 0-9 0,-4 0 11 16,2 0-11-16,-2 0-1 16,2 0 22-16,-2 0-14 15,0 0 6-15,0 0 4 16,0 0-12-16,2 0 4 16,-2 0-10-16,0 0 0 15,0 0 8-15,0 0-8 16,2 0 9-16,0 0-3 15,3 0-6-15,-3 0 11 16,0 0-11-16,0 0 0 16,0 0 12-16,0 0-10 15,1 0 10-15,0 0-12 16,-3 0 1-16,0 0-2 16,0 0 1-16,0 2-9 15,0 0 8-15,0 2-23 0,-3 4-50 16,-10 4-89-16,-19 18-61 15,3-4-158-15,0 0-233 0</inkml:trace>
  <inkml:trace contextRef="#ctx0" brushRef="#br0" timeOffset="54955.81">4859 13257 142 0,'0'0'314'0,"0"0"-210"0,0 0-64 0,0 0-28 0,0 0 15 0,0 0 4 0,0 0-21 0,0 0-10 0,0 0-6 16,0 0 6-16,0 0 31 16,0 0 7-16,0 0 8 15,0 0 13-15,0 0 5 16,0 0 18-16,0 0-5 15,0 0-24-15,0 0-8 16,0 0-15-16,0 0 4 0,0 0-4 16,0 0-23-1,0 0-5-15,0 0 3 0,0 0-4 16,0 0 10-16,0 0-11 16,0 4 0-16,0-3 1 15,4 3 8-15,5 1 10 16,3 0-9-16,-1-1-4 15,-1 3 11-15,4-3-4 16,1 2-6-16,2-5 10 16,0 4-16-16,1-1 24 15,-1 0-1-15,-1-3-16 16,-3 3-1-16,1-1-7 16,-3-1 0-16,-1 0 1 15,-4 2 0-15,1-2-2 0,-1 0-3 16,-2 0 4-16,1-1 8 15,0 4-7 1,-1-3 0-16,3 0 0 0,4 0 0 16,2 0-1-16,3-2 0 15,4 0-12-15,0 0 12 16,4 0 4-16,1 0-2 16,2 0 11-16,-3 0-8 15,1 0 5-15,-3 0-9 16,-2 0-1-16,-2 0 0 15,-3 0 1-15,-2 0-1 16,1 0 9-16,-1-2-9 0,3-2 0 16,5 2-17-1,-2-3 17-15,6 0 2 0,4 1 4 16,2-5 7-16,0 4 4 16,2-3-8-16,-3 2 2 15,-4 0-11-15,-6 2-3 16,-2 1 3-16,-5 3 1 15,1 0-1-15,-3 0 8 16,3 0-6-16,-1 0 6 16,5 0-8-16,-1 0 0 15,6 0 0-15,1 0 1 16,3 0 0-16,0 0 5 16,-1 0-5-16,1 3-1 15,-5-1 0-15,1 0-3 16,-4 0 3-16,0-2 1 0,-1 1 1 15,-1-1 6-15,1 0-6 16,4 0 5-16,5 0-5 16,4 0-1-16,2 0 10 15,4 0-2-15,-2 0-3 16,-1 0-2-16,-1 0-4 16,-2 0 0-16,-2 0-1 15,-2 0 1-15,0 0 5 16,-1 0-3-16,3 0-2 15,-2 0 0-15,2 0 0 16,0 0 0-16,-3 0-2 16,1 0 2-16,0 0 2 0,0 0-2 15,-1 0 0-15,5 0 0 16,-2 0-6-16,6-1 5 16,-2-1 2-16,0-2-1 15,3 0 7-15,-1 0-7 16,1 0 0-16,-3 1 0 15,-4 2-4-15,0 1 4 16,-4-2 0-16,-1 2 0 16,1 0 7-16,-5 0-6 15,0 0-2-15,-5 0-7 16,-1 0-7-16,1 0 14 16,-1 0-4-16,-1 0 5 15,3 0 1-15,-1 0 6 0,3 0-1 16,2 0-6-1,0 0-6-15,3 0 6 0,-2 0 0 16,6 0 0 0,2-3 7-16,2-2-6 0,1-3-2 15,-1-1 1-15,0 1-1 16,-2 2 1-16,0 1 0 16,2-2 1-16,0 1 3 15,3 1-3-15,1 1-1 16,-1-1 0-16,-2 1 0 15,-3 0 1-15,-8 3-1 16,0-2 1-16,-6 3-1 0,-1 0 1 16,-1 0-1-1,-2 0 0-15,2-2 0 0,0 2 7 16,1-2-6-16,4 0-1 16,2 2 5-16,0-2-5 15,5 2 0-15,-1-2 1 16,5 2 0-16,0-2 12 15,0 2-11-15,-5 0-1 16,-3 0-1-16,-6 0-8 16,-3 0 8-16,-1 0 1 15,-3 0 6-15,4 0 2 16,3 0-8-16,3 0-1 16,4 0 10-16,3-2-9 15,1 1 10-15,-1-4-10 16,0 1 0-16,-1 0 0 15,-4 0-1-15,2-2 0 16,-4 2 0-16,2 0 0 0,1 0 11 16,0-2 2-16,2 0 3 15,1 2 8-15,-1-2-23 16,1 2 6-16,-2 0-5 16,3 0-1-16,-3 2 1 15,2-2-1-15,1 2 5 16,0 0-5-16,1-2-1 15,-1 0 2-15,2 2-2 16,-1 2 0-16,1 0 9 16,-3 0-9-16,-3 0 0 15,-4 0 8-15,-1 0-8 16,-3 0 6-16,1 0-6 16,-3 0 3-16,3 0 13 15,3 0-3-15,-1 0-11 0,4 0 12 16,2 0-5-16,1 0 7 15,-2 0-6-15,2 0-10 16,-1 0 6-16,-1 0-6 16,-2 0 0-16,2 0 3 15,1 0-3-15,-3 0 6 16,2 0-4-16,-1 0-1 16,-2 0 8-16,-2 0-9 15,-3 0-5-15,-3 0 5 16,0 0 0-16,-4 2 2 15,1-2 5-15,2 0-7 0,2 2 14 16,0-2-12-16,3 0-2 16,1 2 27-16,1-2-20 15,-3 0 3-15,0 0-8 16,1 2-2 0,-1-2 6-16,1 0-6 0,1 2 0 15,1-2 0-15,-3 2 0 16,3 0 13-16,1 0-13 15,2 0 1-15,-2-2 4 16,1 2-5-16,0 2-5 16,0 0 5-16,2 2 1 15,-1 0 6-15,4-2-7 16,-1 2-5-16,1-2 5 0,1 0 0 16,-2 0 1-1,3 0 3-15,0 1-3 0,-4-4-2 16,4 3 1-16,2-2-9 15,-2 0 9-15,-1 0 2 16,1 0-1-16,-1 0 10 16,-2 1-11-16,3-2 0 15,-2-1-1-15,-2 2-8 16,4 0 9-16,0 0 6 16,-1 0-5-16,3-2 6 15,-1 2-6-15,3 0-2 16,-2-2 1-16,2 2-8 15,0-2 8-15,0 0 1 0,-2 0 1 16,0 0 6 0,-3 0-8-16,-2 3 0 0,1-3 0 15,-1 0-1-15,3 0 0 16,-4 0 2-16,6 0-1 16,0 0 7-16,0 0-6 15,-2 0 8-15,-4 0-9 16,2 0 2-16,-5 0 11 15,-1 0-12-15,-1 0 0 16,-3 0 4-16,3 0-4 16,-3 0 0-16,3 0-1 15,2 0 0-15,0 0 14 16,-1 0-13-16,1 0 8 16,3 0-2-16,-2 0-5 15,-1 0 1-15,0 0-3 0,-2 0 0 16,-1 0 5-16,-1 0-5 15,-1 0 1-15,-1 0-1 16,-4 0 1-16,-4 0-1 16,-1 0 0-16,-3 0 2 15,0 0 9-15,0 0-10 16,0 0 11-16,0 0 7 16,0 0-10-16,0 0 8 15,0 0-6-15,0 0 1 16,0 0 2-16,0 0-8 15,0 0 3-15,0 0 1 0,0 0-10 16,0 0 11-16,0 0-10 16,0 0 0-16,0 0-1 15,0 0-7-15,0 0 7 16,0 0 0-16,0 0 0 16,0 0 18-16,0 4-4 15,0-4 4-15,-3 1 7 16,1-1-16-16,2 2 9 15,-2-2-3-15,0 0-5 16,-2 2 12-16,2-2-13 16,-1 0 0-16,1 2 1 15,-1-2-10-15,1 0 1 16,-2 3 0-16,-1-2 0 16,1 2 11-16,0-3-12 0,-1 0-1 15,3 0 1 1,0 0 1-16,-1 0 8 0,3 0 1 15,0 0-1-15,0 0 7 16,0 0-15-16,0 0-1 16,0 0 9-1,0 0-9-15,0 0 8 0,0 0-1 16,0 0-6-16,0 0 6 16,0 0-7-16,0 0 0 15,0 0 0-15,0 0 0 16,0 0 10-16,0 0-5 15,0 0-4-15,0 0-2 16,0 0 1-16,0 0-2 0,0 0 2 16,0 0 0-1,0 0 6-15,0 0-6 16,0 0 2-16,0 0-3 16,0 0 1-16,0 0-6 0,0 0 6 15,0 0 1-15,0 0 5 16,0 0-6-16,0 0 5 15,0 0-11-15,0 0 4 16,-2 0 2-16,0 0 12 16,-3 1-12-16,3 2 6 15,0-3-6-15,2 0 1 16,0 0 2-16,0 0-3 16,0 0 0-16,0 0 9 15,0 0-9-15,0 0 0 16,0 0 0-16,-2 1-3 15,2-1 2-15,-2 0 1 0,2 0 0 16,0 0 7 0,-3 0-6-16,1 0-1 0,2 2 0 15,0-2-2-15,0 0 2 16,0 0 0-16,0 0 1 16,0 0 9-16,0 0-10 15,0 0 1-15,0 0-1 16,0 0 0-16,0 0 1 15,0 0 0-15,0 0 5 16,0 0 7-16,-2 0-13 16,2 0 8-16,-2 0-8 0,0 0 0 15,2 0 4-15,0 0-2 16,0 0 8-16,0 0-10 16,0 0 6-16,0 0-6 15,0 0 0-15,0 0-1 16,0 0 1-16,0 0 0 15,0 0 1-15,0 0-1 16,0 0-5-16,0 0 5 16,0 0-1-16,0 0 1 15,0 0 10-15,0 0-9 16,0 0 0-16,0 0 2 16,0 0-2-16,0 0-1 15,0 0 0-15,0 0 1 16,0 0-1-16,0 0 1 15,0 0-1-15,0 0 0 16,0 0-4-16,0 0 4 0,0 0 0 16,0 0 0-16,0 0-3 15,0 0-11-15,0 0 13 16,0 0 1-16,0 0-3 16,0 0 3-16,0 0 1 15,0 0 5-15,0 0-6 16,0 0 0-16,0 0 0 15,0 0 0-15,0 0-15 16,0 0 15-16,0 0-6 16,0 0 6-16,0 0 0 15,0 0 0-15,0 0 0 0,0 0 0 16,0 0 0-16,0 0 10 16,0 0-10-1,0 0 0-15,0 0 0 0,0 0 1 16,0 0-1-16,0 0 1 15,0 0-1-15,0 0 9 16,0 0-9-16,0 0 0 16,0 0-1-16,0 0 2 15,0 0-1-15,0 0 1 16,0 0-1-16,0 0 9 16,0 0-9-16,0 0 0 15,0 0 5-15,0 0-4 16,0 0-1-16,0 0 6 0,0 0-6 15,0 0 6 1,0 0-6-16,0 0-2 0,0 0 2 16,0 0 0-16,0 0 0 15,0 0 0-15,0 0 1 16,0 0-1-16,0 0 0 16,0 0 0-16,0 0-1 15,0 0 2-15,0 0 0 16,0 0 0-16,0 0 5 15,0 0-5-15,0 0-1 16,0 0-1-16,0 0 0 16,0 0 2-16,0 0 0 15,0 0 4-15,0 0-4 0,0 0-2 16,0 0 1 0,0 0 0-16,0 0 0 0,0 0 0 15,0 0 2 1,0 0-1-16,0 0-1 0,0 0 9 15,0 0-9-15,0 0 0 16,0 0 5-16,0 0-4 16,0 0 5-16,0 0-6 15,0 0 0-15,0 0 0 16,0 0 0-16,0 0 0 16,0 0 7-16,0 0-6 15,0 0-1-15,0 0 0 16,0 0 2-16,0 0 1 15,0 0-3-15,0 0 0 16,0 0 0-16,0 0 1 0,0 0-1 16,0 0 0-1,0 0-4-15,0 0-2 0,0 0 7 16,0 0-1-16,0 0 8 16,0 0-8-16,0 0 0 15,0 0-1-15,0 0-8 16,0 0 9-16,0 0 0 15,0 0 1-15,0 0-1 16,0 0-1-16,0 0 1 16,0 0-8-16,0 0 4 15,0 0 4-15,0 0 6 16,0 0-5-16,0 0 9 0,0 0-8 16,0 0-4-1,0 0 1-15,0 0-4 0,0 0 5 16,0 0 1-16,0 0 7 15,0 0-8-15,0 0-1 16,0 0 1-16,0 0 0 16,0 0 0-16,0 0 2 15,0 0-2-15,0 0 0 16,0 0 6-16,0 0 1 16,0 0-7-16,0 0 0 15,0 0 0-15,0 0 3 16,0 0-3-16,0 0 2 15,0 0-2-15,0 0 6 16,0 0-6-16,0 0 0 16,0 0 0-16,0 0 5 0,0 0-5 15,0 0 0-15,0 0 0 16,0 0 2-16,0 0-2 16,0 0 0-1,0 0 0-15,0 0 0 0,0 0-2 16,0 0 2-16,0 0 0 15,0 0-6-15,0 0 6 16,0 0 0-16,0 0 0 16,0 0 2-16,0 0-2 15,0 0 0-15,0 0-2 16,0 0-4-16,0 0 6 16,0 0-6-16,0 0 6 15,0 0 0-15,0 0-6 16,0 0 6-16,0 0 0 15,0 0 0-15,0 0 5 0,0 0-5 16,0 0 0-16,0 0-2 16,0 0 2-16,0 0 0 15,0 0 0-15,0 0-5 16,0 0 4-16,0 0 1 16,0 0-1-16,0 0 0 15,0 0-8-15,0 0 8 16,0 0-10-16,0-2 8 15,0 2-3-15,0-1 6 16,0-2-7-16,2 2 7 0,-2-2-10 16,2 2 10-16,-2 1 0 15,2-3-1-15,-2 1 0 16,2 2 1-16,1-2-6 16,-3 2 6-16,2 0-1 15,-2 0 1-15,0-2 6 16,2 2-6-16,-2 0 5 15,0 0-5-15,0 0-8 16,0 0 7-16,0 0-4 16,0 0 5-16,0 0 0 15,0 0-1-15,0 0 1 16,0 0-1-16,0 0-14 16,0 0 14-16,0 0 2 15,0 0 0-15,0 0-1 0,0 0 1 16,0 0-7-16,0 0 2 15,0 2-8-15,0-2 12 16,0 2-1-16,-2 0 0 16,0 1-4-16,-1-2 5 15,1 2 13-15,2-3-13 16,-2 0-1-16,2 1 0 16,0-1 1-16,0 3 9 15,0-3-9-15,0 1 1 16,0-1-1-16,0 2 0 15,0-2 0-15,0 0 0 16,0 0 2-16,0 0-2 16,0 2 0-16,0-2 0 15,0 0-1-15,-2 2 1 0,2-2 0 16,0 0 11-16,0 0-10 16,0 0-2-16,0 0 1 15,0 0 0-15,0 0 3 16,0 0-1-16,0 0 8 15,0 0 2-15,0 0-12 16,0 0 9-16,0 0-9 16,0 0-3-16,0 0 2 15,0 0 1-15,0 0 0 16,0 0 0-16,0 0-3 0,0 0-38 16,0 0-71-1,0 0-48-15,0 0-7 16,0 0-128-16,4 0-219 0,1 0-17 15,-3 0-120-15</inkml:trace>
  <inkml:trace contextRef="#ctx0" brushRef="#br0" timeOffset="66579.36">6457 14610 633 0,'0'0'278'0,"0"0"-178"0,0 0-83 0,0 0-11 0,0 0 42 0,8-26 1 0,3 20 2 0,1 2-11 0,-3 4-11 15,-3 0 39-15,1 0 3 16,-2-4-5-16,1 4 15 15,5 0-39-15,0 0 2 16,9 0 26-16,7 0-19 16,9 0-10-16,9-4-25 0,7 0 0 15,13-6 0 1,7 0-10-16,5 2 5 0,2-6-10 16,0 6 0-16,-2-2-2 15,-6 3 2-15,-5 2-1 16,-1 1 5-16,-3-2 1 15,2-2-7-15,4-5 1 16,10 2-4-16,9-5 4 16,23-2 51-16,-4-1 33 15,2 1-30-15,-2 2-40 16,-23 10-5-16,-1 1-9 0,-13 5-20 16,-14 0 20-1,-10 0 0-15,-9 0 5 0,-5 5 5 16,0 1-10-16,-2 1 6 15,2-2-6-15,5-1-2 16,7-2 2-16,10-2 1 16,13 0 9-16,11 0-6 15,8-2-2-15,2-7 7 16,-8-2-9-16,-8 5-5 16,-13 2 4-16,-10 4 1 15,-11 0 0-15,-6 0 0 16,-2 0 1-16,0 0-1 15,5 0 0-15,3-2 2 16,11-6 9-16,10-4-11 16,11 2 8-16,6-6 0 0,3 4-7 15,-7 4-1 1,-13 0 0-16,-10 6-6 0,-15 2 4 16,-12 0-5-16,-2 0 6 15,-8 0 1-15,2 0 0 16,0 0 8-16,8 0-8 15,6 0 1-15,4 0 0 16,4 0 1-16,5 0-2 16,3 0 6-16,-3 0-6 15,0 0 0-15,0 0 0 16,0 0 1-16,-2 0 5 16,-3 0-6-16,1 0 0 15,-3 6-2-15,2-2-1 0,-2 0 3 16,5 2 1-1,4-2 1-15,0 2-2 0,7 0 0 16,-2 0 0-16,2 0 0 16,0 0 0-16,-1 0 2 15,0 2-2-15,-4-4 1 16,-1 5 0-16,-1-4-1 16,-1 4 1-16,1-4-1 15,-3 3 0-15,1-3 3 16,1-1-3-16,1 0 0 15,-2 1 0-15,3 0-4 16,1 0 4-16,-1-1 1 0,1 2 1 16,1 2 8-1,-3-1-10-15,0 0 1 0,1 0 0 16,-3-1-1-16,-1-1 1 16,2 2 0-16,-5-1-1 15,-3 2 0-15,-2-2-4 16,0 2-7-16,3 0 11 15,1 6 21-15,3-2-2 16,3 2 3-16,3 4-21 16,1 0 13-16,-3-4-14 15,2 4 0-15,-3-4-1 16,-4 2 1-16,-1-2 0 16,-7-4 0-16,0 2-5 15,-2-6 4-15,0 0-7 16,2 0-1-16,2-4 9 15,4-2 0-15,7 0 10 16,4 0-4-16,2 0-6 0,4 0 10 16,1-2-10-16,-2-2 0 15,0 0 1-15,-2 0 0 16,-6 0 0-16,-3 2 8 16,-7-2-9-16,-6 0 0 15,-7 4 0-15,-7 0-1 16,-3 0 1-16,-6 0 0 15,0 0 0-15,-1 0 0 16,-1 0 0-16,-2 0-1 16,2 0 1-16,-2 0 0 15,2 0-1-15,0 0 2 0,-2 0 0 16,0 0-1 0,0 0 1-16,0 0 2 0,0 0-3 15,2 0-24 1,-2 0-36-16,2-6-63 0,6-14-83 15,-4 2-98-15,1-4-220 0</inkml:trace>
  <inkml:trace contextRef="#ctx0" brushRef="#br0" timeOffset="-30108.09">7207 13098 182 0,'0'0'138'0,"0"0"102"0,0 0-35 0,0 0-100 0,0 0-37 0,0 0 15 0,-4-14 25 16,4 12-44-16,0 2-15 15,0 0-26-15,0-2 21 16,0 2 41-16,0 0 1 16,0 0 1-16,0 0-10 15,0 0-29-15,0 0-1 16,0 0-11-16,0 0-9 0,0 0 25 15,0 0-24-15,0 0-9 16,0 0 3-16,0 0-22 16,0 0 0-16,0 0 0 15,0 0-13-15,0 0 13 16,13 0 9 0,3 0-3-16,7 0-5 0,-2 0 0 15,4 0-1-15,-3 0 0 16,1 0 1-16,-4 0 10 15,0 0-11-15,-4 0 0 16,1 0 0-16,-1 0-2 16,-3 0 1-16,-4 0 1 15,1 0 0-15,-5 0 0 16,0 0 1-16,0 0-2 16,0 0 1-16,0 0 0 0,1 0 1 15,1 0 0-15,4 0-1 16,0 0 0-16,1 0 1 15,3 0-2-15,1 0-5 16,3 0 6-16,4 0-1 16,1 0 1-16,3 0 0 15,4 0 0-15,-4 0-7 16,3 0 6-16,-2 0 0 16,-3 0-7-16,1 0 8 15,2 4 0-15,-1-2 0 16,3-2 1-16,3 0-1 15,-3 0 0-15,0 0 0 16,0 0 0-16,-2-2 4 0,-4 0-4 16,0 0-12-1,-3 2 11-15,-5 0-3 0,1 0 4 16,0 0 9-16,0 0-9 16,-3 0 0-16,5 0 0 15,-3 0-9-15,1-2 9 16,-1 2 0-16,3-2 6 15,3 0-5-15,0 2-1 16,4-2 0-16,4 0-2 16,0 0-2-16,2 0-2 15,0 0 12-15,1 0-3 16,-1 0-3-16,2 0 1 0,0 0-2 16,1 2-2-1,1-2-11-15,0 0 14 0,0 0-11 16,1 0 11-1,-3-2-10-15,0 2 1 0,1 0 8 16,-5 0-6-16,2-2 7 16,0 0 0-16,0 0 0 15,0-2 5-15,0 2-5 16,1 0-10-16,-3 0 10 16,0-2 0-16,-2 2 1 15,-3 0 8-15,-2 0-8 16,0 0-2-16,-1 0 1 15,-2 2-10-15,4-2 10 16,-1 0 0-16,3 0 10 16,2 0 2-16,1-1-10 0,1 2-4 15,-2-1 1-15,2 0-3 16,-2 2 3-16,0-3 2 16,-1 4 0-16,1-3-1 15,-2 2 7-15,-3 2-10 16,-2-2 3-16,0 2-6 15,2 0 6-15,3 0 0 16,4 0 9-16,0 0 3 16,2 0-11-16,2 0 8 15,1 0-9-15,1-2 0 16,1 2 12-16,-2-2-11 16,-6 2 4-16,1 0-5 15,2 0-7-15,-2 0 7 0,4 0 1 16,4 0-1-16,-4 0 6 15,1 0-6-15,1 0-1 16,1 0 1-16,1 0-4 16,4 0 4-16,3-2 1 15,3-1 7-15,2-1 5 16,0 3-12-16,-2-1 2 16,-2 2-3-16,-5 0 0 15,-5 0-1-15,-4 0 2 16,0 0 8-16,-2 0-9 15,-2 0 0-15,0 0 0 16,-2 0 0-16,4 0 0 0,0 0 24 16,4 0-15-1,5 0 10-15,2 0 0 0,5 0-10 16,3-4 14-16,2 1-9 16,-2 2-6-16,-3-2 2 15,-3 3-10-15,-4 0-2 16,-7 0 1-16,-2 0 2 15,-4 0-1-15,-3 0 2 16,-3 0-1-16,-2 0 4 16,-1 0-5-16,-1 0 0 15,1-1 0-15,-3-2 0 16,0 2 6-16,-1-2-5 16,-2 3-1-16,-1-1 2 15,-4-1-2-15,-2 2-2 16,-1 0 2-16,-2 0 0 0,2 0 10 15,-2-3-6-15,2 3 2 16,-2 0-7-16,0 0 1 16,0 0-2-16,0 0 2 15,0 0 2-15,0 0 13 16,2 0-5-16,-2 0-9 16,0 0 10-16,0 0-11 15,0 0 0-15,0 0 9 16,0 0-9-16,0 0 0 15,0 0-20-15,0 0-36 16,0 0-4-16,0 0-40 16,0 0-24-16,0 0-26 15,0-4-77-15,0 3-57 0,0-2-72 16</inkml:trace>
  <inkml:trace contextRef="#ctx0" brushRef="#br0" timeOffset="-26693.24">16937 12198 352 0,'0'0'207'0,"0"0"-85"0,0 0-10 0,0 0 20 0,0 0 24 0,0 0-6 0,0 0 10 16,-42-25-44-16,40 21-11 16,-3 3-31-16,1-1-16 15,-1 0 2-15,1 0-3 16,0-2 11-16,-1 1-32 15,1-1 8-15,-1 0 0 16,-2 3-28-16,3-5 22 16,-3-1-24-16,3-3 0 15,2-3-5-15,2-8-3 16,0 0-12-16,0-10 6 16,22-3-9-16,9-8 9 15,12-4 0-15,9-2 0 16,9-2 0-16,3 2-3 15,6 4-6-15,-1 5 0 16,4 3 0-16,5 6 9 0,0 0 0 16,5 4 0-16,-1 2 0 15,2 0 0-15,6 0 0 16,1 0-1-16,8-2 1 16,16-4 0-16,21-3 0 15,22 0 1-15,3 1-1 16,-14 3-6-16,-16 5 6 15,-13 2 0-15,-2 0 7 16,0 0-8-16,2-2 1 16,-13 0 0-16,-18 6-1 0,-16 0-3 15,-4 2-2-15,11-2 7 16,14 0-1-16,8-4 5 16,0 4-5-16,-2 2 0 15,2-1-1-15,1 6 1 16,-4 0 3-16,-1 4-3 15,-2 0 6-15,-5 3-6 16,2 2-2-16,-4 1-5 16,0 1 7-16,-3 0 0 15,-5 0 10-15,-8 0-10 16,-9 0 0-16,-8 3 0 16,-8 5 0-16,-5 2 0 15,-3 2 1-15,-1 1 0 16,-3-1 18-16,1 2-11 0,4 0-7 15,-4 1 7 1,7 4-7-16,1-1 21 0,3 4 6 16,4 2-16-16,3 0 6 15,2 4-6-15,3 0-1 16,1 2 18-16,-1 0-12 16,-3 0 4-16,-4 1 1 15,-4-4-22-15,-7 0 7 16,-4-5-7-16,-10-3-5 15,-1-2 5-15,-4-5 0 16,-6 0 8-16,-1-2-2 16,-4-2-6-16,-1-2 0 15,1-2-1-15,-4 2-2 16,3-2 3-16,2 2 0 0,2 0 2 16,3 0-2-16,2 0 8 15,-1-2-6-15,3 2-2 16,-3-2 0-16,-5 0-2 15,-1 0-3-15,-3-2-13 16,-4 2-19-16,-2-2-11 16,0 2 10-16,0 0-8 15,3 0-2-15,1-2-30 16,4 2-42-16,3-2 3 16,3 0-83-16,5 0-137 15,0-2-58-15,-6 0-137 0</inkml:trace>
  <inkml:trace contextRef="#ctx0" brushRef="#br0" timeOffset="-26391.18">22369 11698 580 0,'0'0'281'0,"0"0"-97"0,0 0-111 0,0 0 16 0,0 0 140 0,0 0-93 0,0 0-61 0,16 6 30 0,7 7-9 0,0 3-7 16,4-2-33 0,2 1-21-16,2-1 8 15,5-3-20-15,3-1-7 0,0-4-11 16,5-6 1-16,2 0-12 15,0 0-15-15,-1-5-90 16,13-20-96-16,-12 3-155 16,-10-3-222-16</inkml:trace>
  <inkml:trace contextRef="#ctx0" brushRef="#br0" timeOffset="-26127.44">22984 11355 842 0,'0'0'249'16,"0"0"-84"-16,0 0 51 0,0 0 5 16,0 0-69-16,0 0-76 15,0 0-52-15,-48 9-17 16,38 17 31-16,-5 10-16 15,-6 10-13-15,-3 8 10 16,-2 4-19-16,-15 26-34 16,10-12-193-16,0-14-475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18:17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14558 3834 575 0,'0'0'265'0,"0"0"-126"16,0 0-90-16,0 0 50 0,0 0 92 0,0 0-32 0,6-27-58 0,-6 26-34 0,0-1 19 0,0 0 22 0,0 2 13 0,0 0-14 16,0 0-41-16,0 0-17 15,0-4-16-15,-2-1 2 16,0 4 17-16,-2-3-27 16,-1 0-4-16,0-5-2 15,-1 1-13-15,-3-2 7 16,-5-1-5-16,1-4-1 0,-3 0 20 15,-1-3-17-15,1 1 2 16,-1 3 4-16,-2-2-15 16,2 0 16-16,-1 0-11 15,0 0 10-15,-2 0 3 16,2 2-4-16,1 0 4 16,1 2-10-16,1 0-8 15,1 0 17-15,-1 0-11 16,-2 0-6-16,2 2 16 15,-3 0-16-15,1 2 12 0,-6-2-13 16,-4 2 5 0,1-2-5-16,-6 2 0 0,1 2 2 15,0 0 12-15,2-3-13 16,-2 2 4-16,2-1-5 16,2-2 1-16,2 3 2 15,4 2 6-15,0-3 1 16,-1-1-1-16,2-1-7 15,-2 1-3-15,1 0 1 16,0 4-1-16,-2-2 1 16,3 1 1-16,-2 2-1 15,2 3 5-15,-3 1-3 16,4 0-2-16,-4 0 0 16,3-3 0-16,1 2 2 15,-4-2-2-15,3-1 2 0,-1 0 7 16,0 1-9-16,0-1 0 15,1-1-1-15,3 1-4 16,-2 0 4-16,2 3 1 16,-3 1 0-16,1 0-1 15,0 0 2-15,-4 0-1 16,-1 0 0-16,0 0 0 16,-5 0-6-16,0 0 8 15,0 5-2-15,0 4 0 16,0-2 0-16,0 1 0 15,-2 3 0-15,0-1 0 16,-3-1 7-16,1 0-7 16,2 0-6-16,-1 4 6 15,1-2 0-15,2 4 6 0,-2-4-6 16,4 0 0-16,0-1 6 16,3 0-6-16,1-2-1 15,2 0 1-15,-4 0-1 16,2 0 0-16,1 4 1 15,0 2 0-15,0 0 0 16,-3 2-5-16,2 0 5 16,2 0 1-16,-4 2-1 15,3 2 0-15,0 0 1 16,-3 0 0-16,3-4-1 16,1-2 1-16,2 0-1 0,1 1 0 15,-3-4 1 1,4 6 3-16,-1-3-4 0,3-1 0 15,1 4 0-15,1-2-1 16,4 2 1-16,-3 3 0 16,4 4 1-16,-1 4 2 15,-3 2-3-15,2 6-7 16,1 2 6-16,-3 2 2 16,4 0-1-16,1 3 0 15,3-3 1-15,2-3-2 16,2 0 1-16,0-1-5 15,2 0-1-15,11-2 2 16,3-2 4-16,-1 0 1 16,-1-2-1-16,-1-4 0 15,0 0 0-15,-2-2-11 0,0-3 10 16,3 1-7 0,-3-4 8-16,4 1-1 0,1 0-12 15,2-3 11-15,4 0-5 16,0 0-5-16,3 0 11 15,4 0-5-15,0 2 5 16,2-2-5-16,3 0 1 16,-1 2 5-16,-2-2 0 15,-2 0-12-15,-2 0 11 16,-3-1 1-16,-2 0 0 16,1-1-1-16,0-2-17 15,-2-2 5-15,4 0-9 16,0 1 8-16,-1-1 13 0,5-1-1 15,0 1 2 1,2 1 0-16,3-4 0 0,-1 0-1 16,1-3 1-16,1 0 0 15,-2 0-4-15,3-4 4 16,-3 0 0-16,4 0 0 16,-2 0 0-16,5 0 0 15,-2-2 0-15,-1-4 0 16,0-1 8-16,-4 2-7 15,-2 1-1-15,-4-2 0 16,-3 2-5-16,-2 0 5 16,-1-1 0-16,0 1 1 15,2 0 8-15,2 0-9 0,-1-2 0 16,3 1-1-16,2-2-7 16,0 1 7-16,-3 1 1 15,-1 1 0-15,-3 1 6 16,-1-1-6-16,-2 1 0 15,2 0-1-15,-1-1 0 16,2 0 0-16,0-2 1 16,3 1 0-16,2-4 0 15,-4 1 1-15,2 0-1 16,0-2 0-16,-3 2 0 16,-2-2 1-16,0 2 5 15,1-2-6-15,-4 0 2 16,3 0-1-16,1 0-1 15,-2-2 0-15,-1 0 2 0,0-2 6 16,0 2-7 0,-3 0 0-16,3 0-1 0,0 2 3 15,0-4-3-15,2 2 0 16,-3-2 0-16,-1 0 11 16,3 1-10-16,-6 2 5 15,2-1 6-15,-1-2-11 16,1 0 12-16,-1-3-7 15,-2 3 4-15,0 0 2 16,-3 1-12-16,0 0 9 16,-3-1-3-16,4 2-5 0,-4 1 14 15,1-4-2 1,-3 3-1-16,0 0 4 0,1-2-15 16,0 2 6-1,-1 0 2-15,0-2-9 0,3 2 10 16,-3 0-10-16,4 2 1 15,-6 2 0-15,2 2-1 16,-2 0 1-16,0 0 0 16,1-2-1-16,-1 0 15 15,2-2-14-15,-2 2 16 16,0-5 2-16,4 4-13 16,-4-5-6-16,2 0 7 15,0 0-6-15,3 2 5 16,-3-1-6-16,-2 3 0 0,1 2 1 15,0 2 0-15,-3 1 7 16,2 1 8-16,-2-3-8 16,2 1 8-16,-2 1-16 15,2-6 1-15,0-1 3 16,0 0-3-16,1-2-1 16,-1 2 2-16,0 2-2 15,-2 2 9-15,0 0-9 16,0 0 0-16,0-2 3 15,0 0-1-15,0 0 8 16,0 0-2-16,0 0-7 16,0 2 9-16,0 0-10 15,0-2 0-15,0 2 4 16,0 0 11-16,0 0 0 16,0 0 6-16,0 2-6 0,-4 2 6 15,-1-2-21-15,1 0 1 16,2 0 19-16,0 0-14 15,-4 0 5-15,4 0-5 16,0 0-5-16,0 0 5 16,0 0-6-16,-3 0 0 15,1-2 10-15,-2 4-9 16,0-4 4-16,0 3-5 16,-1 0 1-16,3-1 4 15,0 2-4-15,0 0 1 16,0 1 14-16,2 2-10 15,0-3 2-15,0-1-8 16,0 4 1-16,0-3 2 0,-1 1-3 16,1-1 0-1,0 0 7-15,0 2-7 0,-2 1 0 16,1-2-1-16,1 2-6 16,-1-2 6-16,3 2 2 15,-2-2 0-15,2 3 12 16,-2-1-13-16,0 1 0 15,0 0 0-15,-1 0-6 16,1 0 5-16,2 0 1 16,0-5 0-16,0 4 5 0,0-2 1 15,0 3-6 1,0 0 0-16,0 0-1 16,0 0 1-16,0 0 0 0,0 0 1 15,0 0 2 1,0 0-2-16,0 0-1 0,0 0 0 15,0 0-2-15,0 0 1 16,0 0 1-16,0 0 0 16,0 0 0-16,0 0-8 15,0 0 8-15,0 0-6 16,-2 0-13-16,2 0-4 16,0 0-57-16,-2 0-31 15,0 0-50-15,-3 13-175 16,-2 2-392-16,1 3-121 0</inkml:trace>
  <inkml:trace contextRef="#ctx0" brushRef="#br0" timeOffset="2218.9">13829 4517 504 0,'0'0'218'0,"0"0"-132"0,0 0-61 16,0 0-4-16,0 0 66 0,0 0-13 0,0 0-38 0,0 0-16 0,0 0-8 0,0 0 5 0,2 0 22 0,0 0 10 16,1 0 34-1,-1 0-28-15,2 7-17 0,1-1-2 16,0-1-11-16,-1-1-5 15,0-1-7-15,1-2-7 16,-1 2 8-16,3-3-13 16,0 0-1-16,-1 0 32 15,5 0 13-15,1 0 6 16,3-4-7-16,1-3-15 16,3 0-4-16,2 0-24 15,4 2 0-15,-1 0 15 16,2 0-8-16,3 1 5 15,2 1 6-15,4 0-18 16,-2 3 21-16,0-3-10 16,3 3-3-16,-3 0 23 0,0 0-13 15,1 0 1-15,-3 0-5 16,0 0-15 0,-2 0 17-16,0 0-16 0,0 0 8 15,7 3 13-15,-1-3 0 16,6 0-3-16,-1 0 0 15,0 0-18-15,-1 0 24 16,-2 0-18-16,-4 0 2 16,-2 0 10-16,1 0-19 15,-3 0 6-15,0 0-5 16,-2 0 0-16,-4-3 18 16,-2 3-18-16,-3 0 11 0,-5 0 4 15,-5 0-15-15,-3 0-1 16,-3 0-2-16,-2 0-11 15,3 0 13-15,-1 0 0 16,0 0 9-16,5 5 16 16,-1-1-24-16,1 0 5 15,5 0-6-15,-4 2 1 16,1-5 4-16,-3 3-4 16,-3-4-1-16,0 3 13 15,-3-3-13-15,0 1 0 16,0-1 0-16,0 0-12 15,0 0 12-15,0 0 7 0,0 0-1 16,0 0-6 0,0 0-20-16,0 0-19 15,2 0-36-15,4 0-74 0,3 0-67 16,9-1-44-16,-3-7-101 16,-1-2-130-16</inkml:trace>
  <inkml:trace contextRef="#ctx0" brushRef="#br0" timeOffset="2816.35">15197 4345 494 0,'0'0'225'0,"0"0"-150"0,0 0-14 0,0 0 89 0,0 0 45 0,0 0-9 0,0 0-54 16,0-2-11-16,0 2-16 16,0 0-15-16,-2 0-11 15,2 0-20-15,0 0-32 16,0 0-7-16,0 8 5 15,0 2 7-15,2 2-3 0,7 2-14 16,0 2 7-16,2-2-14 16,0 0-7-16,0 0 17 15,0 0-6-15,-1 1 4 16,-6-1-1-16,-2 1-8 16,-2 2 11-16,0 1-18 15,0 1 0-15,0 2 11 16,-2-1-9-16,-4 0-1 15,-4 0 10-15,3-2-11 16,-1-2 7-16,-1-2-7 16,-3-4 0-16,4 0-1 15,-5-2 2-15,1 2 0 16,-1-4 9-16,-1 0-10 16,1 0 8-16,-3-2-8 15,3 0-2-15,-3 2 2 0,3-2 0 16,0 0 0-1,4 0 0-15,2-2-36 0,3 0 1 16,4-2-39-16,0 0-80 16,0 0-84-16,15 0-267 15,8-8 137-15,1-8-406 0</inkml:trace>
  <inkml:trace contextRef="#ctx0" brushRef="#br0" timeOffset="3835.4">16570 4539 537 0,'0'0'101'0,"0"0"-100"0,0 0-1 15,0 0 45-15,0 0 28 0,0 0 17 0,0 0 8 0,116 18-3 0,-76-9 21 0,7 0 9 16,6 2-49-16,9 3 19 16,6 0 5-16,-2 4-23 15,3-2-35-15,-7 2-31 16,-6-2 5-16,-5-2-16 15,-8-2 1-15,-1-2 9 16,-1-4-9-16,-2 0 15 0,3-2-4 16,1 0 5-16,4 0 7 15,4 0-12-15,2 0 5 16,3 0-1-16,0-2-9 16,0 0 4-16,-8-2-11 15,-3 0 1-15,-7 0 13 16,-9 0-14-16,-4 0 8 15,-5 0 6-15,-3 0 14 16,-1 0 6-16,-1 0-17 16,1 0-9-16,-3 0 6 15,1 2-14-15,-5 2 6 16,0 0 0-16,-3-2-5 16,-2 2 9-16,4-2-10 15,-6-2 1-15,2 2 5 0,-4-2-6 16,2 0 0-16,-2 2-1 15,0-2-3-15,0 0 3 16,0 0-7-16,0 0-21 16,0 0-43-16,-6 0-121 15,-8-2-114-15,1-4-72 16,-1-2-128-16</inkml:trace>
  <inkml:trace contextRef="#ctx0" brushRef="#br0" timeOffset="4600.89">18122 4534 415 0,'0'0'212'0,"0"0"-84"0,0 0-51 0,0 0 44 0,0 0 66 0,0 0-12 0,0 0-40 0,-13 0-7 16,7 0-70-16,1 0-16 0,1 0-10 15,-3 0 13-15,0 4-12 16,1 4-14-16,-1 2 29 15,2 4-7-15,3 0-12 16,2 0 5-16,0 0-24 16,0 0 12-16,2 2-7 15,10 2 11-15,3 4 39 16,3 0-15-16,2 0-15 16,4 0-7-16,3-2-18 15,0 0 11-15,-2-2 10 16,-1-4-19-16,-6 0 15 15,-4-3-26-15,-4-1 5 16,-3-2-2-16,-3-4-4 0,1 2 0 16,-2-2 1-16,-3 0 0 15,2 1-1-15,-2-2 7 16,0-1-5-16,0 2 8 16,0-3-10-16,0 2 14 15,0 1-6-15,0 0 7 16,0 3 10-16,-10 2-16 15,-5 0 6-15,-5 6 7 16,-7-1-11-16,-4 2 14 0,-3 0-9 16,-1-2 4-1,1 2 4-15,5-4-18 16,5 0 1-16,2-2-6 16,6-4 5-16,3 0-3 0,3-2-3 15,4-2 0-15,4 0 0 16,-2 0-6-16,1-2 6 15,1 0-6-15,2 0-16 16,-2 0 8-16,2 0-7 16,-2 0-5-16,2 0-22 15,-2 0-30-15,2 0-8 16,0 0-41-16,0 0-144 16,0 0-72-16,2-10-168 15,13 2 204-15,1-2-304 0</inkml:trace>
  <inkml:trace contextRef="#ctx0" brushRef="#br0" timeOffset="7197.61">20353 3904 462 0,'0'0'145'0,"0"0"-83"0,0 0 20 0,0 0 49 0,0 0 31 0,0 0-16 16,0 0-17-16,0-18-19 16,0 14-11-16,0 2 23 15,-2 0-41-15,-5-2-42 16,-2 0 18-16,0-2 7 15,-4-2-9-15,-5-4 5 16,-5 0-15-16,-6-4-4 16,-4 2-16-16,-2-2 5 0,-3 0 5 15,0 3-13 1,-3-1-4-16,-5 1-3 0,-3-1-5 16,-7-3 12-16,-4 3-8 15,-3 2-3-15,-3 2 22 16,-1 4-20-16,0 0 2 15,3 3 7-15,-1 0-7 16,3 1 13-16,6 2-11 16,2-2 0-16,3 2 1 15,4-2-16-15,3 0 11 16,1 0-2-16,1 0-11 16,-5-2 16-16,1 2-16 15,-4 0 0-15,2 0 5 0,-4 2-5 16,3 0 12-16,3 0-3 15,3 0-8-15,1 0 13 16,2 0-14-16,-1 0 0 16,1 0-2-16,1 0 2 15,1 0 0-15,-1 2 3 16,4 4-3-16,-1 0 0 16,3 2 0-16,-3 6-8 15,1 2 7-15,-1 2 2 16,0 5 0-16,1-1 3 15,-1-3-1-15,3 4-6 16,-1-1 3-16,1 0-1 16,2 0 1-16,0-4 0 15,-1 0 0-15,6-4 0 0,3-2 3 16,1-2-5-16,6 0 2 16,0-2-7-16,6 0 5 15,1 2 2-15,1 4-6 16,2 0 5-16,-3 6-4 15,1 2 5-15,-2 4 0 16,2 1 0-16,-1 1 5 16,2-5-5-16,0 2 0 15,5-3-1-15,2 2-7 16,0 2 8-16,0 2-6 16,2 2 6-16,12 2-1 15,5 0-10-15,6 0 11 16,6 0-1-16,0-2-3 15,1 0 4-15,-1-3 10 0,0-4-9 16,-2-1-1-16,0-4-6 16,0 1 6-16,-2-3-6 15,-2-2 7-15,1-2-2 16,1-2 2-16,2 2 6 16,5 0 1-16,3 0-7 15,3 0 4-15,10-2-5 16,2 2 0-16,8-2 4 15,6 0-3-15,3 0 5 16,2 0 4-16,-2-2-9 16,-3 0-2-16,-2 0 1 15,-12 0-3-15,-2-4 2 16,-10 0 2-16,-3 0 0 16,2-2-1-16,-1 1 0 0,-1-2-1 15,5-1 0-15,3 0-5 16,2 0 6-16,2 0 6 15,0 0-5-15,-2 0 0 16,2 0 5-16,-5 0-6 16,-4 0 0-16,-1 0 0 15,-4 0 2-15,-2 0-2 16,-1 0 0-16,1 0-1 16,0 0-4-16,3-1 5 15,-1-6 0-15,2-1-4 0,-2-4-2 16,1 0 7-1,-1-2-1-15,3-4 5 0,1 0-4 16,-4 0-1-16,3 2 0 16,-7 2 0-16,0 2 8 15,-2 2-8-15,-2 0-1 16,0 2 1-16,-1-2 0 16,1 0 2-16,-1-2-2 15,1 0 0-15,-2-1 0 16,0 2 0-16,-8-1 0 15,-1-1 2-15,-5 3-1 16,-5 1 15-16,-1 0-15 16,-2 1 7-16,1-2-8 15,0 2 0-15,3-2 0 16,-1 2 0-16,1 0 1 0,2 1-1 16,-2-2 0-16,-1 1 1 15,4 0 6-15,-4-2-6 16,1 0 8-16,-3 0 19 15,1 2-12-15,-3-2 4 16,0 2-10-16,0-2-9 16,-2 0 19-16,0 0-19 15,0 0 7-15,3 2 0 16,-1 2-7-16,0-2-1 16,-2 4 0-16,3-2-3 15,-3 0 2-15,0 2 2 16,0-2 6-16,0 2-7 15,0-2 1-15,0 2 7 0,0 0-8 16,0-2 0-16,0 0 6 16,0 0-5-16,0-2 0 15,0 2 9-15,0-2-10 16,0 0 6-16,0 2-5 16,-3-2 0-16,-1 0 21 15,-1 2-13-15,1-2 3 16,-1 2 0-16,1-1-11 15,2-1 3-15,-3 1-4 16,3-1 0-16,0 2 6 16,0 2-6-16,-1 0 7 15,3-3-2-15,-2 3 1 16,0-2-3-16,2 1-3 16,-3-2 0-16,3 0 12 15,-2 0-11-15,0-1 0 16,-2 2-1-16,2-2 0 15,-3 2 0-15,3-4 1 0,0 2 5 16,-1 0 9-16,1 0-14 16,0 2 14-16,-1 0-11 15,3 2-2-15,-2 2 14 16,0 0-8-16,0 2-1 16,0-2-1-16,0 2-4 15,2 0-4-15,0 0 2 16,0 0-6-16,0 0 6 15,0 0 1-15,0 0 5 16,0 0-6-16,0 0 0 0,0 0-13 16,0 0-51-16,0 0-69 15,4 0-129-15,5 0-338 16,0 2-142-16</inkml:trace>
  <inkml:trace contextRef="#ctx0" brushRef="#br0" timeOffset="12757.22">9545 11273 1207 0,'0'0'348'0,"0"0"-265"0,0 0-55 0,0 0 32 0,0 0 58 0,0 0-30 0,-19-68-10 0,11 54-32 0,-3-4 12 16,-3-2-14-16,1-4-9 16,-3-2 19-16,-1-4-10 15,-1 0-10-15,-5-5 24 16,1 3-29-16,-4-1 16 15,-3-4-6-15,-5-1-22 16,-1 0 19-16,-6 2-11 0,-1-2-1 16,-8 2 13-16,0 0-26 15,-8 2 2-15,-2-1 2 16,-3 6-15-16,-6 0 9 16,-5 3-9-16,1 2 0 15,-5 4 24-15,0 0-15 16,-4 4-8-16,-1-2 4 15,-3 0-4-15,1-2 10 16,2 0-5-16,3 2 0 16,4-2 8-16,3 4-14 15,1 0 6-15,3 4-6 16,3 6 6-16,1 4-3 16,3 2-2-16,-1 4 0 15,-1 16-1-15,-1 6 0 0,-2 4 0 16,-2 6 1-16,0 2-1 15,2 4 6-15,5 5-5 16,4-1-1-16,4 6 0 16,0 4-1-16,6 8 1 15,-2 4 0-15,6 6 1 16,1 2-1-16,6 3 0 16,1 1 0-16,1-2 0 15,1 2 0-15,1 0-1 16,4-1 1-16,2-1-3 15,9-4-6-15,5-2 8 0,9-3-15 16,4 1 15 0,0-2-6-16,0 2 3 0,15 0 3 15,1 2 2 1,3 0-2-16,4 1-7 0,4-1-3 16,0 0 10-16,-1 0 0 15,6 0-5-15,-5-1 6 16,4-3-20-16,0-8 19 15,2-6-20-15,7-9 1 16,2-5 19-16,7-7-5 16,3-1 6-16,3-1 0 15,5-3-1-15,2 2 1 16,6-4-8-16,3 0 7 16,4-4-8-16,6-4 8 15,4-4 1-15,21-8 1 0,27-6-1 16,-12 0 7-16,-9 0-2 15,-16-6-4-15,-28 4 0 16,11-6-1-16,4-2 0 16,-6-4-1-16,4-8-7 15,21-14 8-15,37-22 0 16,43-23 0-16,23-15 15 16,4-4-14-16,-11 2 19 15,-30 13 12-15,-35 20-23 16,-37 16 18-16,-36 19-26 15,-13 2 0-15,-3-6 14 16,4-6-15-16,2-10 5 0,-5-4-5 16,-3-7 0-16,3-9 5 15,6-22 4 1,17-27-3-16,9-31 6 0,6-10-12 16,-12 12 0-16,-17 27-1 15,-23 39 1-15,-14 22 0 16,-5 6 0-16,-1-7 0 15,-3-3 8-15,0-6-7 16,-8 10 3-16,0 4-4 16,0 6 0-16,0 2 1 15,-2 2 0-15,-8 1-1 16,4-1 1-16,1-4-1 16,1-2 0-16,2-2 0 15,2-5 0-15,0 4 2 0,0 2-2 16,0 2 0-16,0 2 0 15,2-1-4-15,4 0 4 16,1 0 0-16,1-3 0 16,0 2 6-16,1 2-6 15,-3 5 0-15,0 4 0 16,2 6 1-16,-2 4-2 16,1 6 1-16,1 2 0 15,6 0 0-15,6 2-9 16,7-4 3-16,4-2 5 15,4 0-11-15,6-2 12 16,3-1 1-16,6 3-1 0,3 0 0 16,8 2-6-1,7-2 6-15,10 2 0 0,7 0 0 16,4 2 0 0,0 4 1-16,-4 2 0 0,-12 6-1 15,-10 6-6-15,-12 4 5 16,-9 0 1-16,-6 0-10 15,-12 0 9-15,-5 0-5 16,-11 0-2-16,-6 4 1 16,-2-2-14-16,0 2 21 15,0 0 8-15,0-2-7 16,0 2 14-16,0-2-15 16,0 0-25-16,0-2-35 15,0 2-62-15,0-2-49 16,0 4-46-16,0-2-148 15,3-2-362-15</inkml:trace>
  <inkml:trace contextRef="#ctx0" brushRef="#br0" timeOffset="13318.28">11915 8947 590 0,'0'0'365'0,"0"0"-170"0,0 0-106 0,0 0 58 0,0 0 84 0,0 0-20 0,0 0-53 0,-4-16-34 0,4 16-28 15,-2 0-1-15,0 0 25 16,0 2-24-16,-2 10-23 16,4 4-28-16,0 0-27 15,0 6 0-15,0 3-12 16,12 2 0-16,5 5 22 16,10 4-16-16,2-1 4 15,2-1-11-15,3-2 1 16,-1-4 0-16,-6-2-6 15,-4-2 0-15,-5-2 11 16,-10 0-10-16,-3 3 0 0,-5 0 6 16,0 4-5-16,0-1 33 15,-15 4-15-15,-6-2-1 16,-1 2 10-16,-7 0-16 16,-7-2 5-16,-6 2-17 15,-5-4 5-15,-1-2 11 16,-2-2-8-16,3-2-8 15,3-3 5-15,6-8-6 16,5 0-1-16,8-6-37 16,11-3-27-16,5-2-17 0,9 0-111 15,0 0-102 1,5-10-249-16,11-4-313 0</inkml:trace>
  <inkml:trace contextRef="#ctx0" brushRef="#br0" timeOffset="19952.25">21394 11975 713 0,'0'0'401'0,"0"0"-218"0,0 0-116 0,0 0 65 0,0 0 27 0,0 0-41 0,0 0-39 0,0-76-32 15,4 52 6-15,7-4-23 0,7-2-12 0,9-2-9 16,11-5-8-16,12 0-2 15,16-2 1-15,13 3-1 16,35 2 1-16,38 0 0 16,39 2 0-16,17 6 0 15,-10 8 1-15,-24 12-2 16,-34 6 1-16,-31 0-14 16,-24 2 13-16,-23 8 1 15,-4-2-8-15,9 4 8 16,8 2-13-16,10-2 13 15,-6 2 0-15,-4-4 0 16,-2-4 1-16,4-2-1 0,0-2 1 16,10-2 0-16,21 0 0 15,25 0 6-15,29 0-7 16,6 0 0-16,-10 0 6 16,-33 0-6-16,-38 0-1 15,-23 4 0-15,-3 6-8 16,7 2 9-16,11 4 1 15,9 6 0-15,-1 1-1 16,0-1 1-16,0-3-1 16,2 2 1-16,5-6 0 15,20 6 11-15,24 3-5 16,22 10 2-16,2 4 11 16,-25-2-9-16,-35-4 3 0,-33-10-8 15,-7-2-6-15,10 2 10 16,5 4-10-16,11 1 0 15,-10-2 7-15,-7 0-7 16,-9-3-1-16,-6 1 0 16,-7 2 1-16,-9 0 1 15,-6 0 6-15,-7-1-6 16,-8 0 6-16,-5 2-1 16,-1-2 13-16,-1 2 5 15,3 0-23-15,1 4 17 16,8 0-18-16,5 5 0 15,6 1-1-15,10 4 2 0,7 2 7 16,5 6-2-16,3 4-5 16,0 4 13-16,-2 6-14 15,0 2 0-15,-4 5 5 16,-5 3-4-16,-2 2-1 16,-3 0 6-16,-3 2-6 15,-1 3 0-15,-3-5 0 16,-6-4-9-16,-8-2 9 15,-14-3 1-15,-9-3 7 16,-5-2 2-16,-26 2 5 16,-11 0 11-16,-14 4 4 15,-8 4-9-15,-13 9 11 16,-4-1 10-16,-4 6 20 0,0 2-7 16,7 5-31-16,-4 15-3 15,13-10-5-15,6 4-4 16,5 0 7-16,13-14-19 15,1 13 8-15,6-7-8 16,3-3-9-16,4-7 9 16,0-6 1-16,-4-2-1 15,-5-8 12-15,-1-2-12 16,-9-1 1-16,0-13-1 16,-6-2 0-16,-5-8 0 15,-1-10 0-15,-5-2 1 16,-5-10 12-16,-3-4-12 15,-6-2-1-15,-3-6 0 0,-3-2 0 16,-6-4 6-16,-6 4-5 16,-1-4 5-16,-2 0 8 15,-3 0-13-15,0 0-2 16,1 0 1-16,-1-8-12 16,0-2 12-16,-13-8 1 15,-21-4-1-15,-19-8 4 16,-6 2-3-16,10-8-2 15,32 10 1-15,32 0-3 16,19 3 3-16,7 1 0 16,-17-1 1-16,-23-14-2 15,-4-1 6-15,0 2-6 16,-4 0 1-16,16 8-5 16,-13-6 5-16,4 2 1 0,3 2-1 15,1 2 0-15,5-3 1 16,1 4-1-16,-1-1 0 15,-2 1 0-15,3 1 3 16,1 0-2-16,3 0-1 16,6 2 0-16,0 2 8 15,5 4-8-15,2-4 1 16,2 4 0-16,-2 4 11 16,5-2-12-16,-1 0-2 15,1 4 2-15,2-2-5 16,-1 0 5-16,1 6 0 15,0-6 0-15,-6 6 6 16,0-2-6-16,-6 2-1 0,-2-5 1 16,-1 8 0-1,-1-8 2-15,4 4-2 0,6-1 1 16,3 1 5-16,5-3-6 16,4 2-1-16,5-2 1 15,6 2 0-15,6-4 0 16,5-2 0-16,5 0-9 15,7 4 8-15,7-6-6 16,6 4 1-16,4 0 4 16,4-2-12-16,2 2 13 15,4-8-2-15,-3-2 3 16,3-2 3-16,0 0-3 16,2-9 0-16,-3 3 0 15,0-5 2-15,3-2 2 16,2-3-4-16,0 0-4 0,0-4 2 15,0 2 2-15,7-6 0 16,10 3 0-16,6 0 2 16,2-2-8-16,2 1 3 15,2 0 3-15,-4 0 0 16,2 2 0-16,0 2 0 16,2-1 8-16,0 4-7 15,5-1-2-15,1-3 1 16,4 3-6-16,-2-4 4 15,5 2 4-15,0-2-2 0,1 0 1 16,-1 0 5-16,1 0-10 16,-3 1 4-16,-2 3-6 15,-1 4 6-15,0 0 0 16,-2 2 1-16,1 0 3 16,-1 2 2-16,3-2-9 15,-3-1 3-15,-1 4 0 16,-3-3 2-16,-2 1-2 15,-2-1 2-15,-2 0-2 16,-1-4 3-16,3 0-5 16,2-4 2-16,0 0 0 15,2-1 1-15,3 1-1 16,-3 2 0-16,0 2 0 16,2 4 0-16,-1 4-1 15,-3 0 1-15,2 0 0 0,-2 0 3 16,-2 0-2-16,-4 2-1 15,0 3 0-15,-5 2-1 16,-3 0 1-16,-1 3 0 16,-5-2 6-16,-3 0 11 15,-1 3-17-15,-1-4 10 16,-1 5-2-16,-1-2-7 16,-2 2 14-16,0 2-12 15,0-2 6-15,0 2 3 16,0 0-5-16,0 0 1 15,-7 2-8-15,0 2-2 16,-1 0 2-16,-3 2 9 16,-1 2-3-16,-1-1 1 15,-5 0-6-15,3 1-1 16,-1-1 30-16,1 3-29 16,1 1 6-16,-1 0-7 0,1 3 0 15,1 1 10-15,-1-1-8 16,3 1 2-16,2 2-4 15,2 1 0-15,0 0 9 16,5 0-9-16,2 0 1 16,0 0-1-16,0 0 0 15,0 0 0-15,0 0 0 16,0 0 0-16,0 0 2 16,0 1-2-16,0 3 0 15,0-1-1-15,0-2 2 16,0 1-1-16,0-2 0 0,0 0 0 15,0 2 1-15,0-2-1 16,0 2-1 0,0 1-8-16,0-2-37 0,0 6-16 15,0-1-70-15,0 16-101 16,0-3-141-16,0 3-419 0</inkml:trace>
  <inkml:trace contextRef="#ctx0" brushRef="#br0" timeOffset="22002.75">20515 13627 611 0,'0'0'413'0,"0"0"-150"0,0 0-170 0,0 0 6 0,-131 69 19 0,82-38-31 0,-9 8-16 0,-7 3-27 0,-4 8-23 15,-6 4 15-15,-6 2-14 0,-1 5-1 16,-2-6 4 0,-3 2 0-16,-5-3 7 0,1-4-19 15,-7-2 6 1,-20 4 26-16,-29 3-14 0,-25 4-6 15,-8-6-14-15,8-9-10 16,18-8 103-16,17-14 2 16,-2 4-79-16,1-4-6 15,4-6-1-15,5 0 26 16,19-6-8-16,22-2-18 16,12-6 18-16,7 0-15 15,-14 2-12-15,-10-2 2 0,-12-2-11 16,5 0-2-1,7 0 0-15,4-4 1 0,6-6-2 16,6-2 2-16,4 2-1 16,5 2 9-16,1 2-9 15,4 2 0-15,3 0-1 16,4 0-5-16,5 0 5 16,2-2 1-16,4-4 0 15,3 2 3-15,-3-4-2 16,-1 2-2-16,-4-6 1 15,-2 0-1-15,-4-2 0 16,-4-2 1-16,-3-2 0 16,-7-1 2-16,-3 0 4 15,-4-1-6-15,-8-1 0 16,-23-3-10-16,-27-8 4 0,-39-8-9 16,-13-10-52-16,6-2-43 15,14 0 110-15,18 2 36 16,-7 2 20-16,-6-11-54 15,-8 5 15-15,-1-4-17 16,-1 0 1-16,-2 2-2 16,1-1 7-16,-1 2-4 15,5-4-2-15,-1 1 0 16,3-2 9-16,2 2-8 16,4 0-1-16,10 1 17 15,9 3-16-15,3 0 19 16,6 4 1-16,4 0-7 15,4 4-6-15,5 2-7 0,14 8-1 16,19 8 0 0,18 5-2-16,5 1 2 0,-11-4 1 15,-10-4 5-15,-11-6 1 16,7 4-6-16,6 2-1 16,8 4 3-16,8-1 3 15,5 4-2-15,6 3-2 16,6-1-1-16,8 7 1 15,5 0-2-15,0 4 0 16,6 2 0-16,4 2 1 16,4 2 3-16,0 2-4 15,5 2 0-15,3 0 0 0,-1 0 0 16,-2 0-1 0,0 2 1-16,1-2 0 15,-1 2 1-15,-3 0-1 0,4 0-5 16,-1 2 4-16,0 0 1 15,0 0-1-15,5 0 0 16,-1 0 1-16,8 0-1 16,2 0 1-16,1 0-1 15,3 0 0-15,0 0 1 16,0 0-1-16,0 0-8 16,0 0-3-16,0 0 11 15,0 0-7-15,0 0 5 16,0 0 3-16,3 4 1 0,1 8 8 15,2 0 3 1,4 4-12-16,-4 3 8 16,1 0-8-16,-1 6 0 0,-3-1 0 15,1 3 0-15,1 2 10 16,-3-1-1-16,0-6-9 16,1-4 0-16,1-4 0 15,-2-4-2-15,0-4 2 16,0-2 0-16,-2-2 6 15,0-2-6-15,0 2 1 16,0-2-1-16,0 0 0 16,0 0 0-16,0 0 8 15,3 0-8-15,-1 0-15 16,0-6 14-16,-2-6 1 16,0-4 31-16,2-4-14 0,-2-8-11 15,0-4 5-15,2-3-10 16,3 2-1-16,-2-4 0 15,1 3-8-15,2 4 8 16,-1 4 1-16,1 4 0 16,0 4 12-16,0 4-13 15,-4 2 1-15,2 4-1 16,-1 4-4-16,-3-2 4 16,2 2 1-16,0 0 0 15,2-2-1-15,2 0-2 16,0 2 2-16,-2 0-6 15,1 2 1-15,-1 2 5 16,0-2 0-16,4 2 0 16,0-2 2-16,5-2 4 0,6-2-6 15,-2 2 0-15,1 0-13 16,0 2 11-16,-3 0 2 16,1 0 0-16,2 2 2 15,2 0-2-15,3 0 0 16,0 0 0-16,4 0-7 15,0 0 7-15,0 6 0 16,0 2 1-16,0 2 18 16,0 0-19-16,-2 0 12 15,2-2-12-15,4 2 0 16,-1-4 12-16,1 2-12 16,-2-4 0-16,0 0-1 15,2-4-50-15,7 0-83 16,38-12-161-16,-12-10-449 15,-3 0-634-15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19T14:20:55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12657 14830 1211 0,'0'0'537'0,"0"0"-449"0,0 0-49 16,0 0 73-16,0 0 40 15,0 0-59-15,0 0-29 16,29-19 50-16,-27 19 12 16,1 18-17-16,-1 0-29 15,0 12-39-15,0 12-3 16,0 10-26-16,-2 8-10 16,0 10 2-16,0-3-3 15,0-5 0-15,0-6-1 16,0-14-11-16,0-8-39 15,0-12-132-15,0-10-124 16,0-8-223-16,0-4-250 0</inkml:trace>
  <inkml:trace contextRef="#ctx0" brushRef="#br0" timeOffset="529.54">12639 14901 139 0,'0'0'0'0</inkml:trace>
  <inkml:trace contextRef="#ctx0" brushRef="#br0" timeOffset="842.81">12942 14776 325 0,'0'0'377'16,"0"0"9"-16,0 0-69 15,0 0-115-15,0 0 20 16,0 0 12-16,0 0-44 16,0-15-26-16,0 12-17 15,0 3-63-15,4 0-25 16,4 0 1-16,3 21-24 15,7 11 3-15,3 9-11 16,6 16-13-16,-2 3 16 16,0 6-30-16,-8 0 0 15,-3-4 2-15,-8-7-3 0,-1-11-14 16,-5-4-23 0,0-10-21-16,0-2-8 0,0-10-44 15,0-8-86-15,0-2-94 16,0-4-222-16,0-4-138 0</inkml:trace>
  <inkml:trace contextRef="#ctx0" brushRef="#br0" timeOffset="1375.76">12688 15396 827 0,'0'0'336'0,"0"0"-155"0,0 0-125 0,0 0 4 0,0 0-5 0,0 0-26 15,0 0 16-15,48-68-5 0,-2 26 9 0,10-4 17 16,8-7 7-16,3 2 35 16,0 2-29-16,-1 5-62 15,-8 10 3-15,-10 14-20 16,-11 6 0-16,-12 12-9 15,-12 2 4-15,-6 12 5 16,-7 14 22-16,0 6-10 16,0 8 15-16,0-4-7 0,0 0 13 15,0-4-17-15,0-7-15 16,5-7 2-16,10-4-3 16,7-14 0-16,7 0 0 15,3-8 6-15,1-19 9 16,0-5-15-16,-4-8 10 15,-8 0-11-15,-8 0 1 16,-13 4 0-16,0 4 8 16,-23 6-7-16,-15 8 15 15,-6 12 4-15,-5 6 13 16,-1 10 11-16,8 26-29 16,5 4-14-16,10 4 7 15,11-4-8-15,14-8-1 16,2-14-52-16,18-8-77 15,20-10-36-15,34-18-78 0,-12-10-247 16,-3-8-170-16</inkml:trace>
  <inkml:trace contextRef="#ctx0" brushRef="#br0" timeOffset="1827.22">13711 14825 827 0,'0'0'561'0,"0"0"-283"0,0 0-12 0,0 0-47 0,0 0-66 0,0 0-70 0,0 0-18 16,-36 98-2-16,36-66-33 16,0 2-8-16,0-8-19 0,2-6 4 15,7-4-7 1,3-6 0-16,1-10-9 0,7 0-25 16,1-14-37-1,4-12 37-15,0-10-3 0,-2 0-6 16,-6 10 43-16,-3 2 0 15,-3 12 6-15,-5 8-6 16,4 4 7-16,3 0-3 16,3 10 28-16,5 6-10 15,11-2 18-15,8-10-18 16,4-4 3-16,6 0-25 16,-4-14 0-16,-7-12-16 15,-11-10-27-15,-14-3 27 16,-14-1 16-16,0 2 1 0,-25 6 12 15,-10 8 6 1,-7 8 1-16,-3 8 17 0,0 8-10 16,5 0-8-16,6 2-7 15,11 14-6-15,6 2-12 16,13-6 6-16,4 0-66 16,11-6-75-16,51-10-41 15,-6-18-200-15,2-10-441 0</inkml:trace>
  <inkml:trace contextRef="#ctx0" brushRef="#br0" timeOffset="2625.46">14649 14025 1482 0,'0'0'373'0,"0"0"-304"0,0 0-44 0,0 0 19 0,0 0 54 0,0 0 14 0,0 0-21 0,38 40 35 16,-29 0 5-16,-1 14-58 15,2 10-39-15,-1 10 6 16,1 2-28-16,9-8 0 16,-1-9-12-16,-1-13-11 15,3-16-17-15,-4-12-32 16,0-10-17-16,-6-8-42 15,-3 0 15-15,-2-10 42 16,-5-8 33-16,0-8 21 0,0-2 8 16,-18 2 0-16,-2-2 1 15,-4 3 8-15,-3 7-2 16,0 4 17-16,0 9-24 16,0 5 5-16,-2 4-4 15,-2 24 20-15,2 13 9 16,7 10-2-16,6 3-6 15,14 2 7-15,2-8-29 16,18-8 0-16,18-12 7 16,10-16-7-16,10-12 0 15,9-18 6-15,6-22-6 16,7-16-32-16,5-8-76 0,-8 2-25 16,-8 4-29-1,-18 8-533-15,-18 9 49 0,-20 7 595 16,-11 10 51-16,0 6 177 15,-15 6 154-15,-3 4-8 16,3 6-11-16,3 2-94 16,3 0-62-16,3 0-48 15,-4 12-40-15,2 6 11 16,1 5-2-16,3 0-9 16,2 1 0-16,2-2-27 15,0 0-6-15,8-5-14 16,17-9-20-16,6-8 0 15,5 0-1-15,6-18-1 0,3-17-5 16,-3-9-15 0,-7-4-18-16,-8 2 29 0,-16 2-5 15,-11 8 15-15,-11 8 0 16,-29 10 6-16,-13 12 21 16,-12 6 25-16,-4 10-3 15,3 22-23-15,5 10-20 16,10 6-2-16,15-4-4 15,14 5-31-15,13 16-148 16,7-8-313-16,2-13-543 0</inkml:trace>
  <inkml:trace contextRef="#ctx0" brushRef="#br0" timeOffset="3374.12">14121 15709 1060 0,'0'0'596'0,"0"0"-349"0,0 0-98 15,0 0 26-15,0 0 3 0,0 0-84 0,0 0-20 0,16 80-19 0,8-30-25 0,5 8 10 16,0 4-24 0,0 1-5-16,-2-5-6 0,-5-2-5 15,-2-6-12 1,-5-10-25-16,-3-14-30 0,-3-8-72 15,-5-4-65-15,-4-14-108 16,0 0-93-16,0 0-253 0</inkml:trace>
  <inkml:trace contextRef="#ctx0" brushRef="#br0" timeOffset="3923.36">14195 15793 818 0,'0'0'269'16,"0"0"-188"-16,0 0-52 15,0 0 60-15,0 0 33 16,0 0-19-16,0 0 3 16,-48-110 23-16,42 96 32 15,4 0-18-15,0-3-40 16,2 2-53-16,0-3-45 15,18-4-5-15,11 0 0 16,6-1 0-16,9 1 1 16,4 4 9-16,-4 10 2 0,-2 8 25 15,-6 4-18-15,-9 27 7 16,-7 10 34-16,-12 12-21 16,-8 7 4-16,0 2 9 15,-17 4-18-15,-12-8-10 16,-4-5-23-16,-3-8 0 15,3-10 12-15,-1-7-13 16,5-10 0-16,7-6 0 16,6-6-30-16,9-6-1 15,7 0-14-15,0-10-7 16,14-12 52-16,15 0 1 16,9-5 12-16,6 4-5 15,5 2 2-15,2 7 42 16,1 9 7-16,-7 5-12 0,-3 0-6 15,-9 5-29-15,-4 8 0 16,-4-4-12-16,-8 0-12 16,-3-5-46-16,-8 1-71 15,-1-5-61-15,-3 0-300 16,-2 0-309-16</inkml:trace>
  <inkml:trace contextRef="#ctx0" brushRef="#br0" timeOffset="4307.56">14943 15466 1332 0,'0'0'544'0,"0"0"-491"0,0 0-24 0,0 0-19 0,0 0 24 0,0 0-15 0,0 0 11 0,-60-84 53 16,26 92 11-1,-3 16-20-15,-5 8 3 0,3 4-14 16,6 2-25-16,11-1 17 16,13-1-31-16,9-10-18 15,2-8-6-15,29-4-13 16,12-6 4-16,5-6-7 16,10-2-21-16,5 0 20 15,-1-2-11-15,0-6 28 16,-6 8 0-16,-12 0 0 0,-17 0 0 15,-15 18-2-15,-12 8 2 16,-9 6 39 0,-23 2-11-16,-5 2-10 0,-3-4-12 15,7-4-6 1,6-10-26-16,11-6-113 0,9-4-224 16,5-8-330-16</inkml:trace>
  <inkml:trace contextRef="#ctx0" brushRef="#br0" timeOffset="4988.64">15718 15222 950 0,'0'0'612'0,"0"0"-415"0,0 0 3 0,0 0-16 0,0 0-63 0,0 0-71 0,0 0-40 0,-15-9 10 16,28 32 51-16,1 9-7 15,-1 6-11-15,3 2-10 16,-1-2-19-16,5 0-10 0,5-12-14 16,-1-6-7-1,3-8 5-15,2-12-50 0,-2 0-9 16,-3-16-49-16,-3-12 4 16,-8-4 27-16,-7-2 20 15,-6 2 39-15,0 0 20 16,0 10 1-16,-6 4 34 15,-3 10 40-15,5 0 2 16,2 8-10-16,2 0-30 16,0 8-12-16,0 14 46 15,8 2-23-15,9 4-23 16,6-4-13-16,6-2-12 16,0-12 2-16,7-6-2 15,-1-4-10-15,1-4-14 16,-2-16-55-16,-6-6-16 0,-6-4 48 15,-10 2 17-15,-10-4 29 16,-2 6 1-16,-9-5 6 16,-13 5 25-16,-5-2-4 15,-2 6 1-15,0-2 6 16,2 6-10-16,3 6 4 16,4 8-28-16,2 4-1 15,2 0-14-15,5 0-30 16,5 10-56-16,6 2-48 15,0-4-185-15,17-2-253 0,3-6-201 16</inkml:trace>
  <inkml:trace contextRef="#ctx0" brushRef="#br0" timeOffset="5422.09">16324 14981 773 0,'0'0'305'0,"0"0"-220"0,0 0-46 0,0 0 53 0,0 0 90 0,0 0-16 15,0 0 20-15,-8-36 1 16,-10 54-24-16,-2 8-49 16,2 6-37-16,2 2 0 15,9 2-46-15,5-4-22 16,2-1 0-16,7-9-7 0,15-8-4 15,9-9 2-15,7-5-7 16,5 0 5-16,-1-13-13 16,0-10-7-16,-8-3 9 15,-10 0-8-15,-10 2-1 16,-14 6 14-16,0 0 4 16,-18 0 4-16,-11 10 1 15,-2-2 0-15,-5 8 20 16,1 2-12-16,-1 0 9 15,7 2 1-15,4 8-4 16,10 2-2-16,6-2-13 16,9-2-1-16,0 2-42 15,2-4-69-15,29-4-87 16,-2 0-192-16,-4-2-363 0</inkml:trace>
  <inkml:trace contextRef="#ctx0" brushRef="#br0" timeOffset="5514">16324 14981 867 0</inkml:trace>
  <inkml:trace contextRef="#ctx0" brushRef="#br0" timeOffset="5722.17">16324 14981 867 0,'139'-32'542'0,"-139"28"-393"0,0 4-115 0,13-4 101 0,7 4 61 16,2 0-103-16,3 0-35 15,-1 0 2-15,-1 4 20 0,-8 10 15 16,-3 6-35-16,-6 8-49 15,-6-2 20 1,0 2-21-16,-11-2 4 0,-9-6-5 16,0-8-8-16,3-6-1 15,0-6 0-15,11-2-9 16,6-24 9-16,0-14-7 16,15-10 6-16,10-8 1 15,6-4-86-15,-2 5-31 16,4 2-88-16,-8 12-304 15,-7 11-218-15</inkml:trace>
  <inkml:trace contextRef="#ctx0" brushRef="#br0" timeOffset="5988.65">16730 14405 1132 0,'0'0'480'0,"0"0"-337"16,0 0 63-16,0 0 19 15,0 0-70-15,0 0-69 16,0 0-4-16,0 0 18 16,-7 25 4-16,18 11-52 15,5 10-22-15,-1 6-8 16,4 6-16-16,1 2 1 16,-1-3-7-16,-3-12-24 15,0-4-16-15,-5-15-93 16,-2-8-91-16,4-17-41 0,-3-1-208 15,-4 0-186-15</inkml:trace>
  <inkml:trace contextRef="#ctx0" brushRef="#br0" timeOffset="6271.72">17042 14494 833 0,'0'0'350'0,"0"0"-201"15,0 0 5-15,0 0 83 16,0 0-13-16,0 0-65 16,0 0-51-16,-58-22 12 0,42 40-3 15,-4 8-28-15,-1 10-11 16,2 4-26-16,4 0-21 16,8 2 0-16,7-4-30 15,0-7-1-15,12-8-2 16,17-13-16-16,4-10-11 15,9 0-38-15,3-24-42 16,1-14-41-16,6-22-119 16,-12 8-311-16,-11 6-71 0</inkml:trace>
  <inkml:trace contextRef="#ctx0" brushRef="#br0" timeOffset="6657.8">17205 14350 628 0,'0'0'309'0,"0"0"-142"16,0 0 72-1,0 0 64-15,0 0-52 0,0 0-89 16,0 0 8 0,-29-45-4-16,13 55-24 0,-1 12-54 15,-4 6-18-15,3 2-10 16,5 2-34-16,7-1-14 16,3-3-12-16,3-2-6 15,0-4 5-15,9-8 1 16,14-4-1-16,3-6 1 15,6-4-22-15,1 0-10 16,2 0-2-16,-1-10 6 16,-3 0 27-16,-6 2 1 15,-8 8 0-15,-7 0 8 16,-8 0-7-16,-2 6 32 0,0 14 11 16,-14 8-10-16,-9 6 0 15,-5 2-28-15,-1 0 9 16,-2 0-3-16,4-9-12 15,5-4 1-15,3-9-1 16,9-1-24-16,3-9-18 16,7-3-127-16,0-1-200 15,0 0-537-15</inkml:trace>
  <inkml:trace contextRef="#ctx0" brushRef="#br0" timeOffset="9984.86">17710 14807 945 0,'0'0'507'0,"0"0"-315"0,0 0 49 0,0 0-22 16,0 0-68-16,0 0-82 0,-124 102-32 0,86-66 33 0,-5 8-4 0,-3-4 0 16,-4 6-3-16,0-2-20 0,-2 0 11 15,1-2-29-15,2 3-17 16,2-3 24-16,3-4-23 15,-1 0 0-15,3-4-7 16,-3 4 4-16,-2-6-12 16,0 4 1-16,-4 0-2 15,-2 0 7-15,-1-1 1 16,1 1 0-16,4-2 2 16,2-2 5-16,7 0-8 15,4-2 0-15,3 2-3 16,2-4 1-16,0 2 3 15,-1-4-1-15,-1-3 0 16,0 0-1-16,-3-1 1 0,-2 5 0 16,0-5 0-1,2 2 8-15,1 2-6 0,2-4-2 16,-1 0 0-16,1 0-2 16,-4 0 1-16,-2 0 1 15,-3-2 0-15,1 0 8 16,1-2-8-16,2 0 1 15,5 0 0-15,0 0 0 16,2 4-2-16,-5-3 1 16,-5 4 0-16,-1 4-1 15,-5-1 2-15,-1 0-1 16,-6 6 0-16,-2-2 1 16,-2 2 4-16,2 0-4 0,3 0 8 15,0-2-8-15,1 0-1 16,4-6 0-16,2 2 0 15,2-3-2-15,-1-1 2 16,1 0 0-16,0 0 2 16,-1-4-2-16,1 0-3 15,3-4 2-15,1 0 1 16,3-2 0-16,1-2 0 16,-3-6 1-16,2 4 4 15,-1-8-5-15,-2 0-9 16,-1 0 9-16,4 0 0 15,-5-16 0-15,-1 2 4 16,-3 0-4-16,-4 2 1 16,2 2 0-16,-2-2 0 0,8 6 0 15,2-6-1-15,4 6 0 16,3-6 5-16,-3 2-4 16,3 1-1-16,-3-4 0 15,5 0 4-15,2-1-10 16,2 0 5-16,3-8-5 15,-3 0 5-15,-2-2 1 16,-2-2 0-16,-7 4 6 16,-4-4-5-16,-7-2-1 15,-3 2 1-15,-3 0 1 16,-1-2 2-16,0 2-4 16,0 4 0-16,3 0-1 15,2 3 1-15,0 1 0 16,4 5 8-16,4 0-2 15,6 3 7-15,5 1-2 0,10 0 0 16,5-5 10-16,1 2-6 16,3-6 2-16,-1-4-4 15,1-6-12-15,-5-2 7 16,-2 2-8-16,-5 2 0 16,1-2 0-16,-1 4 6 15,0 0 0-15,2 2 6 16,2-5-12-16,6 1 0 15,-1 2 0-15,3-2-3 16,-1 0 3-16,-1 4 0 16,-1 4 8-16,1 4-1 0,-1 4-7 15,-2-2 0 1,2 2-2-16,3 0 2 0,2-2 0 16,4-2 0-16,3-6-1 15,2 0 1-15,0-2-4 16,-1-4-4-16,-1 2 8 15,-1-1 0-15,-2 2 8 16,-1-8-8-16,-3 3 6 16,-1-3-6-16,1 0 0 15,3 1-4-15,0 6 4 0,6 2 0 16,0 0-5 0,2 4 11-16,0-4-5 0,0 0-1 15,0-2-9-15,14-6 3 16,3-2 6-16,6-4 0 15,4-4 8-15,4-3-8 16,0 1 6-16,0-2-6 16,0-4-1-16,0 2 0 15,-4-2 2-15,0 2 0 16,-7 6 13-16,-2 5-13 16,-7 7 6-16,-3 8-7 15,-6 6-3-15,2 4 3 16,-2 2 12-16,-2 0 3 15,2 2 6-15,0-4-20 16,2 2 11-16,3-10-12 16,7 0-12-16,1-4 11 15,7-8 2-15,7-2 0 0,7-4 9 16,2-3-10-16,5-1 0 16,-1 2-2-16,2-2-7 15,-1 4 9-15,-1 0 1 16,3 2 5-16,-1 4-6 15,-2 6 6-15,1-2-13 16,-1 6 7-16,3 2-5 16,1 0 5-16,6 0 0 15,6 2 1-15,4-6-1 16,5-1 2-16,6 0-10 16,5-6 8-16,4-3-4 15,3 0 4-15,2-4 1 16,-2 2 0-16,-1 0-1 0,-8 4-2 15,-7 4 2-15,-11 4 0 16,-9 6 1-16,-4 1 6 16,0 1-7-16,1-1 9 15,6-3-8-15,6-3 5 16,4 2 0-16,5-2-6 16,-3 1 1-16,1 2 12 15,-5 4-13-15,-6 2-1 16,-10 2 1-16,-4 2-3 15,-2 2 2-15,-2-2 1 16,3 0 0-16,3 0 1 16,8-4-1-16,8-4 0 15,6 0 0-15,10-4 0 0,6-2-6 16,5-2 7 0,-2 0-1-16,-6 2 0 15,0 0 1-15,-13 4-1 0,-7 4 0 16,-3 0 0-16,-7 3 3 15,-1 0-2-15,4 1 9 16,0 2-1-16,2 1-1 16,-3 4-8-16,0 3 0 15,-4 0-2-15,-3 0 2 16,-4 0 1-16,-2 0 5 16,0 1-6-16,-3 3-1 15,2 2 1-15,1-2-6 0,-1 4 6 16,4 1 3-16,-1-2-3 15,1 5 0-15,1 2 0 16,3 3-1-16,-3 1 0 16,-4 1-8-16,-5 2 6 15,-4 1 2-15,-3 2 1 16,-1 0-5-16,-4 2 4 16,-1 0-5-16,0-2 6 15,2 0-2-15,-2-2 1 16,2-1-8-16,2-3 10 15,3 0-1-15,4 1 0 16,2-1-7-16,5 0 7 16,1 0 0-16,5-1 1 15,1-3-2-15,-1-2 1 16,1-2-5-16,-5-2 4 0,-5 2 1 16,-6-4 0-1,-4 2 6-15,-10-2-6 0,-3 0 0 16,2 2 0-16,-5 2-10 15,1 2 9-15,-1 0 1 16,-2 2 0-16,-1 2-1 16,1-2 2-16,-3 0-2 15,0 0-6-15,-2 0 7 16,0 0-8-16,0 0 16 16,0 0-7-16,2 0 6 15,2 2-6-15,3 3-2 16,0-1 0-16,4 1-8 15,0 2 3-15,3-3 12 0,-6 0-4 16,1 0-1 0,-1 0-1-16,-4 0 0 0,0 4 0 15,3-2 0-15,1 0 3 16,0-2-3-16,-2 0 6 16,1-8-6-16,-3-2 4 15,0 0-10-15,1-2 6 16,-2 2-3-16,-1 2 3 15,2 2 0-15,-2-2 7 16,1 4-2-16,1 0-4 16,0 2-2-16,0 2-5 15,4-1 3-15,-6-2 1 0,0-3 4 16,-2 2-2 0,0-1 0-16,0-3-3 0,0 2 1 15,-4-2 2-15,-4-2 0 16,0 2 8-16,1-2-8 15,1 0 5-15,-2-1-5 16,2 4-1-16,0-1-5 16,-1 2 3-16,1 0 3 15,0 0 8-15,0-4-6 16,1 2-4-16,1-2 2 16,0 2-3-16,0-2 3 15,-2 0 0-15,2 2 1 16,-5-4 10-16,1 2-10 15,-4 2-2-15,-1-2 0 0,-1 2 1 16,3-2-6-16,0 0 6 16,5 0 0-16,-1-2 12 15,2 0-10-15,1 0-4 16,-3 0 2-16,1 2-6 16,-4 2 5-16,2-2 1 15,-1 2 0-15,-1-2 9 16,2 1-3-16,1 0-12 15,1-3 2-15,-2 2-1 16,4 1 5-16,-2-5 0 16,-1 0 8-16,1 1 1 15,-4 4-9-15,-1-4 0 16,-2 4-1-16,2-4-2 16,-2 2 3-16,1 3 0 15,3-6 1-15,3 2-1 16,2 2 6-16,-1-4-7 0,1 2 1 15,1 0-9-15,1 0 9 16,2-4 0-16,0 2 0 16,0-2 0-16,0 0 0 15,0 0-1-15,0-2 1 16,0 0-4-16,0 0 2 16,0 0 2-16,0 0-6 15,0 0 5-15,0 0-41 16,0 0-9-16,0 0-36 15,2-10-105-15,7-10-293 16,-4-2-473-16</inkml:trace>
  <inkml:trace contextRef="#ctx0" brushRef="#br0" timeOffset="26530.49">7791 4510 284 0,'0'0'137'0,"0"0"21"0,0 0-10 0,0 0 0 0,0 0 12 0,4 0-17 0,-4 0-30 16,0 0 13-16,0 0-25 16,0 0-10-16,0 0 30 15,0-3 5-15,0 3-3 16,0 0-22-16,0 0-22 15,0 0 1-15,0 0-10 16,0-1-7-16,0-3 16 16,-6 0-27-16,-1-5-10 15,-4 1 20-15,-4-2-35 16,-2 0 21-16,0 1-22 16,-3-2-5-16,-3 4 15 15,-6 0-11-15,-2 5-8 0,-7 2-4 16,-4 0-13-1,-5 0 24-15,-3 5-23 0,-6 6 14 16,-4 4 4-16,-1-4-19 16,1 2 12-16,2-1-12 15,2-1 0-15,0 0 4 16,1 0-3-16,-3 3-1 16,-2 4 0-16,-2 0-4 15,2 3 4-15,-3-3 0 16,3 0 0-16,6-2 0 15,6-2 0-15,7-6 9 16,8-2-9-16,4-4-2 16,2 0 2-16,0 2 0 0,1-2 0 15,-5 2 10 1,-6-2-9-16,0 4 8 16,-3-2-3-16,-2 4-5 0,-3 0 5 15,-1 2-6-15,-4 0 0 16,1 2 11-16,0 0-11 15,0 0 16-15,0 0-5 16,-2 2-11-16,-1 2 0 16,2 0-1-16,-2 1 1 15,5-3 11-15,3-3-10 16,2 1-1-16,1-2 4 16,3-3-3-16,3-1-1 15,2-2 1-15,1 0-1 16,3 2 0-16,0 0 0 15,-2 0-1-15,0 2 0 0,-2-1-6 16,1 2 7-16,1-1 5 16,2 0-4-16,5-2 5 15,-1 0-6-15,3-2 0 16,0-2-1-16,3 2 2 16,4-4-1-16,1 2 1 15,1-2 0-15,0 2 2 16,0 0-3-16,-3 0 0 15,-4 2-9-15,0 0 10 16,-5 4-1-16,-1 4 0 16,-3 0 0-16,0 2-1 15,-2 0-7-15,4 0 7 0,4-4-5 16,5 2 6-16,3 0 0 16,4 0 0-16,0 6 0 15,0 6 0-15,-1 7-9 16,1 1 4-16,0 4 4 15,5 0 1-15,1 0 0 16,5 0 1-16,0-2-1 16,0 0 0-16,20-4-10 15,5 2-5-15,8-2 15 16,3-2 0-16,3 1 2 16,2-5-2-16,1-1 1 15,-2-2-3-15,3-3-5 16,1-4-11-16,5-2 17 0,2-5 2 15,5 2 4 1,4-3-5-16,5-2 1 0,1-2-2 16,4 0-4-16,-1-2-1 15,-2 0 5-15,2 0-5 16,-2 0 5-16,-2 0 1 16,-3 0 0-16,-2 0-2 15,-2 0 2-15,-3 0 0 16,3 0 2-16,0 0-2 15,0 0 7-15,3 0-7 16,-3 0-3-16,2 0 2 16,0 0 1-16,2-2-2 15,3-8 2-15,2-4 1 16,1-2 3-16,7-2-4 16,-4 0-4-16,2 0 2 0,1 1 2 15,-5 2 0-15,-1 2-3 16,-3 1 5-16,-5 2-2 15,-6 2 0-15,-3 0-12 16,-4-2 6-16,0 0 6 16,-1-4 0-16,4-4 0 15,-2-2-9-15,2-4 9 16,1-2-2-16,0-2-4 16,-2 0 6-16,-3 4 1 15,2 2 7-15,-6 4-5 0,-2 2 6 16,0 0-15-1,0-1 6-15,1 2-3 0,1-6 3 16,4-3 0 0,4-2 1-16,1-6-1 0,2-2 2 15,-2 0 1-15,-3-2-3 16,-4 0-3-16,-4 4 3 16,-4 0 6-16,-8 1-6 15,-1 4 5-15,-4 0-4 16,-5 4-1-16,-3-4 0 15,-3 1-2-15,-2 0 1 16,-3-2 2-16,-3 2 8 16,-2-2-1-16,-2 0-2 15,0 0-2-15,0 0-4 16,0 2 2-16,-6 2 7 0,-3-1-3 16,1 3 1-1,-2 4 4-15,-1 0-10 0,-3 3-1 16,4 2 0-16,-6-1 0 15,3 2 6-15,0 2-5 16,-1-2 5-16,-1 2-6 16,-6-2 0-16,-1-2 0 15,-2 2-1-15,-5 0 1 16,0 2 2-16,0 0-2 16,-2 2 0-16,-1 4 7 15,3 0-5-15,0 0 5 16,5 4-7-16,-1-4 0 15,6 2 5-15,-2 0-3 0,5 0-2 16,-1 0 0 0,-1 2 0-16,0 0 0 0,-2 0-1 15,2 0 1-15,-4 0-2 16,0 0 2-16,1 6-1 16,0 0 1-16,0 0 0 15,1 2 6-15,-2 2-5 16,0-2 0-16,-1 4 14 15,1-2-14-15,0 0-1 16,0 2 0-16,1-2 0 16,2 2 0-16,0-4 1 15,4 2 5-15,-1-2 3 16,1 0-9-16,-1 3-2 16,1 0 1-16,-3 4-3 0,3-1 4 15,-1-3 0-15,-1 1 6 16,5-2 2-16,3-2-8 15,-1 1 0-15,4-5 0 16,2-3 1-16,1 2 18 16,1-3-19-16,0 0 13 15,0 2-13-15,0 0 1 16,0 0-1-16,-1-1 5 16,1 2-4-16,-1-2 9 15,1 2-9-15,0-3-1 16,0 1 1-16,0-1 0 0,-1 3-2 15,3-3 1 1,0 0-5-16,0 0 4 0,0 0 0 16,0 0 0-16,0 0 0 15,0 0-8-15,0 0 8 16,0 0 1 0,0 0 0-16,0 0-2 0,0 0-17 15,0 0 4-15,0 0-7 16,0 0-16-16,0 0 7 15,0 0-8-15,0 0-24 16,0 0-32-16,0 2-136 16,7 2-45-16,13 5-94 15,-2-2-124-15,-5 0-17 0</inkml:trace>
  <inkml:trace contextRef="#ctx0" brushRef="#br0" timeOffset="31556.41">8945 10092 461 0,'0'0'345'0,"0"0"-97"0,0 0-49 0,0 0 56 0,0 0 4 0,0 0-57 0,0 0-73 0,0-30-24 0,-11 24-28 16,0-2-24-16,-5 0 31 15,1 0-23-15,-5-2-13 16,-3-2-17-16,-4 2-19 15,-4-2 25-15,-5 0-29 16,-5 0 2-16,-5-2 8 0,-4 2-9 16,-4 0 4-16,-2 2 1 15,-2 0-13-15,-2 4 13 16,-5 0-14 0,-1 2 0-16,-5 4 3 0,-6-3 17 15,0 3-1-15,-6 0-19 16,2 0 2-16,-2 0 2 15,4 0-4-15,2 3 0 16,1 7 0-16,0 2 13 16,-4 4-2-16,0 4 1 15,-3 2-5-15,3-2 0 16,4 0-7-16,0-2 1 16,5-2 10-16,4 0-11 0,3-4 6 15,4 0-4 1,2-4 5-16,0 0-7 0,-3-2 0 15,1 0 0-15,-4 0 6 16,-1 2-5-16,1 2-1 16,3 3 0-16,3-4-4 15,3 4 4-15,4-6 6 16,4 4-5-16,3-6 10 16,5 4-11-16,3-4 0 15,5-1 0-15,2 2 0 16,0-2 0-16,-2 0 2 15,-2 3-1-15,-5 3-1 16,-2 1-1-16,-3 2 0 0,-3 1-1 16,-3 2 2-1,2-2 0-15,0 2 0 0,5-4 8 16,2 0 2 0,4-2-9-16,5-2 8 0,5-4-9 15,1 0 1-15,5 0 11 16,1-2-11-16,4 0 0 15,-3 0 5-15,-1 0-5 16,-6 2-2-16,0 0 1 16,-4 0 0-16,0 0 5 15,0 0-5-15,-2 0 8 16,2 2-8-16,0-2-5 16,1 4 5-16,-1 0-1 0,0 2-8 15,-2 4 9-15,2 0 0 16,0 0 6-1,4 0-6-15,0 0-10 16,3 0 10-16,2 0 0 0,2 3 0 16,1 1 0-16,-2 1 0 15,1 6-1-15,3 3 0 16,-3 10-7-16,1 6 8 16,-4 6 0-16,4 4 0 15,-1 5 3-15,2-1-3 16,1-3 0-16,2 2-1 15,-1-3-4-15,-1 0 5 0,1-2 1 16,-1-3-1 0,-2-4 1-16,5 0-1 0,-2-3 0 15,3-2-1-15,0 2-7 16,-1 0 8-16,4 0 6 16,-1 0-6-16,2 2-1 15,2 5-5-15,3 1 5 16,0 1 1-16,2 4-6 15,0-1 6-15,0 0 1 16,0 2 0-16,0 0 0 16,0 3-1-16,0-3-5 15,0 0 5-15,0 2 0 16,0-4 1-16,6 2-1 16,2-2-1-16,3 1 1 15,-1 1-15-15,0 2-1 0,-3 2 15 16,-1 4-8-16,-2 0 9 15,-2 4-6-15,3 5 6 16,-1-1-2-16,4 2-4 16,-2 2-4-16,5 3 1 15,3 1 9-15,1 4-1 16,5 0-23-16,3 0 0 16,-2 1 23-16,2 1-26 15,-1 0 0-15,0 4 26 16,3 0 0-16,2 3 1 15,4-7 5-15,2 2-5 16,5-3 0-16,0 1-1 0,2 2-10 16,2-4 10-1,1 1-7-15,-1 1 8 0,1 0-1 16,-1-2-6 0,-2 0 1-16,3-4 3 0,1-3 0 15,5-1 3-15,2-4 1 16,5-2 0-16,4-2-1 15,2-1 6-15,5-1-10 16,2-6 4-16,3 2 0 16,-3-4-2-16,2-2 3 15,3-1-2-15,-1-7 1 16,5-2-17-16,0-6 15 16,2-8-3-16,5-6 4 15,1-4 0-15,6-4 1 16,1-8 0-16,6-2 0 0,-1-8-18 15,4 0 18-15,14 0-2 16,20-18 2-16,-11-4-3 16,-16 4 9-16,-11-4-6 15,-20 8 0-15,11-4-4 16,14 0 4-16,-5-4 0 16,0 4 1-16,-3 0 10 15,1 0-10-15,-3-4-1 16,4 0 0-16,-3-5-7 15,1-5 5-15,3-2 2 16,-2-2 0-16,2-2 1 16,-5-2 5-16,-1 2-12 15,-5 2 6-15,-4 0-14 16,-8 0 14-16,-4 4 8 16,-3-3-7-16,-6 3 0 0,-5-4-1 15,-1 0-1 1,-5 2 0-16,-6-2-5 0,-5 0 6 15,-4 0 1-15,-3-4 13 16,-4 1-3-16,-2-1-10 16,-2 0 7-16,-4-2-8 15,2-4-2-15,-1 0 2 16,0-4 2-16,3-2 8 16,-3-3-3-16,1 0-5 15,-4 2 1-15,-3-1-3 16,-7-2 0-16,-5 4 9 15,-4 4-9-15,0-4 6 16,-4 2 13-16,-11-3-17 0,-6 1 8 16,1 0-10-16,-4-2 9 15,-5 0-2-15,2-2 2 16,-4 2-3-16,0-5-6 16,0 3 8-16,0-2-9 15,0-2 1-15,-1 0 0 16,1-4 2-16,2 0-2 15,0-5 0-15,0 1 0 16,0-2-3-16,-2-2 3 16,-2 2 0-16,-3 1 0 15,0 1 3-15,0 2-3 0,-2 2 0 16,1-1-1-16,-3 0-16 16,-3 0 16-1,1-1 1-15,-5 2-11 0,1 0 10 16,-2 2 0-16,0 0-10 15,1 1-6-15,2 1 17 16,0 2-1-16,6 0 1 16,-1 0 0-16,6 0-1 15,3-5 0-15,4 1 1 16,5 0-1-16,1-2 1 16,2 2 0-16,1 1 0 15,-1 6 8-15,4 1-8 16,2 3 0-16,0 7-1 15,4 0 1-15,2 4 0 0,2 0-1 16,5-2 1 0,0 1-5-16,0 1 4 0,8 0-3 15,2 0 4-15,1 0 0 16,1 0 0-16,1 0-1 16,1 0 1-16,1-1 0 15,3 0 0-15,-1 1-10 16,2-1 10-16,-2 3 0 15,-1 0 0-15,-3 4 8 16,-3 0-8-16,-4 4 0 16,-2 0 4-16,-2 0-3 15,1 0-1-15,-3-3 2 16,0 4-2-16,2-3 9 16,-2-1-2-16,2 1-6 15,0-2-1-15,0-2-2 0,4 0 2 16,-2 0 1-1,0 4 1-15,-2 2 6 0,0 6-8 16,-2 3 0-16,0 3 6 16,3 3-5-16,-3 1 8 15,0 1-1-15,0-1-1 16,0 5 17-16,0-4-12 16,-3 4-1-16,-3-2 5 15,0-1-16-15,-4 2 15 16,3 0-4-16,-1 2-5 0,1 0 5 15,2 0-11 1,-1 2 0-16,-1 0 17 0,1 0-16 16,1 2 11-16,-2-2-3 15,0 2-9-15,3 0 3 16,0 0-3-16,-1 0 0 16,1 0-1-16,2 2 2 15,0 0-1-15,-1 0 11 16,1 2-11-16,2 0 0 15,0 0-7-15,0 0 0 16,0 0 1-16,0-2-3 16,0 2-11-16,0 0-23 15,0 0-58-15,0 0-48 16,0 0-68-16,22 8-75 16,-4 4-187-16,0 2-207 0</inkml:trace>
  <inkml:trace contextRef="#ctx0" brushRef="#br0" timeOffset="48808.02">9032 7247 173 0,'0'0'375'0,"0"0"-173"0,0 0-92 0,0 0-20 0,0 0 15 15,0 0 4-15,0 0-34 0,0 0-17 0,0 0 9 0,0 0 15 0,0 0 16 0,0 0-8 16,0 0-26-16,0 0 8 16,0 0-1-16,0 0-9 15,4 0 2-15,4 0-18 16,-2 0 14-16,5 0-3 15,1 0-13-15,3 0 17 16,3 0-27-16,3 0 1 16,6-4 10-16,2-2-22 15,0-2-3-15,3 1-20 16,-3 2 1-16,-3-1 8 16,-1 2-7-16,0 0-2 15,-4 1 1-15,0 0-1 0,-4-1 9 16,1 1-7-16,-4 2 5 15,1-2 6-15,-2 3-12 16,1 0 4-16,-1-1 1 16,1 1-5-16,1-3 6 15,1 2-6-15,-1-2 5 16,4 2 3-16,-4-1-9 16,3-1 0-16,-3 2 0 15,1-2 0-15,-3 2 7 16,-1 1-7-16,-1 0 9 15,-3 0 1-15,0 0-9 16,-2-3 5-16,3 3-5 16,-3-1-1-16,6-2 13 0,-1 2-5 15,3-4 4-15,1 4-2 16,-2-3-9-16,3 1-1 16,-5 2 1-16,3-2 1 15,-1 3 17-15,-2-2-10 16,2 1 0-16,-2 1 1 15,1 0-10-15,1-3 7 16,1 3-2-16,1 0-4 16,1 0 12-16,1 0-13 15,1 0 1-15,2 0-1 16,-2 0 1-16,2 0-1 16,0 0 1-16,-2 0-1 0,-1 0 3 15,2 0-3-15,-7 3-1 16,2 0 1-16,-3 0 0 15,1-2 0-15,-3 3 2 16,-1-1-2-16,1 1 6 16,0-2-6-16,0-1-6 15,2-1 6-15,3 3 0 16,-3-3 8-16,0 1-7 16,0-1-1-16,-2 0 3 15,-3 3-3-15,2-2-3 16,-4 2-3-16,2-3 12 15,-1 0-6-15,-1 1 2 16,4-1-2-16,-2 0 2 0,1 3-2 16,1-3-2-1,2 0-4-15,-2 2 12 0,3-2-6 16,-2 1 5-16,0 2-4 16,0-2-2-16,0 2-2 15,0-2-3-15,-2 2 6 16,-3-2 0-16,3-1 1 15,-3 3 5-15,0-3-6 16,1 2 0-16,0-2-1 16,1 0-2-16,1 2 2 15,-1-2 2-15,2 2 0 16,-2-1-1-16,-4-1 0 16,0 3 0-16,-2-3-15 15,0 1-7-15,0-1 21 16,0 3-10-16,0-3 4 0,0 2-7 15,0-2-9-15,0 0-1 16,0 0-22-16,0 0-5 16,0 0-5-16,-2 0-40 15,-4-2-30-15,-10-1-53 16,3 3-135-16,-3 0-410 0</inkml:trace>
  <inkml:trace contextRef="#ctx0" brushRef="#br0" timeOffset="50302.1">10398 6888 735 0,'0'0'357'0,"0"0"-149"0,0 0-126 0,0 0 22 0,0 0 60 0,0 0-23 0,0 0-49 16,0 0-19-16,0 0 6 0,0 10-3 15,0 2 14-15,0 0-20 16,7 0-27-16,-1 2 0 15,3 0-15-15,3 2-9 16,3 2 9-16,1 2 5 16,1 2-11-16,3 2 6 15,-1 0-13-15,0 0-7 16,4-2-2-16,-1-1-6 16,0-3 9-16,2-4-7 0,1-2-2 15,-2-2 9-15,-4 0-8 16,-1-2 14-16,-5 0-5 15,-1-2-4-15,-3-2 4 16,-3 0-10-16,-2 0 0 16,1-2 12-16,-5 0-10 15,0 1 22-15,0 2 12 16,0-1 1-16,0 2 5 16,0 0-8-16,0 4 2 15,-9 0 22-15,1 2-12 16,-3 0-5-16,-3 2-10 15,-1 2-14-15,-3 0 1 16,-1 2-18-16,-2 2 1 0,0-2 6 16,-1 2-7-1,0-2 0-15,0-2 12 0,1-2-12 16,2-1 0-16,3-4-2 16,1 0 2-16,3-4-1 15,1-1 2-15,5 1 4 16,-2-1-5-16,4 0 1 15,-3 0-8-15,3-1 7 16,-2 1-5-16,-2 3 5 16,0 1 1-16,-3 2 7 15,-3 1-8-15,1 2 0 16,-3-1-9-16,3 0 9 0,2-2 0 16,1-2 5-16,4-4-4 15,2 0 2 1,-1-2-3-16,5-2-13 0,0 0 13 15,0 0-2-15,0 0 2 16,0 0-6-16,0 0 3 16,0 0 2-16,0 0-10 15,0 0-11-15,0 0 22 16,0 0-9-16,0 0 8 16,0 0 1-16,0 0-22 15,0 0 2-15,0 0-11 16,0 0-24-16,0 0 19 15,0 0-11-15,0 0-23 16,0 0-16-16,0 0-38 0,0-2-14 16,3-2-33-16,3-2-55 15,0-2-36-15,4-4-107 16,-6 1-121-16,1 4-57 0</inkml:trace>
  <inkml:trace contextRef="#ctx0" brushRef="#br0" timeOffset="54199.89">12860 11235 1262 0,'0'0'614'0,"0"0"-500"0,0 0-50 0,0 0 56 0,0 0 42 0,0 0-58 0,0 0-73 0,-38-18-14 0,33 18 6 15,-3-2 23-15,-6 2 21 0,-3-2-2 16,-8 0 0 0,-4 2-1-16,-7 0-41 0,-1 0 5 15,-4 0 2 1,-5 0-14-16,-4 10 7 0,2 0-14 15,-4 0 9 1,6-2 0-16,1-2-6 0,3-4 6 16,4-2-5-16,0 0-1 15,0 0 12-15,-2 3-23 16,-1-2 9-16,-1 3-10 16,-2 2 0-16,-3 1 0 15,-1 0 1-15,-4 4 0 16,0-4 18-16,2 5-18 0,0-2-1 15,1 2 6 1,5-2-6-16,4-2 2 0,1 2-1 16,4-2 0-1,-3 2 0-15,1 3-1 0,-1-1-1 16,-3-1 1-16,-1 4-6 16,2-3 6-16,0 0 7 15,2 0-6-15,0 0 0 16,7 0-1-16,2-2-7 15,4 0 7-15,3-2 0 16,2 0 2-16,2 2 4 16,1 0-6-16,-1 2 0 15,-1 0 0-15,4 0-5 16,-1-2-4-16,3 2 11 16,3 0-2-16,2 0 0 15,2 4 1-15,1 0-2 0,1 6-5 16,2 0-7-16,2 3 12 15,0-1 2-15,0-1-1 16,0 2 0-16,0-3 0 16,6-2-1-16,1 0-12 15,5-2 3-15,3 2 9 16,5 0-9-16,7 0 10 16,2 0 0-16,6-2 0 15,3 2-1-15,4-2 0 16,5-2-21-16,4-4 21 15,7 0-13-15,6-4 13 16,11-6 1-16,6-2-10 16,6 0 8-16,5 0-2 0,-3 0-14 15,-4-6 9-15,-10 1-9 16,-7 2 4-16,-6-1-1 16,-5 2 0-16,1-2 14 15,-2 0 0-15,2-4-13 16,7-2 14-16,4-4 0 15,11-4 6-15,5-2-6 16,4-2 0-16,3 0 8 16,-6 2-8-16,-1 2 0 15,-5 2 6-15,-4 0-5 16,-4 2-1-16,-6 0 0 16,1-2 0-16,0-1-2 0,-3 2 2 15,1-3 0-15,-3 4 6 16,-4-1-6-16,-2 5 0 15,-4 1-2-15,-2 0-8 16,0 1 10-16,-4 1 0 16,3 0 0-16,3-1 9 15,-2-2-8-15,4 2-2 16,-2-2-4-16,1 2 1 16,-2-2 2-16,-1 4 4 15,-2-2-2-15,-3 4 10 16,-3 0-10-16,-2 0 0 15,1 2-5-15,-2-2-2 16,3 0 7-16,6-2 0 16,1 0 7-16,2 2-4 0,2-2-1 15,5 0-3-15,7-2 1 16,2 0-4-16,4-2 3 16,3 0 2-16,-5 0 0 15,-5 0-1-15,-4-2-2 16,-6 0 2-16,-6 0-13 15,-2 0 10-15,-2 0 3 16,-4-3 9-16,0 4-8 16,-2-1 0-16,0 2 7 15,-2 2-8-15,0-2 0 16,3-3 0-16,3 1-2 16,6-3 2-16,0-2 0 0,-1-1 0 15,-3 3-3-15,-5-2 3 16,-6 5 0-16,-6 2 0 15,-3 0 4-15,-4 2-4 16,3-2 1-16,-4 2-1 16,6-4-3-16,-2 0 2 15,1 0 1-15,-4 0 0 16,0-2-1-16,-7 0 1 16,-1 0 0-16,-6 0 0 15,-1 0 0-15,-5 0 0 16,0 0 6-16,0 0 1 15,0 0 3-15,-13 0-9 16,-6 0-1-16,0-1 1 16,-1 1 7-16,-3 0-2 15,-2 0 0-15,2 2-5 0,-6 2 11 16,-3 0-10-16,-4 2 2 16,-8 4-4-16,-8 0-6 15,-8 4 6-15,-4 0 0 16,-5 0 1-16,-2 11 2 15,6 0-1-15,3 2-2 16,8-1 0-16,9-1 0 16,3 2 11-16,7 1-11 15,-1-2 7-15,-3 0-7 16,2 2-6-16,-5-4 5 16,-8 2 1-16,-8-2-9 15,-8 0 8-15,-12-2 1 16,-9-2-1-16,-6-2 1 0,-3-2-5 15,5 0 5 1,3 0 1-16,8 0 0 0,9 0 25 16,4 0-19-1,7 2-1-15,4-2 2 0,2 2-7 16,6 0-1-16,-2-2 0 16,2 0 0-16,-4 2 1 15,-1 0-1-15,-3 2 0 16,1 0-1-16,-3 0 1 15,2 2 0-15,2 0 15 16,6 0-3-16,1 0 7 16,7-2-19-16,4-2 0 15,3 0 0-15,4-2 1 0,-2 0-1 16,2-2 6 0,-5 2-4-16,-6-2 8 0,-2 4-10 15,-3 0 0-15,-4 2 8 16,0 2-8-16,0 0 14 15,2 0-2-15,3 2-6 16,3 0 10-16,6 0-16 16,3-2 0-16,6 0 3 15,4 0-2-15,-1 0 9 16,5-2-3-16,3 1-6 16,-1-2-1-16,5 1 0 15,5-2-1-15,-2-1-1 0,4-3 3 16,2 1-1-1,2-1 6-15,0 0-6 0,0 0 0 16,-2 0-3-16,2 0-2 16,0 0-1-16,0 0 6 15,0 0-6-15,0 0-25 16,0 0-44-16,0 0-27 16,0 0-75-16,0 2-195 15,0 2-459-15,2-4-110 0</inkml:trace>
  <inkml:trace contextRef="#ctx0" brushRef="#br0" timeOffset="56368.53">10920 3533 606 0,'0'0'296'0,"0"0"-62"0,0 0 53 0,0 0-29 0,0 0-22 0,0 0-27 0,0 0-49 0,-16-22-14 16,13 22-41-16,3-2-30 0,-2 2 1 15,2 0-32 1,0 0-21-16,0 6-15 0,0 12-7 15,0 6 16 1,9 6-17-16,3 6 10 0,1 4-1 16,0 3-8-1,-2-1-1-15,-2-1 0 0,-3-5 0 16,-1-3 0-16,-2-9-28 16,-3-4-78-16,0-6-8 15,0-2-41-15,0-4-24 16,0-6-56-16,-5-2-97 15,-6-2-54-15,2-16 18 16,0-4-131-16</inkml:trace>
  <inkml:trace contextRef="#ctx0" brushRef="#br0" timeOffset="56838.73">10891 3720 549 0,'0'0'217'0,"0"0"-47"0,0 0-41 15,0 0-26-15,0 0 49 16,0 0 22-16,-48-105-11 15,44 89-39-15,2 4-29 16,-2 0 2-16,4 0-36 16,0 2-17-16,0 0-13 15,0-4-13-15,8-4-1 16,8-2 4-16,2-2-6 16,4 0 7-16,1 2-12 15,-2 6 5-15,0 4-6 16,-1 3-8-16,-1 6 23 15,2 1-5-15,-1 0 11 0,0 19-2 16,-2 10-2-16,-3 5 12 16,-1 2-12-16,-3 2-1 15,-3 0-4-15,-2-2-19 16,-4-2-2-16,0-2-6 16,-2-2 6-16,0-2 8 15,0-6-7-15,0-1-1 16,-10-7 10-16,0-2-9 15,-3-5-2-15,1-2-8 16,-1-3-27-16,1 0-7 16,4-2-3-16,3 0-4 15,-1 0-2-15,4 0-50 16,-1 0-4-16,1 2-45 0,2 0-30 16,0-2-58-16,0 0 7 15,11-2 15-15,9-12-5 16,-2-4-146-16</inkml:trace>
  <inkml:trace contextRef="#ctx0" brushRef="#br0" timeOffset="57629.24">11414 3517 751 0,'0'0'286'0,"0"0"-119"0,0 0 8 0,0 0-8 0,0 0-21 0,0 0 0 0,0 0-23 0,0-36-40 16,0 34-2-16,0 2-10 15,0 0 15-15,0 0 25 16,-2 0-12-16,-5-2-17 16,-2 2-40-16,-2 0-28 15,-3 0-7-15,-3 0-6 16,1 12-1-16,-1 4 12 15,-2 8-12-15,7 4 12 16,0 2-11-16,5 2-1 16,7-2 0-16,0-2-3 15,0-2-9-15,0-5 6 0,7-6 6 16,5-2-1 0,0-5-24-16,1-6-16 0,4-2 4 15,1 0 1-15,1-13 7 16,-3-5 28-16,-1-4-19 15,-6 2 7-15,-2 0 3 16,-2 2 5-16,-5 4 4 16,0 4 1-16,0 6 0 15,0 4 16-15,0 0-16 16,0 0-7-16,0 2 5 16,8 12 2-16,3 4 22 15,7-2-22-15,3 0 0 16,0-6-1-16,4-6-5 15,0-4-9-15,-1 0 0 16,-1-5-44-16,-6-12 12 0,-1-2-2 16,-9-6-10-1,-5-3 10-15,-2-4-10 0,0-2 34 16,-9 0 10-16,-7 0 4 16,1 2 11-16,-3-2 0 15,3 2 1-15,1 4 17 16,1 6-6-16,3 8 54 15,4 3 18-15,2 7-35 16,1 4-5-16,3 0-32 16,0 21-12-16,0 10 65 15,0 11-4-15,5 7-24 16,6-1-27-16,2-2-2 16,3-6-8-16,0-6 0 15,-1-6 0-15,-1-6-17 16,-4-4-62-16,-1-4-29 0,-1-2-61 15,-6-2-106-15,-2-3-68 16,0-3-187-16,0-4-36 0</inkml:trace>
  <inkml:trace contextRef="#ctx0" brushRef="#br0" timeOffset="58245.78">11456 3673 732 0,'0'0'283'0,"0"0"-124"0,0 0 38 0,0 0-24 0,0 0-23 0,0 0-69 15,0 0-19-15,27-34 15 0,6 16-18 16,12-4-12 0,6-6-21-16,3-2-13 0,4 0 2 15,-5 0-5-15,-4 4-3 16,-7 3-7-16,-3 8 0 15,-8-2 4-15,-10 4-3 16,-2 3 9-16,-9-3 15 16,-2 8-4-16,-6 2 12 15,-2 3 18-15,0 0 13 16,0 0 29-16,0 0-7 0,-2 0-16 16,-8 3-19-1,-3 1-42-15,-3 2 10 0,1 6-12 16,-3 3-6-16,3 6 15 15,-1 1-15-15,5 4 8 16,2 2-9-16,2-2 6 16,7 0-12-16,0-6 6 15,0-6-7-15,2-6 6 16,10-6-16-16,5-2-7 16,3 0-15-16,5-14 5 15,0-8 34-15,1-2 3 16,-6 2-3-16,-4 4-15 15,-9 4-3-15,-3 6 18 16,-4 4 14-16,0 4 11 16,0 0 27-16,0 0-3 0,0 0-8 15,0 0-4 1,0 0-37-16,0 6 1 0,0 4-1 16,6-2-9-16,6 0 8 15,-1-2-7-15,4-4-47 16,3-2-78-16,1 0-45 15,-6-4-61-15,-5-8-352 16,-3-2-82-16</inkml:trace>
  <inkml:trace contextRef="#ctx0" brushRef="#br0" timeOffset="58534.19">12117 3136 567 0,'0'0'291'0,"0"0"-159"0,0 0-66 0,0 0 64 0,0 0 44 0,0 0 14 0,0 0-47 15,35-52-42-15,-27 52-2 16,1 0 20-16,0 6-19 16,2 14-18-16,2 6-7 15,1 8 18-15,1 6-14 16,4 4-37-16,-4 2-16 15,5 0-12-15,-3-5-12 16,4-7 0-16,-1-4-41 16,-3-10-77-16,0-2-40 15,5-12-193-15,-7-4-195 16,3-2-101-16</inkml:trace>
  <inkml:trace contextRef="#ctx0" brushRef="#br0" timeOffset="59277.57">12632 3198 876 0,'0'0'284'15,"0"0"-165"-15,0 0 51 16,0 0 23-16,0 0 4 16,0 0-41-16,0 0-48 15,-37-16-17-15,19 16-27 16,-4 8-14-16,-3 12-13 0,1 4-7 15,-3 4-3-15,4 1-15 16,8-1-11-16,2-2 5 16,6-7-6-16,7-5-2 15,0-3-8-15,0-8-15 16,16-3 0-16,8 0-18 16,5-1 14-16,3-16 28 15,3-5-16-15,-2-2 8 16,-8 2-45-16,-5 3-38 15,-6 2 45-15,-10 9 25 16,0 4 22-16,-4 4 31 16,0 0 22-16,0 0 3 15,0 0-26-15,0 0-23 16,2 0 3-16,7 2-10 16,3 2-2-16,3-4 2 15,3 0-11-15,5 0-3 0,-4-12-62 16,1-6-61-16,-9-4-58 15,-4 0-8 1,-7 0 87-16,0-2 82 0,-5 2 34 16,-12 4 0-16,-3 0 79 15,-3 0 2-15,4 0-24 16,3 2-3-16,3 2 26 16,1 6 35-16,8 2 4 15,1 3-32-15,3 3-41 16,0 0-30-16,0 0 15 15,0 0-22-15,0 0 1 0,0 4 20 16,0 6-17 0,0 1 18-16,0 7-10 15,3 0 1-15,3 6 27 0,4 2-18 16,-2 2-11-16,1 2-4 16,1 2-16-16,-2 0 3 15,3 2-3-15,3-2-9 16,-1-2 2-16,3-6 1 15,-1-3-19-15,1-7-9 16,-1-6-52-16,1-4-9 16,-3-2-76-16,3-2-102 15,-3-2-91-15,-4-12-210 16</inkml:trace>
  <inkml:trace contextRef="#ctx0" brushRef="#br0" timeOffset="59627.93">13011 2927 819 0,'0'0'386'0,"0"0"-216"0,0 0-34 0,0 0 35 0,0 0 43 0,0 0-64 0,0 0-31 0,-59 101-41 0,38-65-34 0,3 2-2 0,-1-2-7 0,3-2-9 0,3-6 8 0,1-6-28 0,8-4-5 0,1-4-1 16,3-4-14-16,0-1 13 16,3-4-21-16,17-1 4 15,5-4-10-15,6 0 7 16,7-9-1-16,-1-14-44 15,-1-1-66-15,9-14-117 16,-12 6-238-16,-6 2-111 0</inkml:trace>
  <inkml:trace contextRef="#ctx0" brushRef="#br0" timeOffset="60294.93">13170 3014 441 0,'0'0'759'16,"0"0"-563"-16,0 0-118 15,0 0 62-15,0 0 32 16,0 0-8-16,0 0-41 16,4-4-67-16,-2 0-28 15,3 0-21-15,-1-2-5 16,3-1 11-16,0-1-4 16,-1 2 19-16,-1 2-12 15,-3 3-7-15,-2 1-4 16,0 0-5-16,0 0-8 15,-2 0 8-15,-9 0-6 16,-3 5 6-16,-3 12 36 0,-1 8-35 16,-3 6 27-16,6 1 2 15,1-2-11-15,8-6 5 16,4-4-18-16,2-4-6 16,0-8-1-16,13-6-16 15,7-2 2-15,7 0 4 16,4-12 11-16,4-6 3 15,3-8-3-15,-1-2-36 16,-6-4 26-16,-5 4-8 16,-6-1 8-16,-8 3-5 15,-8 1 15-15,-4 0 0 16,0 6 9-16,0 5-3 16,-4 3 13-16,-4 5 18 0,2 4 5 15,2 2-14 1,1 0 4-16,1 0-1 0,2 0-31 15,0 0 2-15,0 0-2 16,0 4 0-16,0 11 12 16,9-1-3-16,2 1-8 15,3 2-1-15,1-4 0 16,1 1 0-16,-1 0 23 16,-1-3-7-16,-6-1 4 15,-3-4 9-15,-3 3 12 16,-2 2 27-16,0 1-14 15,-9 1-27-15,-11 6-2 16,-2-3-24-16,-2-2 12 16,1-2-13-16,8-4-6 15,1-2-49-15,5-4-125 0,3-2-161 16,4 0-234-16,-4-8-664 16</inkml:trace>
  <inkml:trace contextRef="#ctx0" brushRef="#br0" timeOffset="69969.12">11167 4213 740 0,'0'0'332'0,"0"0"-134"0,0 0-19 0,0 0-25 0,0 0-14 0,0 0-4 0,0 0-13 0,-29 0-37 16,29 0-47-1,0 0-16-15,0 0-7 16,0 0-4-16,0 0 16 16,0 0-16-16,0 0-5 0,0 0-7 15,0 0-3-15,0 0 3 16,13-4-9-16,5-2 9 16,4-4 30-16,5-2-17 15,4-2-4-15,4 0 13 16,4 0-22-16,1-4 8 15,-1 2-8-15,-1-2-2 16,1-1 2-16,-8 3 0 16,-4 5 0-16,-3-2-19 15,-4 5 19-15,0 0 16 16,-2 0-16-16,0 0 1 16,-1-2 5-16,-1 0-5 0,2-2 6 15,4-2 3 1,1-2-9-16,6-2-2 0,0 2 1 15,2-2-1-15,0 2 1 16,-2 4 0-16,-4 0 1 16,-4 2 6-16,2 0-5 15,-3 0 5-15,2 0-6 16,-2 1 0-16,5 0 14 16,-3 0-14-16,4-2 8 15,-1 0-3-15,0 0-5 16,-3 0 5-16,-2 1-6 15,-2 5 0-15,-5-2 10 16,-4 4-9-16,0-1 6 0,2 0-1 16,1-3-4-16,1 1 12 15,5-2-13-15,1-2-1 16,4 0 15-16,2-2-9 16,4 0-5-16,0-2 6 15,0 0-7-15,0 2 20 16,-6-2-9-16,-2 4-2 15,-5 0 23-15,-1 0-18 16,-1 4 2-16,-3 0 5 16,-1 0-20-16,4 0 18 15,-1 0-11-15,1-2-1 16,1 0 0-16,1-2-6 16,2 2-1-16,0 0 0 0,-1 0 6 15,1 2-6-15,1 0 0 16,0 0 1-16,4-2 5 15,-1 2-5-15,0 0-2 16,2-2 1-16,3 2 0 16,0-4 6-16,4-2-4 15,1-1 7-15,-3 2-2 16,-3 0-1-16,-2 3-6 16,-3 2 0-16,-3-2 0 15,-5 2 1-15,1 1 0 16,-1 1-1-16,-3 1 4 15,2-1-3-15,-1-3-1 16,3-2 5-16,-1 1-4 16,5-2 7-16,-1 2-7 0,4 0 6 15,-2 0 0-15,-3 2-7 16,-3 0 0-16,-1 2 1 16,-6-2 0-16,3 2 6 15,-5 0-6-15,4 2 0 16,-2 0 6-16,1 0-6 15,1 0 0-15,2-2 0 16,-1 0-1-16,-1 0 8 16,2-2-8-16,-2 2 0 15,1 0 0-15,0 2 1 16,2-2-1-16,2 2 8 16,1-4-7-16,-1 0 11 15,0-2-12-15,1 2 1 0,-5 2 11 16,-1 2-11-16,-2 2 8 15,-6 0 0-15,0 0-8 16,0 0 22-16,0 0-11 16,0 0-1-16,0 0 11 15,0 0-7-15,0 0 12 16,0 0-12-16,0 0-6 16,0 0 6-16,0 0-15 15,0 0 0-15,0 0 4 16,0 0-3-16,0 0-1 15,0 0 7-15,0 0-7 16,0 0 5-16,0 2-5 16,0-2-3-16,0 0-3 0,0 0 7 15,0 0-1 1,0 0 0-16,0 0-17 0,0 0-44 16,0 0-75-16,0 0-134 15,0 4-60-15,0 2-411 16,0 6-439-16</inkml:trace>
  <inkml:trace contextRef="#ctx0" brushRef="#br0" timeOffset="74002.28">13208 3451 591 0,'0'0'276'0,"0"0"-185"0,0 0-52 0,0 0 20 0,0 0 35 0,0 0-10 0,0 0-6 0,-3-8-4 0,3 8 27 16,0-2 51-16,-2 0 22 15,0 2-29-15,0 0-22 16,-1 0-30-16,3 0-15 16,0 0-4-16,0 0-44 15,0 0-17-15,0 0-13 16,0 0-22-16,9 0 20 15,9 0 2-15,6 0 2 0,3 0 4 16,4 0-6 0,3 0 0-16,-1 0 9 0,3 2-8 15,-5-2 7-15,0 2-3 16,-2 0-5-16,-2-2 0 16,0 2-1-16,0 0-2 15,0-2-3-15,-1 0 2 16,3 0 4-16,-3 0 1 15,-1 0-1-15,0 0 15 16,-1-6-15-16,-3 2 1 16,-4 2 14-16,-1-3-14 15,-3 5 15-15,0 0-2 16,-1-1-13-16,-4-3 13 0,3 2-14 16,1 0 1-1,-1 0 13-15,5 2-14 0,-1-2 7 16,3 0 8-16,2-1-9 15,-2 0 5-15,2 1-11 16,-3 0 0-16,-3 2 1 16,-1 0 0-16,1 0 8 15,-1 0-1-15,2 0-7 16,1 0-2-16,5-2 1 16,0-3-3-16,2 1 2 15,-3 0 2-15,0 1 6 16,-6 1-6-16,-4 0 7 15,-3 2-10-15,-2-3 2 16,-3 3-3-16,-2 0 3 16,3 0 2-16,1-1-1 15,2-2-1-15,1 3-1 0,2 0-5 16,2 0 6-16,0 0 0 16,3 0 1-16,-1 0 1 15,1 0-2-15,-1 0 0 16,-5 0 1-16,2-1-7 15,-4-2 6-15,-1 3 0 16,-1 0 4-16,0-1-3 16,-2 1 4-16,1-2-5 15,-1-2-5-15,1 1 4 16,-1 3 1-16,2-1 0 0,-1 1 0 16,-1-3 0-1,-2 2-9-15,2 1-44 0,-2 0-57 16,0 0-35-16,2 0-78 15,0 0-45-15,2 0-124 16,-1 0-174-16</inkml:trace>
  <inkml:trace contextRef="#ctx0" brushRef="#br0" timeOffset="74632.35">14453 3158 614 0,'0'0'247'0,"0"0"-146"0,0 0-23 0,0 0 35 0,0 0 29 0,0 0-43 0,0 0-4 0,-5-6 26 0,5 6 19 16,0 0 14-16,0 0-37 16,-2 0-39-16,2 0 4 15,0 0-24-15,0 0-15 16,0 0-8-16,0 6-17 16,0 6 14-16,0 2-26 0,2 4 5 15,7 0-4 1,5 0-7-16,1-2 0 0,1 0 0 15,1 2 9-15,2-1-10 16,-1-2 1-16,-1 3-3 16,-1-1 3-16,-1-1 1 15,-1 0 0-15,-3 0-1 16,-5-2 3-16,-1-2-4 16,-5 0 1-16,0 0 0 15,0 4 12-15,0-2-5 16,-9 4 5-16,-4 0 3 15,-3 2-13-15,1 0 30 16,-3-2-7-16,-3 2-13 16,2-2 9-16,-1-4-20 15,2 0 0-15,0-4 5 0,0 0-4 16,3-2 2-16,1-2-4 16,3 1 0-16,5-3-3 15,1-4 3-15,5 1-7 16,0-1-14-16,0 0-49 15,0 0-46-15,2-1-80 16,27-24-160-16,-2 1-175 16,-1 0-362-16</inkml:trace>
  <inkml:trace contextRef="#ctx0" brushRef="#br0" timeOffset="75048.49">14920 3176 540 0,'0'0'335'0,"0"0"-143"0,0 0-37 0,0 0 97 0,0 0-27 0,0 0-53 0,0 0-28 0,-2-12-27 16,0 12-33-16,0 16-7 16,0 10-19-16,0 6 1 15,2 8-38-15,0 6-15 16,0 1 14-1,6-1-20-15,4-4 1 0,0-8-2 16,1-8-32-16,-1-6-54 16,-4-6-15-16,-1-6-63 15,-3-4-102-15,-2-2-27 16,0-2-63-16,0 0-149 0</inkml:trace>
  <inkml:trace contextRef="#ctx0" brushRef="#br0" timeOffset="75418.75">14901 3300 74 0,'0'0'747'0,"0"0"-549"16,0 0-110-16,0 0 26 16,0 0 86-16,0 0-53 15,0 0-79-15,33-84-9 16,-4 70-10-16,7-2 11 15,6-2 13-15,5 4-21 16,-1 4-5-16,-3 4-20 16,-9 6-27-16,-5 0 0 15,-10 14 2-15,-1 12-2 0,-9 6 29 16,-5 6 2-16,-1 6-4 16,-3 2 15-16,0 3 6 15,-5-5-16-15,-10-2-32 16,1-8 4-16,-3-6-12 15,-4-6 5-15,0-4-27 16,-4-2-26-16,0-4 21 16,3-4-1-16,7-4-35 15,5-2-49-15,10-2-35 16,0-2-139-16,0-10-249 0</inkml:trace>
  <inkml:trace contextRef="#ctx0" brushRef="#br0" timeOffset="76197.42">15525 3238 117 0,'0'0'669'0,"0"0"-478"0,0 0-60 0,0 0 66 0,0 0 51 0,0 0-70 15,0 0-45-15,-9-14-8 16,2 12-26-16,-2-2-13 16,-2 2-46-16,-3 2-33 15,-1 0 2-15,-3 2-8 0,1 18 5 16,-2 6 7 0,4 8-12-16,1 2 14 0,8 3-15 15,4-3 1 1,2-4-2-16,0-8 1 0,10-10-8 15,9-6-9-15,3-8-31 16,7 0 3-16,2-8-36 16,3-12 12-16,-1-4 15 15,-4 2-9-15,-9 0-10 16,-4 4 54-16,-10 5 19 16,-2 3 31-16,-1 5 64 15,-3 2 15-15,0 3-9 16,0 0-54-16,0 0-28 15,0 10-19-15,4 5 18 16,6 0 8-16,0 2-18 0,4-5-7 16,3-6-1-16,2-4-23 15,0-2-27-15,4 0-70 16,-3-19-10-16,-3-4 25 16,-1-9-12-16,-5 0 40 15,-6-5 76-15,-3-1 1 16,-2 4 13-16,0 0-2 15,-5 0 32-15,-10 0 13 16,-3 0 5-16,-1 0 49 16,-2-1 17-16,1 7 10 15,3 6 21-15,0 7-15 16,7 4-36-16,3 7-10 16,5 4-56-16,2 0-24 0,0 0-17 15,0 2-25-15,0 12 25 16,0 4 0-16,9 4 0 15,4 6 8-15,1 3-7 16,-1 1 5-16,0 4-6 16,-2 4-9-16,-4 2-12 15,-3-2-52-15,-2 0-86 16,0-2-35-16,-2-6-61 16,0 1-96-16,0-13-201 15,0-7-314-15</inkml:trace>
  <inkml:trace contextRef="#ctx0" brushRef="#br0" timeOffset="76447.62">15605 3359 722 0,'0'0'360'0,"0"0"-278"0,0 0-56 0,0 0 12 0,0 0 49 0,0 0 39 0,0 0-42 16,71-40 14-16,-35 23-36 15,3-3-27-15,11-2-17 16,-3-2-18-16,2 4-144 16,-16 4-375-16,-11 4-436 0</inkml:trace>
  <inkml:trace contextRef="#ctx0" brushRef="#br0" timeOffset="76918.28">16062 3144 700 0,'0'0'496'0,"0"0"-350"16,0 0 48-16,0 0 10 15,0 0-49-15,0 0-58 16,0 0-44-16,0-12 17 0,0 12-2 16,-5 0-22-1,-4 0-24-15,-4 0-21 0,-3 0 13 16,-3 12 13-16,-4 6-17 16,3 6 24-16,-1 0-1 15,8 4-9-15,5-2-14 16,6-3-10-16,2-5 0 15,0-7-8-15,0-4-16 16,10-7 3-16,9 0-23 16,2 0-10-16,4-3 26 15,2-8 0-15,-5-6-19 16,-2 1 6-16,-4 2 6 16,-5 2 35-16,-5 6 7 0,-3 2 11 15,-1 2 27 1,-2 2 1-16,0 0-3 0,3 0-17 15,-1 0-25-15,6 0 1 16,1 4 10-16,7 0-12 16,-1 0 0-16,3-4-46 15,7 0-138-15,-5-4-484 16,-4-6-400-16</inkml:trace>
  <inkml:trace contextRef="#ctx0" brushRef="#br0" timeOffset="77541.83">16291 3048 712 0,'0'0'539'0,"0"0"-428"0,0 0 23 0,0 0 115 0,0 0-81 0,0 0-101 0,0 0-31 0,0 6 43 15,0 14-3-15,2 2-6 16,5 2-29-16,-1 2-7 16,4-2-27-16,-2-4 4 15,1-4-11-15,1-4-21 16,-2-6-16-16,3-4-53 0,3-2-36 16,3 0 0-1,4-6-1-15,-1-10 12 0,-3 0 3 16,-3-4 11-1,-5 4 77-15,-3 4 24 0,-3 2 86 16,-1 2 58-16,-2 4-10 16,0 4 2-16,0 0-42 15,0 0-59-15,0 0-7 16,4 10-1-16,6 4 5 16,-2 2 2-16,5-2-25 15,1-2 0-15,-1-4-9 16,5-8-29-16,0 0-33 15,2 0-29-15,3-16 40 16,-4-6 34-16,1-2 3 16,-1-2 14-16,-9 2 0 0,-3 0 2 15,-7 2 18-15,0-2 1 16,0 3 6-16,-5 3 6 16,-7 4 12-16,-5 5 31 15,2 5-14-15,-3 4-18 16,-2 0-13-16,-2 1-18 15,0 20 7-15,1 5-10 16,6-1-10-16,7 4-49 16,2-7-100-16,6-6-90 15,8-14-75-15,11-2-212 16,4 0-321-16</inkml:trace>
  <inkml:trace contextRef="#ctx0" brushRef="#br0" timeOffset="78280.72">16817 2957 846 0,'0'0'235'0,"0"0"-206"0,0 0-16 0,0 0 103 0,0 0 45 0,0 0-51 0,0 0-40 0,81-78 39 15,-81 76 61-15,0 2 11 16,0 0-63-16,-10 0-37 15,-5 0-8-15,-1 4-26 16,-4 13 5-16,2 2-22 16,1 5-20-16,3 2 17 15,7-1-17-15,5-1-9 16,2-4-1-16,0-4-4 0,2-2 3 16,14-8-13-1,6-4-48-15,5-2 10 0,2 0-7 16,4-8-5-16,-4-8-10 15,-4 0-36-15,-6 2-45 16,-5 0 23-16,-5 2 8 16,-9-1 86-16,0 2-129 15,0 0 45-15,0 1 106 16,-4 2 16-16,2 1 14 16,2 0-14-16,0-1 2 15,0 2 16-15,10 0 1 16,6 4-2-16,2 2 8 15,-4 0 2-15,-4 8 5 16,-3 10 29-16,-7 7 31 0,0 3 55 16,0 2-14-1,-9-2-46-15,-2-4-34 0,2-6-45 16,4-4-8-16,5-8-17 16,0-6-99-16,0 0-32 15,10-4-50-15,7-16 101 16,4-4-9-16,1 2 45 15,-2 0 54-15,-4 6 7 16,-5 4 47-16,-3-1 85 16,-6 5 17-16,2 1 40 15,-4 0-1-15,0 3-50 16,0-2-9-16,0 5-15 16,-4-2-56-16,0 3-4 0,-2 0-38 15,-3 6-7-15,2 16 3 16,0 3-5-16,3-1-14 15,4-2 7-15,0-6-48 16,0-9-13-16,11-2-47 16,13-5-51-16,23 0-79 15,-7-12 32-15,-4-4-571 16</inkml:trace>
  <inkml:trace contextRef="#ctx0" brushRef="#br0" timeOffset="78917.48">17251 2675 1235 0,'0'0'543'0,"0"0"-447"0,0 0 28 0,0 0 100 0,0 0-33 0,0 0-106 0,0 0-55 0,-8-8-9 0,8 36 57 0,0 10-12 0,0 12-15 15,8 4-10-15,1 3-18 16,-2-3-23-16,0-8 0 16,-1-10 0-16,-4-9-11 15,3-8-10-15,-3-7-9 16,0-4 5-16,3-2-14 0,0-6-28 16,3 0 13-1,1 0 4-15,3-16 32 0,3-8 12 16,1-6-6-16,-1-3-3 15,1 4 14-15,-1-3-15 16,-1 7 16-16,-1 7-1 16,-2 6 2-16,-2 10 20 15,-2 2-14-15,-3 0 7 16,3 13 24-16,-3 5 4 16,3 4-12-16,0 0-1 15,-1-3-15-15,1-5-14 16,2-4 0-16,2-3-34 15,4-7-10-15,6 0-15 0,1-3 57 16,5-8 1-16,-2-1 1 16,-8-1 7-16,-3 3-7 15,-7 1 8-15,-7 0 19 16,0 1-7-16,-7 0 21 16,-13 1-6-16,-7 0-29 15,-4 3 18-15,-5 4-24 16,-2 0 0-16,5 0 6 15,2 7-5-15,11 2 4 16,3 4-5-16,11-2-39 16,6-3-77-16,0 2-43 15,2-2-83-15,29-8-51 16,1 0-241-16,-3 0-41 0</inkml:trace>
  <inkml:trace contextRef="#ctx0" brushRef="#br0" timeOffset="79529.34">17675 2877 948 0,'0'0'612'0,"0"0"-468"0,0 0 19 0,0 0 84 0,0 0-62 0,0 0-79 0,0 0-21 0,6-8-14 0,-4 8-27 0,-2 2-19 16,3 14 17-16,-3 6-5 15,2 0-28-15,2 0-9 16,1 0 0-16,0-5-3 15,1-3-33-15,1-8-40 16,1-6-21-16,2 0 10 0,3 0-2 16,5-14-3-16,1-7-16 15,4-4-31-15,-3-2 19 16,3 0 29-16,-4 0 52 16,0 7 39-16,-2 2 9 15,1 10 21-15,-5 6 42 16,-1 2-6-16,-4 0-12 15,-1 16 10-15,-3 4-2 16,-2 2 0-16,2 0-19 16,-4-2-33-16,0-5 8 15,2-5-18-15,2-5-1 16,3-5-35-16,1 0-29 16,6 0 18-16,1-12 18 15,6-6 4-15,-2-4 24 16,1-2-1-16,-4 2 2 0,-5 0 2 15,-4 2-2-15,-5 2 27 16,-2 6 26-16,0 2 37 16,0 6 16-16,-4 4-35 15,-7 0-11-15,-10 8-25 16,-6 16-12-16,-4 6 46 16,0 8 9-16,4 2-19 15,6-5-11-15,9-8-33 16,8-4-15-16,4-10 0 15,0-3-31-15,18-7 16 16,11-3-61-16,2-3-46 16,5-12-50-16,-5-16-100 15,-7 5-108-15,-13 2-308 0</inkml:trace>
  <inkml:trace contextRef="#ctx0" brushRef="#br0" timeOffset="83375.49">18182 2596 660 0,'0'0'278'0,"0"0"-112"0,0 0-24 0,0 0 19 16,0 0 12-16,0 0 13 0,0 0-13 0,0-15-71 0,0 12-5 0,0 2-16 0,0-2-17 0,0 2 26 0,0 1-7 15,0 0 2-15,0 0 1 16,-4 0-32-16,-7 0-15 0,-5 0-17 15,-3 0-21-15,-6 0 33 16,-6 4-18 0,-2 1-5-16,-5 1-11 0,-7 1 6 15,1 1-7-15,-6-5 1 16,2 5 0-16,-4-1 1 16,1 0-1-16,0 6 0 15,-1-3-1-15,1 2-1 16,2 0 2-16,0 0 0 15,3 0 2-15,1 0 5 16,1-2-6-16,1-2-1 0,3-2 1 16,0 0 5-1,1 2 2-15,2 2-7 0,1 0 0 16,1 2 13 0,4-2-13-16,-1-4 11 0,8 0 9 15,-1-4-19-15,3-2 20 16,-2 0-13-16,1 0-2 15,-4 0 13-15,-2 0-19 16,-2 0 7-16,-9 0-8 16,0 6 6-16,-5-2-6 15,3 0 7-15,2 2 2 16,6-2 14-16,7 0-5 16,6-2-3-16,3 0-11 15,5 0-2-15,-3 0 5 16,0 0-6-16,-2 2-1 0,-1 0 0 15,-6 2 0 1,-2 0 0-16,-2 0 0 0,-4 2 0 16,2 0 3-16,-1 1-3 15,3-2 2-15,0-3-2 16,3 0-5-16,1 0 5 16,5 0 11-16,4-2-11 15,1 0 16-15,-1 0-14 16,-1 0-1-16,-3 3 2 15,-5-1-2-15,-2 1-1 16,0 1 0-16,-2 2 1 16,3 1 6-16,-1 0-7 0,-2 0 0 15,2 0 0-15,-2 0 0 16,0-1-1-16,3 0 1 16,-4-1 0-16,1 4 5 15,-2-1-5-15,2 0-5 16,-2 0 5-16,0 2 0 15,0 0 1-15,0-2-1 16,-3 2 0-16,1 0 7 16,0 0-7-16,1 2-1 15,1 2-7-15,0 2 7 16,4 0 1-16,2-2 2 16,4-2 4-16,0 0-12 15,3 2 6-15,1 0-7 16,-1 1 6-16,0-3 2 15,-4 1-1-15,-1-3 7 0,-1 2-6 16,0 0 4 0,-1-1-5-16,3-1-6 0,1-1 0 15,6 0 12-15,3 1-5 16,2-2 0-16,3 2 0 16,-1 0-2-16,0 4 1 15,2 2-7-15,1 4 6 16,1 2 1-16,2 2 0 15,2 2 1-15,0 0-1 16,0-2 0-16,0 4 0 16,8 2-5-16,6 0-2 15,1 0 8-15,4 1-1 16,2-1 7-16,2 0-6 0,2-4-2 16,-3-2-5-1,4-2 1-15,1-4 4 0,2-2 2 16,4-6-1-1,6 0 0-15,3-4 1 0,4-2-7 16,6-1 6-16,4-5-6 16,2 0 6-16,0 0 0 15,0 0 10-15,2 0-10 16,-3 0 6-16,1-3-9 16,-2-1 3-16,0 0-4 15,0 0-4-15,-4-4 10 16,2-4-2-16,4-2 0 15,0-4 6-15,2-6-2 16,5-2-4-16,-1-2 0 0,5-4 0 16,1 2 0-16,1-4 14 15,2 1-13-15,-1-3 5 16,4 0 0-16,-5-2-6 16,0 0 0-16,-4 2 3 15,-9 0-2-15,-4 0 9 16,-8 0-1-16,-2 2-9 15,-5-2 16-15,-1-1-14 16,-3 1-2-16,-2-2 21 16,1-2-21-16,-3-2 7 15,-2 2-7-15,-4 0-1 16,-1 0 0-16,-6 2 1 16,0 1 0-16,-7 8 3 0,-2-2-2 15,-2 5 6-15,-3 2-7 16,0 2-3-16,-1 4 3 15,-1 0 1-15,-2 4-1 16,0 4 12-16,0 2-12 16,0 4 1-16,-2 0-1 15,-5 2 1-15,-2 0-1 16,2 0 0-16,1 0 0 16,1-2-1-16,3 2-9 15,0 2-11-15,0 0-23 16,2 0-69-16,-2 4-2 15,-5 16-96-15,-15 44-105 16,-1-4-57-16,-4 3-489 0</inkml:trace>
  <inkml:trace contextRef="#ctx0" brushRef="#br0" timeOffset="84242.04">16206 4066 622 0,'0'0'210'0,"0"0"-163"0,0 0-12 0,0 0 79 0,0 0 25 0,0 0 10 0,0 0-24 16,-93 18 7-16,93-18-5 16,0 0-20-16,0 0 14 15,0 0-14-15,0-2-34 16,6-3-31-16,12-2-19 16,5 3 36-16,6 2-8 15,0 2-38-15,0 0 15 16,-1 18-19-16,1 6 20 15,2 7-5-15,-2 0-23 16,0 4 7-16,-6-1-8 16,-3 0 0-16,-7 0 11 0,-2-2-10 15,-4-2 7-15,0 1-4 16,-3-6 5-16,-2 1-7 16,3-1-2-16,-1-1 0 15,1-1 1-15,0-2-1 16,1 1 0-16,1 0 0 15,1 0 1-15,2 2-1 16,-2 2 0-16,3 0 0 16,-1 0 3-16,1-2-3 15,-1 0 0-15,6-2 0 16,0-2-12-16,6 0 12 16,5-4 0-16,6-2-5 0,7 0 4 15,3-4 2-15,6 2 4 16,-2-2-5-16,-5-1 2 15,-5 0-2-15,-5 0 0 16,-8-1 0-16,-3 0 1 16,-6-2-1-16,1-2 0 15,-1 0-1-15,1-2-2 16,-1 0 2-16,1 0 2 16,2-2-1-16,2 2 6 15,2-2-6-15,3 0-6 16,0 0 5-16,-1 0 1 15,0 0 0-15,-3 0 1 16,-6 0 5-16,-6 0-3 16,-2 0-3-16,-5 0 0 0,0 0 0 15,0 0 1-15,-2 0 5 16,2 0-5-16,1 0 0 16,1 0-1-16,0 0-15 15,-2 0-21-15,4-2-31 16,-4 2-45-16,-2 0-119 15,0 0-343-15,0 0-253 0</inkml:trace>
  <inkml:trace contextRef="#ctx0" brushRef="#br0" timeOffset="84826.01">17176 4728 1016 0,'0'0'501'0,"0"0"-429"0,0 0 39 0,0 0 28 0,0 0-40 0,0 0-47 16,0 0-27-16,0 0 14 15,2 12 33-15,9 2-26 0,3 4 2 16,1 1-2 0,7 0-22-16,1 3 1 0,3-4-3 15,3 0-16-15,-2-1 2 16,0-3-8-16,-5-3 0 15,-2-3 3-15,-6-1-1 16,-6-3 9-16,-1-2 1 16,-7-1 13-16,0-1 17 15,0 3-17-15,0-2-4 16,0-1 27-16,0 0-14 16,0 3 6-16,0 3 8 15,-2 2-13-15,-11 2 16 16,-6 4-8-16,-4 4-7 15,-10 0 15-15,-2 2-23 0,-5 2 5 16,-2 0-12-16,1-2-20 16,-1 0 9-16,5 0-10 15,-1-4-11-15,2 2 10 16,2-2-17-16,5 0-45 16,6 2-94-16,-6 9-188 15,6-4-301-15,5-6-468 0</inkml:trace>
  <inkml:trace contextRef="#ctx0" brushRef="#br0" timeOffset="102031.06">20600 4606 215 0,'0'0'235'0,"0"0"-160"0,0 0-37 0,123-110 40 0,-63 66-12 0,13-5-10 0,10-5-28 0,6-2 1 0,7-4 47 0,2-5 33 15,-7 2 28-15,-8 0 34 0,-16 11-54 16,-19 8-69-16,-19 14-32 16,-13 10-15-16,-12 6 35 15,-4 4 38-15,0 0-4 16,0 0-11-16,-6 4-35 16,0 0 11-16,3 2-35 15,0 2-19-15,1 2-8 16,2 0-52-16,-2 0-16 15,2 0-1-15,-2 0-18 16,0 0-5-16,-1 0-35 16,-3 6-64-16,2 4-10 15,-3 2-88-15</inkml:trace>
  <inkml:trace contextRef="#ctx0" brushRef="#br0" timeOffset="102609.04">21351 3367 649 0,'0'0'254'0,"0"0"-140"0,0 0-10 0,0 0 11 0,0 0-4 0,0 0-22 0,0 0-62 0,-2-11-19 16,22 1 24-16,7-4-25 16,8-2 0-16,10-2-6 15,8-2-1-15,7 2 7 16,1 0-7-16,-3 2 0 16,-5 0 0-16,-8 2 0 15,-10 2-13-15,-10 2-16 16,-12 4-95-16,-13 6-21 15,0 0-8-15,-13 0-111 0</inkml:trace>
  <inkml:trace contextRef="#ctx0" brushRef="#br0" timeOffset="102842.29">21685 3324 712 0,'0'0'224'15,"0"0"-140"-15,0 0 27 16,0 0-27-16,0 105-12 16,0-65 21-16,0 2-32 15,0 6-32-15,0-2-27 16,0-2 5-16,0-4-7 16,2-5-8-16,0-6-62 0,-2-2-127 15,0-11-133 1,0-6-478-16</inkml:trace>
  <inkml:trace contextRef="#ctx0" brushRef="#br0" timeOffset="103076.26">21438 3793 652 0,'0'0'312'15,"0"0"-115"-15,0 0-55 16,0 0-4-16,0 0-18 0,0 0-40 16,0 0-61-16,11-33 3 15,23 11-15-15,8-7-7 16,10-3-3-16,-2 0-56 16,2 0-66-16,-1 2-131 15,-11 8-134-15,-13 6-416 0</inkml:trace>
  <inkml:trace contextRef="#ctx0" brushRef="#br0" timeOffset="103560.34">21861 3479 649 0,'0'0'283'0,"0"0"-154"15,0 0 49-15,0 0 19 0,0 0-80 16,0 0-45-1,0 0-29-15,16 10 49 0,-7 6-24 16,0 4-41-16,-3-2-2 16,3 0-24-16,-2 0-1 15,-2-2 0-15,-1-2-4 16,-4 0-30-16,0-2-21 16,0-4-26-16,0-2 10 15,-2-2 4-15,-5-4-4 16,0 0 43-16,5 0-8 15,0-14 1-15,2-2-16 16,0-4 21-16,0 0 28 16,0-4-12-16,14-2 13 0,3 2 2 15,5 0 4 1,5 4 21-16,0 4-11 0,4 4 4 16,0 2 44-16,1 4-3 15,-6 2 10-15,-4 4 5 16,-8 0-43-16,-5 0-8 15,-7 0-4-15,-2 12 25 16,0 8 49-16,0 2-44 16,-2 2-28-16,-1-2-22 15,3-2-90-15,0 0-96 16,0-4-95-16,3-6-84 16,3-6-359-16</inkml:trace>
  <inkml:trace contextRef="#ctx0" brushRef="#br0" timeOffset="104108.43">22421 3182 22 0,'0'0'904'0,"0"0"-656"0,0 0-149 0,0 0-15 0,0 0 7 0,0 0-11 0,0 0-32 15,-50-12-46-15,35 30 37 16,1 6-27-16,3 0-11 0,5 0-1 16,4 0-2-1,2-2 2-15,0-1-34 0,4-6-34 16,14-2 4-16,4-5 6 16,3-4 26-16,1 2 30 15,1-1-13-15,-4 4 15 16,-6-1 0-16,-8 4-19 15,-7 0 18-15,-2 4 1 16,0 2 0-16,-15 4 52 16,-8 0-7-16,2-2-13 15,0-4-19-15,7-6-12 16,6-4 16-16,6-6-17 16,2 0-42-16,0-8-67 15,16-12-22-15,5-4 37 16,10-6 45-16,3 0 49 15,4 2 2-15,-2 4-1 0,-5 6-1 16,-2 6 42-16,-7 6 47 16,-6 6 52-16,-3 0-45 15,-4 0-14-15,-2 1-5 16,-1 12-8-16,-2-2-12 16,1 4-8-16,-3-1-31 15,1-3-18-15,-3 4-42 16,0-5-103-16,0-6-134 15,-5-2-218-15,-4-2-180 0</inkml:trace>
  <inkml:trace contextRef="#ctx0" brushRef="#br0" timeOffset="104291.55">22639 3200 416 0,'0'0'910'0,"0"0"-619"0,0 0-209 0,0 0-33 0,0 0 30 0,0 0-28 16,0 0-31-16,37-2-20 15,-16 2-117-15,8 0-173 16,-4-2-107-16,-8-2-298 0</inkml:trace>
  <inkml:trace contextRef="#ctx0" brushRef="#br0" timeOffset="105706.64">23011 3066 677 0,'0'0'366'0,"0"0"-196"16,0 0-51-16,0 0 25 15,0 0 44-15,0 0-16 16,0 0-71-16,-65-38-32 16,50 38 2-16,-5 0-29 15,-1 0 5-15,0 8-21 16,3 6-6-16,2 4-20 15,5 0-2-15,6 2 2 16,5-2-14-16,0-2-15 16,11-2 1-16,12 2-18 0,6 0 11 15,2 2 14-15,2 4-6 16,-2 0 26-16,-4 4-14 16,-6 9-1-16,-10 1 14 15,-9 4-5-15,-2 2 1 16,-7-2 5-16,-17-4 2 15,-6-4-2-15,-3-6-12 16,2-10-2-16,2-6 15 16,4-10-36-16,10 0 30 15,6-4 5-15,9-20-20 16,3-6-6-16,25-8-39 0,10-8 42 16,6 0 23-1,2-1-9-15,-4 4-22 0,-5 0 21 16,-3 1 5-16,-8 0 6 15,-1 2 6-15,-5 2 4 16,-4 0 0-16,-6 4 3 16,0 1 3-16,-4 5 0 15,-1 5-6-15,-5 5 26 16,0 5-6-16,0 9 7 16,0 3 7-16,0 1-37 15,0 0-7-15,0 0-7 16,0 9-9-16,0 9 16 0,0 5 47 15,0 7-17 1,0 3-3-16,2 6-26 0,8 1 12 16,2 2-13-16,7-6-6 15,2-4 0-15,6-10 6 16,2-8-35-16,2-10-24 16,-2-4-16-16,-4-4 49 15,-6-16 13-15,-2-8 13 16,-9 0 20-16,-1 0 1 15,-4 4 27-15,-1 6 0 16,-2 4-12-16,2 6 41 16,-2 2-37-16,0 4-24 15,2 2 18-15,0 0-29 16,1 0-4-16,3 0-2 16,1 0 1-16,4-2 0 0,2-4-2 15,1 0-14 1,-3-4-2-16,0-4-29 0,-7-5 9 15,-2-2-3-15,-2-1-38 16,0-4 13-16,-2-1 28 16,-9 4 38-16,3-4 10 15,-2 7 2-15,4 2 1 16,3 4 11-16,1 6-2 16,2 6-11-16,0 2-11 15,0 0 0-15,9 8 9 16,7 10-8-16,-1 4 11 15,3 4 17-15,-3 3-10 16,1 0 6-16,-3 0-25 16,-1-3 0-16,-5-6-1 15,-3-6-18-15,0-6 0 0,-2-4 12 16,4-2-20-16,-2-2 19 16,5 0-10-16,6 0 6 15,7-2 6-15,5-4 12 16,0 6-4-16,0 0-2 15,-8 0 0-15,-3 3 0 16,-7 10 13-16,-5-1 12 16,-4 4 31-16,0-2 30 15,0 4-11-15,-8 0-18 16,-7 0-23-16,-1-2-10 0,-7 0-24 16,-1 2-50-1,-21 10-153-15,5-2-311 0,1-2-329 0</inkml:trace>
  <inkml:trace contextRef="#ctx0" brushRef="#br0" timeOffset="106096.04">22392 4074 1234 0,'0'0'529'0,"0"0"-529"0,0 0 35 15,0 0-8-15,203-70 80 0,-32 2 7 0,25-12-54 0,2-5-47 0,-19 3 8 16,-57 24-20-16,-30 14 7 16,-34 16-8-16,-27 12-52 15,-10 4-190-15,-11 4-87 0,-10 2 73 16,-25 6-111-1,-18 8 57-15</inkml:trace>
  <inkml:trace contextRef="#ctx0" brushRef="#br0" timeOffset="110453.41">30845 12178 560 0,'0'0'894'0,"0"0"-618"0,0 0-187 0,0 0 89 0,0 0 23 0,0 0-76 0,0 0-59 15,53-23-34-15,-41 19 10 16,1 0-12-16,3-2-8 0,5-2 0 15,8-3-16-15,12-1 0 16,10-5-6-16,11-3-6 16,15-2 6-16,4 0-6 15,2-2-21-15,-5 4-32 16,-13 2-85-16,-17 6-32 16,-12 4-99-16,-22 8-58 15,-10 0-170-15,-4 0-5 0</inkml:trace>
  <inkml:trace contextRef="#ctx0" brushRef="#br0" timeOffset="111501.16">28479 13808 734 0,'0'0'265'0,"0"0"-75"0,0 0-64 0,0 0 71 0,0 0 39 0,0 0-71 0,0 0-65 0,-16-20-47 0,16 20-19 0,0 6 33 0,0 14 17 16,0 8-7-16,4 8-1 15,6 4-48-15,-4 4 2 16,3 2-30-16,0 1 12 16,0-1-6-16,0-6-6 15,-1-8 0-15,2-6 0 16,-1-6-43-16,-3-8-49 0,-4-4-73 15,-2-8-142 1,0 0-65-16,0-4-324 0</inkml:trace>
  <inkml:trace contextRef="#ctx0" brushRef="#br0" timeOffset="111846.68">28525 13848 899 0,'0'0'308'16,"0"0"-203"-16,0 0 26 16,0 0 13-16,0 0-23 15,0 0-54-15,0 0-42 0,77-66-3 16,-40 56 26-16,7 4 3 16,4 0 15-16,0 6 6 15,-3 0-47-15,-7 22-12 16,-9 14-13-16,-9 10 1 15,-11 8 12-15,-9 8-7 16,0 5 7-16,-2-1 14 16,-17-2-9-16,2-14 14 15,-3-10-16-15,2-8-10 16,0-12-6-16,-2-6-67 16,3-8-53-16,-2-4-62 15,4-2-63-15,6-12-56 16,2-10-66-16,7-4-540 15</inkml:trace>
  <inkml:trace contextRef="#ctx0" brushRef="#br0" timeOffset="112523.72">29321 13904 811 0,'0'0'244'16,"0"0"-164"-16,0 0 89 16,0 0 47-16,0 0-57 15,0 0-54-15,0 0-33 16,-7-34-9-16,-1 30-10 16,-4 2-15-16,-3 2-17 0,-3 0-6 15,-5 4-5-15,-3 20-1 16,-5 8 6-16,-3 6 13 15,0 4 7-15,5 1-1 16,8-3-13-16,7-4-6 16,12-8-15-16,2-10-12 15,8-6 12-15,21-10-10 16,10-2 10-16,5-6 0 16,6-16-26-16,-4-4-17 15,-3-1 2-15,-8 4 25 16,-13 5 16-16,-8 4 0 15,-8 6 14-15,-6 3 53 16,0 5-7-16,0 0-2 16,0 0-32-16,0 10-9 0,2 8 14 15,7-1-18-15,5-1-1 16,3-2-11-16,4-4 1 16,3-10-2-16,-1 0-47 15,-4 0-24-15,-1-14-16 16,-7-7-25-16,-6-1 5 15,-5-3 41-15,0-4 17 16,-5 0 38-16,-8-2 0 16,-3-1 11-16,1 2 11 15,1 4 29-15,1 2 36 16,5 4-13-16,2 6-15 16,2 6-7-16,4 6-13 15,0 2-19-15,0 0 4 0,10 14-7 16,7 8 43-1,10 14-18-15,2 0-30 0,4 8 11 16,0 1-12-16,-4-4-31 16,-2 8-127-16,-12-9-315 15,-7-16-224-15</inkml:trace>
  <inkml:trace contextRef="#ctx0" brushRef="#br0" timeOffset="112997.73">29539 14044 849 0,'0'0'389'0,"0"0"-209"16,0 0-113-16,0 0 5 0,0 0 23 0,0 0-22 0,0 0-43 0,156-42-15 0,-100 26-15 0,2-2 1 15,-6 0 1-15,-8 0 0 16,-13 4-1-16,-13 4 12 16,-9 6-12-16,-9 0 59 15,0 2 65-15,-14 2-33 16,-8 0 2-16,-7 0-29 16,-2 6-12-16,-2 12-6 0,1-1-20 15,3 2 21 1,5 2-13-16,8-3-33 15,5-3 26-15,9-2-28 0,2-4-2 16,0 0 2-16,16-9-23 16,5 0 9-1,2 0-24-15,4-4 8 0,0-6 29 16,0-3 2-16,-2 5-1 16,0 2 4-16,-2 2-3 15,-3 4-1-15,2 0 0 16,2 0 6-16,3 6-12 15,2 2 6-15,15-8-152 16,-5 0-200-16,-6 0-529 0</inkml:trace>
  <inkml:trace contextRef="#ctx0" brushRef="#br0" timeOffset="113284.74">30444 13543 791 0,'0'0'334'0,"0"0"-86"0,0 0 34 0,0 0-12 0,0 0-82 0,0 0-109 0,0 0-17 0,0 12 26 0,0 19-19 0,0 6-21 0,2 12-38 0,9 5 5 15,-2 4 16 1,3 0-30-16,-2-2-1 0,3-10-92 16,1-8-79-16,4-9-168 15,-5-11-257 1,0-10-267-16</inkml:trace>
  <inkml:trace contextRef="#ctx0" brushRef="#br0" timeOffset="113971.72">30869 13680 1255 0,'0'0'308'0,"0"0"-214"16,0 0 20-16,0 0 41 0,0 0-65 16,0 0-63-16,0 0-5 15,-67-12 18-15,38 13 19 16,-4 14 3-16,-2 3-16 15,3 2-21-15,8 2 6 16,6 0-19-16,9-2-6 16,9 0-6-16,0-6-2 15,7 0 2-15,15-2-6 16,5-6 3-16,6-6-9 16,5 0-22-16,2 0-26 15,2-14 1-15,-4-4 0 16,-7 4 19-16,-8-2-26 15,-12 4 6-15,-6 6 60 0,-5 2 11 16,0 2 26-16,0 2 30 16,0 0-8-16,0 2-13 15,0 12-6-15,0 4-15 16,4 0-1-16,7-2-24 16,5-4-11-16,1-2 10 15,4-8-30-15,-2-2-30 16,-1 0-38-16,-2-12-67 15,-7-10-23-15,-5-4-77 16,-4-4 57-16,0-2 69 16,0 0 93-16,-6 0 47 15,-4-3 44-15,0 3 36 16,-1 2 0-16,1 2-4 0,1 4 56 16,3 6 9-1,0 6-20-15,3 6-2 0,1 6 5 16,2 0-64-1,0 4-13-15,0 16 16 0,0 8-16 16,2 6-7-16,7 11-22 16,0 1 42-16,0 4-31 15,2 2-29-15,-2-10 9 16,-1-4-9-16,4-8-49 16,-1-10-32-16,1-8-100 15,5-10-11-15,10-2-91 16,-3-12-108-16,-4-6-238 0</inkml:trace>
  <inkml:trace contextRef="#ctx0" brushRef="#br0" timeOffset="114682.63">31375 13519 914 0,'0'0'322'16,"0"0"-132"-16,0 0 43 0,0 0-54 0,0 0-72 0,0 0-41 0,0 0-22 0,-93 52 24 16,70-19 4-16,3-1-22 15,5 4 12-15,3-3-29 16,8 2-10-16,4-7 1 16,0-4-24-16,12-8 0 0,11-8-4 15,12-8-14-15,2 0 16 16,5-10-36-16,5-14-14 15,0-4 27 1,-7 0-3-16,-2 0 19 0,-9 3 2 16,-9 7 1-16,-9 4 6 15,-6 5 12-15,-5 4 23 16,0 4 11-16,0 1-19 16,0 0 5-16,-7 7 2 15,-5 11-23-15,2 3 23 16,3 1-14-16,5-2-12 0,2-4-4 15,0-4-4 1,0-6-1-16,24-6-20 0,10 0-13 16,12-10 31-16,8-14-62 15,2-6 17-15,-3-4 4 16,-8-1-39-16,-14-1 44 16,-12 4 21-16,-13 2 18 15,-6 2 12-15,-2 6 36 16,-19 8 28-16,-1 8-1 15,-3 6-22-15,3 0-1 16,4 20-12-16,3 6-14 16,3 2 14-16,8 0-28 15,4 0-3-15,0-1-8 16,4-2-1-16,14-3 1 16,4-1-1-16,7-2 0 0,4-1 12 15,2-1-12-15,-4-1 7 16,-7 0-6-16,-13 0-1 15,-11 0 15-15,0 2 7 16,-29 2 29-16,-18 4-18 16,-11 0-23-16,-6 4-5 15,-1-4-5-15,5 0-23 16,-9 8-56-16,17-5-180 16,8-9-427-16</inkml:trace>
  <inkml:trace contextRef="#ctx0" brushRef="#br0" timeOffset="115548.73">28949 15163 992 0,'0'0'328'0,"0"0"-117"0,0 0 36 0,0 0 14 0,0 0-90 0,0 0-77 0,0 0-8 0,-7 24-19 0,5 7-3 16,2 9-3-16,0 0-31 15,0 4-2-15,2 2-19 16,9-2-3-16,3-4-2 15,-1-5-4-15,-4-12-15 16,-2-5-58-16,-5-5-53 16,-2-12-25-16,0-1-53 15,0 0-36-15,0 0-114 0,-12-14-49 16,4-4 23-16</inkml:trace>
  <inkml:trace contextRef="#ctx0" brushRef="#br0" timeOffset="116464.71">28868 15284 798 0,'0'0'282'16,"0"0"-114"-16,0 0 45 16,0 0-31-16,0 0-80 15,0 0-26-15,0 0-29 16,65-98-5-16,-31 81-16 16,2 3-24-16,1 4 51 15,3 10 2-15,-2 0 2 16,-4 5-8-16,-1 22-30 15,-4 14 9-15,-5 3-20 16,-6 4-2-16,-5 2 8 0,-5-6-4 16,-8-4-9-16,0-4-2 15,-21-4 10-15,-10-6 1 16,-7-3-10 0,-7-4 1-16,3-2-4 0,5-3 3 15,10-10 0-15,9 0 0 16,15-4-3-16,3 0-32 15,14-12-3-15,18-7 29 16,12-3 3-16,5-4-16 16,6 2-21-16,3-2 24 15,2 0 5-15,3 4 14 0,-5 2 0 16,-7 2-1 0,-13 2-13-16,-11 6-53 0,-12-4 32 15,-10 2 35 1,-5 2 7-16,0-4 42 0,0 6 20 15,-5-4-2-15,-2 6-6 16,-1-2-29-16,1 6-1 16,1 0-12-16,-4 2-18 15,-1 0 11-15,-5 0-1 16,-1 4 2-16,-3 12 20 16,-1 2-13-16,4 2 14 15,3 2-8-15,10-2-14 0,4-2-2 16,0-4-10-1,7 0-1-15,15-10 1 0,5-2-18 16,6-2 11 0,5 0-26-16,3-14-23 0,-4 0 17 15,-1 0 4-15,-5 0-21 16,-6 6 10-16,-3 4 21 16,-5 4 24-16,-1 0 1 15,0 0 0-15,2 0 19 16,-1 10-12-16,6-2 5 15,-5 0-12-15,-3-8 1 16,-3 0-1-16,-6-4 0 16,-4-14-14-16,-2-8-9 15,0-2-35-15,0-6 27 16,0 2 23-16,-8 0 5 0,-4 1 3 16,1 4 13-1,3 0-4-15,-2 1 14 0,3 4-11 16,3 6 12-16,2 6 30 15,0 8 8-15,2 2-20 16,0 2-20-16,0 18 4 16,4 4 17-16,7 6-34 15,5 2-9-15,-1 3 10 16,1-3-10-16,-3 0 0 16,-3-6-31-16,-6 0-123 15,-4-8-153-15,0 0-284 16,-12-10-102-16</inkml:trace>
  <inkml:trace contextRef="#ctx0" brushRef="#br0" timeOffset="116897.66">29736 15382 841 0,'0'0'314'0,"0"0"-219"0,0 0 60 0,0 0 75 0,0 0-90 0,129-54-52 0,-73 36-47 0,1-2-31 16,3-2 8-16,0-1 5 15,-2 4 28-15,-6-3-29 16,-12 5-16-16,-9 7 4 16,-13 2-10-16,-12 2 1 15,-6 2 69-15,0 4 4 0,0-4-34 16,-20 3-17 0,-4 1 9-16,-2 0-3 0,-4 0-19 15,4 0 16-15,-1 5 37 16,0 9-21-16,2 4 8 15,4 4-12 1,0 5-16-16,3-1 15 0,9 0-25 16,3-2-12-16,6-8 8 15,0-6-8-15,0-4-10 16,17-6-5-16,10 0 15 16,4 0 12-16,10-10-12 15,-1-2 6-15,0 6 1 16,-5-2-6-16,-6 8 6 15,-4 0-7-15,-7 0-22 16,-1 4 21-16,2 0-71 16,5-4-106-16,12 0-66 15,-3-10-402-15,-4-2-274 0</inkml:trace>
  <inkml:trace contextRef="#ctx0" brushRef="#br0" timeOffset="117473.91">30598 15111 955 0,'0'0'407'0,"0"0"-197"0,0 0 85 0,0 0-28 0,0 0-69 0,0 0-74 16,0 0-78-16,-43-10 26 16,41 28-4-16,2 8-16 15,0-3-2-15,0 0-41 0,0-1 15 16,0-3-24-16,11-6-3 15,3 0-3-15,-1-8 6 16,3-5-26-16,-1 0-14 16,1 0-67-16,-1-1 14 15,-3-13 16-15,-1-2-3 16,-3 6 43-16,0-4 21 16,-4 10 16-16,0 0 13 15,1 4 6-15,1 0 14 16,4 0 23-16,7 0-11 15,5 9 14-15,5 4-23 16,4-8-14-16,5-2-22 16,-3-3-3-16,3 0 2 0,-3-4-20 15,-4-14-21 1,0 0-9-16,-6-3 1 16,-6 3 29-16,-7 0 15 0,-8 0 5 15,-2 4 1-15,0 0 6 16,-18-2-6-16,-3 6 46 15,2-4 0-15,-6 4-10 16,2 6 3-16,2 2-17 16,0 2 8-16,3 0-30 15,3 6 2-15,7 6-2 16,4 0-46-16,4-2-44 16,0 2-42-16,16-4-59 15,9-2-57-15,6-2-26 0,20-4-99 16,-6 0-115-1,-3 0-126-15</inkml:trace>
  <inkml:trace contextRef="#ctx0" brushRef="#br0" timeOffset="117813.73">31208 15067 469 0,'0'0'228'0,"0"0"-29"0,0 0 33 0,0 0-4 0,0 0-37 0,0 0-49 0,0 0-13 15,53-70-5-15,-53 66-11 16,0 0 22-16,0 0-33 15,0 4-13-15,0-4-25 16,-8 4-25-16,-10 0-14 16,-7 4-10-16,-6 14 0 0,-3 6 2 15,5 2-9 1,10-2 8-16,5 0-1 0,8-6-14 16,6-1-1-16,0-3-6 15,22-1-1-15,9-11 5 16,9-2-6-16,7 0 7 15,4-6-26-15,-4-12-34 16,-9 4-1-16,-9 0-27 16,-14 6-53-16,-5 0 15 15,-6 4-26-15,-2-2 33 16,5 2 55-16,1-6-50 16,15-6-154-16,-1 2-215 15,-4-4-317-15</inkml:trace>
  <inkml:trace contextRef="#ctx0" brushRef="#br0" timeOffset="118346.47">31488 14935 639 0,'0'0'658'0,"0"0"-452"0,0 0-62 15,0 0 30-15,0 0-38 16,0 0-65-16,0 0-9 16,66-8-12-16,-40 18-23 15,-4 6 38-15,-3 2-19 16,-9 4 2-16,-5 0-5 15,-5 2-14-15,0-2 0 16,-11-6-10-16,-5-4-17 0,3-6-4 16,2-6-2-1,4 0-25-15,7 0-14 0,0-12-44 16,16-10 23 0,11-6 2-16,8 2-36 0,5-4 37 15,-3 8 37-15,0 4 18 16,-4 8 5-16,-2-2 2 15,-4 6 11-15,-5-2-4 16,-6 4 2-16,-5 0 11 16,-7 0-13-16,-4-2 33 15,0 2 0-15,0-2-27 16,-9 2 0-16,-7 0-13 16,-1 4 14-16,-3 0 20 15,5 0-16-15,-1 0 24 16,3 8 6-16,1 6-12 0,-1 4 7 15,4 0-4-15,0 4-16 16,0 2-1-16,5-2-22 16,2-4-2-16,2-2 0 15,0-8-26-15,6-4-10 16,19-4-36-16,6 0-2 16,9-12-58-16,5-4-57 15,-1 0 34-15,-4 0-14 16,-9 2-84-16,-13 6-91 15,-9 2-290-15</inkml:trace>
  <inkml:trace contextRef="#ctx0" brushRef="#br0" timeOffset="119528.82">32019 14636 1020 0,'0'0'256'0,"0"0"-200"0,0 0 72 0,0 0 84 0,0 0-85 0,0 0 1 0,0 0 6 0,47 72-19 0,-33-28-16 0,-1 1 0 0,-3 5-44 16,0-4-21-16,-6-4-23 15,1-8-2-15,-3-8-9 0,-2-8-17 16,0-6-45-16,0-12-36 15,0 0 2-15,0 0 27 16,4-10-28-16,0-12 27 16,4-4 56-16,-2-4 4 15,3 2 10-15,0-2-1 16,0 3 1-16,0 9 3 16,2 9 16-16,0 0 32 15,0 9 12-15,5 0 0 16,1 0 1-16,2 9-10 15,-4 0-17-15,1 4-10 16,-5-1-26-16,-1-2 8 16,0-6-9-16,-1 0 0 15,-1-4 0-15,2 0-14 16,-1 0-26-16,-3 0 15 0,0-12-7 16,-1-2-8-16,-5-4 22 15,0-3-5-15,0 3 21 16,0-1 1-16,0 1-1 15,-7 1 2-15,-3 7-16 16,-7 6 16-16,0 4 24 16,-5 0 5-16,-3 0-7 15,3 18 15-15,4 0 3 16,7-1-1-16,6-2-39 16,5-2-11-16,0-9 11 0,20-4-9 15,9 0 9-15,3 0 0 16,3-14-46-16,1-3 15 15,0-1 7-15,-8 4 23 16,-1 6 1 0,-7 2 6-16,-7 6 23 0,-1 0 19 15,1 0-1-15,-1 0 6 16,3 5-23-16,-1 0-21 16,1-1 6-16,-2 0-15 15,-1-4-8-15,-4 0-51 16,1 0-28-16,1-13 33 15,-4 0 7-15,0-5 31 16,-1 0 15-16,-3 4 2 0,-2 2 9 16,0 4 22-1,0 2 29-15,0 6 36 0,0 0-8 16,5 0-28-16,2 0-7 16,3 2-9-16,4 8-1 15,4 0-20-15,-4-2-23 16,1-2 16-16,-2-2-17 15,-2-2 1-15,-2-2-8 16,-5 0-49-16,-4 0-48 16,0 0-49-16,-8 0-136 15,-13-10-372-15,-2 2-189 0</inkml:trace>
  <inkml:trace contextRef="#ctx0" brushRef="#br0" timeOffset="128105.5">28575 14668 689 0,'0'0'358'0,"0"0"-210"0,0 0-95 0,0 0 23 0,0 0 37 0,0 0-64 0,-14 0-18 0,14 0-21 0,0 0-10 15,0 0 36-15,2 0 22 0,8 0 25 16,0 0-5-1,4 0-20-15,6-6-4 16,6-2-24-16,8-4-11 0,9-2 28 16,7-4-31-16,11 0-10 15,3-8 0-15,10-4-6 16,6-2-1-16,5-4 1 16,2-2 0-16,0 3-5 15,-3-1 6-15,-6 6-1 16,-5 0 3-16,-3 6 3 15,-5 0-7-15,-5 0 1 16,0 2-1-16,-3 0 1 16,1-2 0-16,2-4 0 0,-2 2 0 15,1 0 0 1,-8 4 0-16,-5 4 0 0,-5 1 0 16,-5 6 5-1,-3-2-5-15,-2 4 0 0,3-1-2 16,-3-3 4-16,0 4-2 15,0-4 0-15,2 1 0 16,3 2 2-16,2-4-1 16,2 0-1-16,2 0 0 15,0-2 0-15,1 2 3 16,-1-4-3-16,3 2 1 16,-5 0-1-16,0 0-5 15,1 4 5-15,-6 0 0 16,1 2 1-16,-1 2 9 15,-1 0-9-15,-3 1 9 16,0 6-1-16,-2-7-9 0,0 4 1 16,0 2-1-16,4-2 0 15,1 1 7-15,1 3 1 16,1 0-6-16,-5 0 3 16,-2 0-5-16,-4 0-1 15,-7 9 0-15,-3-1 1 16,-1-3 0-16,-3 4 6 15,-1-3-5-15,4 2 0 16,-1 0 0-16,1 2 0 16,-1 0-1-16,3 4-3 15,1 2 2-15,4 2 1 16,-1 4 0-16,4 2 0 0,-1 2 6 16,1 0-6-16,-1-2 1 15,-2 0 0-15,2-3 6 16,-5-3-7-16,-1-4 0 15,-1-5 2-15,2 0-2 16,2-8 1-16,3-1 0 16,4 0 8-16,4 0 11 15,2 0-8-15,5-5 1 16,-1-9 10-16,5-3-16 16,1-5 14-16,-1 0-1 0,1-2-11 15,-5 0 7-15,-5-2-15 16,-8 2-1-1,-8-2 12-15,-5 0-11 16,-6-2 8-16,-3-4 7 0,-3 0-15 16,0 1 36-16,0 2 4 15,0-1-7-15,0-1 18 16,0 1-14-16,0 2-16 16,0 0-4-16,0 0-6 15,0 2 2-15,0-2-14 16,-7 2 1-16,-5 2 11 15,-3 2-11-15,-7 0 7 16,-3 4 0-16,-2 0-8 16,-2 2 11-16,-4 1-11 15,-1 4 0-15,-1-2 25 16,-3 4-16-16,3-4 14 16,-1 3-13-16,-2 2-9 0,0 0 10 15,-2 2-11-15,-7 2-14 16,-4 0 14-16,-9 2 0 15,-2 2 1-15,-5 0-1 16,-3 0 9-16,1 0-7 16,5 0-2-16,-1 0 2 15,1 0 20-15,2 0-21 16,-1 0 14-16,-1 0-15 16,-4 0 1-16,3 0-2 15,-3 0 1-15,1 0 0 16,-2 0 8-16,-1 0-7 15,4 0-2-15,1 0 1 16,1 0-6-16,1 0 6 0,1 0 0 16,-1 0 0-16,5 6-1 15,-2 0 2-15,4 1-1 16,-2 1 0-16,3-1-4 16,-3 5-4-16,2 1 14 15,-2 1-6-15,3 1 8 16,2 2-8-16,-1-1-1 15,-2 0 1-15,2 2-5 16,-1 0 5-16,0 0 2 16,1 0 4-16,0 2-2 15,0 2 4-15,2 0-14 16,2 2 6-16,4 0 0 16,1-2 2-16,3-2-2 15,1 2 0-15,3-2 0 0,-1 2 1 16,-1 3-2-1,-1-2 1-15,1 2-2 0,3 0 2 16,1 0 0-16,7 1 0 16,2 2 3-16,3-2 6 15,1 2-11-15,4 2 2 16,-2 2-6-16,-1 0 6 16,2 7 1-16,-2-2-1 15,-1 3 2-15,1 1 4 16,0-1-7-16,2-4 1 15,-1-2 0-15,4-8-1 16,1-4 1-16,1-4 0 16,3 0 0-16,-1-2 3 0,2 2-3 15,-1 0 0-15,4 2 0 16,1 3 2-16,3-4-2 16,2 3 0-16,2 0 0 15,0 1 5-15,0-3-5 16,0 0 0-16,0 0 1 15,6-2 8-15,1 2-9 16,1-2 0-16,0 2 0 16,1-2 7-16,1-2-6 15,4 0-1-15,6-2 0 16,7-2-6-16,4-2 4 16,2-4 2-16,3-4-1 15,-3-2 0-15,-6 0-15 0,-7 0-84 16,-2-6-135-16,-5-10-249 15,-4-2-487-15</inkml:trace>
  <inkml:trace contextRef="#ctx0" brushRef="#br0" timeOffset="147276.03">27817 12577 12 0,'0'0'16'0,"0"0"-3"0,0 0 0 0,0 0-12 0,0 0 7 0,0 0-1 0,0 0-6 0,0 0 5 15,0 0-6-15,0 0 0 16,0 0 7-16,-2 0-6 15,2 0-1-15,0 0-1 16,-3 0 0-16,3-2 1 16,0 2 1-16,0 0 5 0,0-2 4 15,0 2-9 1,0 0 0-16,0 0-1 0,0 0-1 16,0-2 0-16,0 2-16 15,0 0 1-15,0 0 9 16,0 0 0-16,0 0 1 15,0 0 5-15,-2 0-7 16,2 0-2-16,0 0-16 16,0 0 24-16</inkml:trace>
  <inkml:trace contextRef="#ctx0" brushRef="#br0" timeOffset="148273.09">27779 12571 42 0,'0'0'35'0,"0"0"-11"0,0 0-8 0,0 0-6 0,0 0 3 0,0 0 4 0,0 0 2 0,-6 0 6 0,6 0-2 0,0 0 14 16,-3 0-5-1,1 0-13-15,2 0 7 0,0 0-13 16,0 0 4-16,-2 0 15 16,2 0-18-16,0 0-2 15,-3 0-12-15,3 0-2 16,0 0 2-16,-2 0 1 15,2 0 5-15,-2 0 4 16,2 0-10-16,0 0 2 16,0 0-2-16,0 0 2 15,0 0 1-15,0 0-3 16,0 0 0-16,0 0 0 16,0 0-1-16,0-2-1 0,0 2-12 15,0 0-5 1,0 0 19-16,0 0-2 0,0 0 2 15,0 0 0 1,0 0 0-16,0 0-1 0,0 0-6 16,2 0-9-16,-2 0 0 15,2 0-4-15,1 0 8 16,-1 0 2-16,-2 0-4 16,2 0-17-16,-2 0 7 15,3 0-11-15,-1 0 34 16,0 0-13-16,0 0-15 15,2 0 13-15,-1 0 2 16,1 0-2-16,-2-3-13 16,1 3-13-16,-3 0 6 0</inkml:trace>
  <inkml:trace contextRef="#ctx0" brushRef="#br0" timeOffset="148455.65">27802 12562 15 0,'0'0'26'0,"0"0"-13"0,0 0-13 0,0 0 0 0,0 0-14 0,0 0-21 0,0 0 30 0,0-1 5 0</inkml:trace>
  <inkml:trace contextRef="#ctx0" brushRef="#br0" timeOffset="155585.35">27802 12562 1 0,'0'-1'15'0,"0"1"6"0,0 0-5 16,0 0-6-16,0 0-10 15,0 0-13-15,0 0 3 16,0 0-4-16,0 0-8 15,0 0 18-15,0 0 4 16,0 0 17-16,0 0 13 16,0 0-17-16,0 0-11 15,0 0 9-15,0 0 2 16,0 0 9-16,0 0-15 0,0 0 0 16,0 0-6-16,0 0-1 15,0 0-1-15,0 0-6 16,0 0 7-16,0 0 1 15,0 0 13-15,0 0-7 16,-3 0 6-16,1 0 9 16,2 0 15-16,-2 0 1 15,2 0-1-15,-3 0 1 16,3 0-9-16,-2 0-9 16,2-2-3-16,-2 2-2 15,2 0 3-15,-2 0-6 16,2-2-12-16,0 2 13 15,0 0-13-15,0 0 0 0,0 0 1 16,0 0 0 0,0 0 0-16,-3 0 11 0,1 0-2 15,-2 0 6 1,2 0-5-16,0 0 7 0,-1 0 3 16,1 0-12-16,2 0 1 15,0 0-1-15,-2 0-9 16,2 0 0-16,0 0 0 15,0 0-3-15,-3 0 3 16,3 0 0-16,-2 0 1 16,0 0 9-16,0 0-10 15,-1 0 1-15,1 0 1 16,2 0-1-16,0 0 12 16,0 0-13-16,0 0 13 0,-2 0-3 15,2 0-9-15,0 0 7 16,-2 0-8-16,0 0 0 15,0 0 4-15,-1 0-2 16,1 0 18-16,2 0-1 16,-2 0-11-16,2 0 10 15,-2 0-17-15,2 0 8 16,0 0 2-16,0 0-5 16,0 0 4-16,-3 0-8 15,1 0-2-15,-1 0 9 16,1 0-9-16,2 0 0 15,-2 0 0-15,0 0 2 16,0 0 6-16,0 0-8 0,0 0 1 16,-1 0 7-16,3 0-1 15,-2 0-1-15,2 0 7 16,0 0-11-16,0 0 9 16,0 0-9-16,0 0-1 15,0 0 8-15,0 0-2 16,0 0 4-16,0 0 10 15,0 0-20-15,0 0 9 16,0 0-10-16,0 0-5 16,0 0 5-16,0 0 1 15,0 0 1-15,0 0 9 16,0 0-11-16,0 0 0 16,0 0 0-16,0 0-1 15,0 0 1-15,0 0 6 16,0 0 1-16,0 0 9 0,0 0-9 15,0 0 12-15,-2 0-7 16,0 0-11-16,2-2 11 16,-2-2-2-16,-1 1 4 15,3 2 4-15,0-2-17 16,0 3 9-16,0-1-10 16,0 1 1-16,0-2 8 15,0 2-3-15,0-2-5 16,0 2 8-16,0-2-8 15,0 2-1-15,0 0 0 0,0 0 0 16,0 0 1 0,0 0-1-16,0 0 0 0,0 0 1 15,0 0 0-15,0 0-2 16,0 0 0-16,0 0-13 16,0 0 14-16,0 0-2 15,0 0-12-15,0 0-2 16,0 0-26-16,0 0 32 15,0 0 7-15,0 0-10 16,0 0 13-16,0 0-17 16,0 0 5-16,0 0 5 15,0 0-15-15,0 0 14 16,0 0 7-16,0 0-4 16,0 0 4-16,0 0 1 15,0 0-1-15,0 0 1 0,0 0-10 16,0 0 9-16,0 0 0 15,0 2-13-15,0 0 13 16,0 0-12-16,0-2 10 16,0 1-3-16,0-1 1 15,0 3 5-15,-3-2 0 16,3-1 0-16,-2 3 0 16,0-1 0-16,0-2 0 15,0 2 0-15,0 0-7 16,0 0 7-16,-1-2 1 15,3 2 0-15,0-2 1 16,0 0-2-16,0 0 0 16,0 1-1-16,0-1-8 0,0 0 9 15,0 0-9 1,0 0 2-16,0 3 6 0,0-3-12 16,0 0 12-16,0 0 0 15,0 0-7-15,0 0 8 16,0 0 0-16,0 0 0 15,0 0 0-15,0 0-1 16,0 0 0-16,0 0-1 16,0 0-4-16,0 0 6 15,0 0 1-15,0 0 0 16,0 0 0-16,0 0-1 16,0 0 0-16,0 0 2 15,0 0-1-15,0 0 12 16,0 0-6-16,0 0-6 15,0 0 0-15,0 0 0 0,0 0 8 16,0 0-3-16,0 0-6 16,0 0 10-16,0 0-9 15,0 0-1-15,0 0 9 16,0 0-8-16,0 0 15 16,0 0-6-16,0 0-4 15,0 0 7-15,0 0-11 16,0 0 5-16,0 0 7 15,0 0-5-15,0 0 5 16,0 0 5-16,0 0-17 16,0 0 11-16,0 0-13 15,0 0 1-15,0 0 6 0,0 0-6 16,0 0 8-16,0 0-4 16,0 0-4-16,0 0-1 15,0 0 0-15,0 0 0 16,0 0-1-16,0 0 1 15,0 0 0-15,0 0 1 16,0 0 0-16,0 0 11 16,0 0-12-16,0 0 0 15,0 0 0-15,0 0 1 16,0 0 8-16,0 0 2 16,0 0-11-16,0 0 1 15,0 0-1-15,0 0 0 16,0 0 0-16,0 0 0 15,0 0 2-15,0 0 7 0,0 0-8 16,0 0 5-16,0 0-6 16,0 0-5-16,0 0 5 15,0 0 2-15,-2 0 4 16,0 0-6-16,0 0 2 16,0 0-4-16,2 0 2 15,0 0 0-15,0 0 0 16,0 0 0-16,0 0 2 15,0 0-2-15,0 0-2 16,0 0 2-16,-2 0 0 16,2 0 0-16,0 0 0 15,0 0 2-15,0 0-1 16,0 0-1-16,0 0 0 16,0 0-1-16,0 0 1 0,0 0 0 15,0 0 4-15,0 0-4 16,0 0 0-16,0 0 0 15,0 0-6-15,-4 0 6 16,2 0 0-16,-2 0 2 16,2 0 5-16,0 0-7 15,-1 0 0-15,1 0-1 16,2 0-9-16,-2 0 10 16,2 0 1-16,0 0 2 15,0 0 5-15,0 0-8 16,0 0 0-16,0 0-2 15,0 0-12-15,0 0 14 0,0 0 1 16,0 0 0-16,0 0 11 16,0 0-12-16,0 0 0 15,0 0 0-15,0 0 1 16,0 0 2-16,0 0 4 16,0 0-1-16,0 0 7 15,0 0-13-15,0 0 8 16,0 0-8-16,0 0 0 15,0 0 0-15,0 0 1 16,0 0 11-16,0 0 1 16,0 0-13-16,0 0 8 15,0 0-8-15,0 0 0 16,0 0 10-16,0 0-9 0,0 0 6 16,0 0-3-16,0 0-3 15,0 0-1-15,0 0 0 16,0 0 0-16,0 0 5 15,0 0-5-15,0 0 0 16,0 0 0-16,0 0 1 16,0 0-1-16,0 0 0 15,0 0 1-15,0 0 5 16,0 0-6-16,0 0 0 16,0 0 0-16,0 0 2 15,0 0-2-15,0 0 1 16,0 0 0-16,0 0 12 15,0 0-13-15,0 0 8 0,0 0-8 16,0 0 1 0,0 0 4-16,0 0-3 0,0 0-1 15,0 0 10-15,0 0-11 16,0 0 9-16,-2 0-2 16,0 0-7-16,0 0 14 15,2-4-5-15,-2 4 1 16,2 0 6-16,0-2-15 15,-3 2 7-15,3-2-8 16,0 2 1-16,0 0-1 16,0 0 1-16,0 0 0 15,0 0-1-15,0 0-3 16,-3 0 3-16,3 0 0 16,0 0 0-16,0 0 2 0,0 0-1 15,0 0-1-15,0 0 0 16,0 0-1-16,0 0 0 15,0 0 0-15,0 0-8 16,0 0 8-16,0 0 1 16,0 0-9-16,0 0 8 15,0 0-12-15,0 0 11 16,0 0-4-16,0 0-1 16,0 0 6-16,0 0 0 15,0 0 0-15,0 0 1 16,0 0-10-16,0 0 9 15,0 0 0-15,0 0-6 16,0 0 6-16,0 0-14 16,0 0-6-16,0 0 6 0,0 0-1 15,0 0 5-15,0 0 9 16,0 0-9 0,0 0 10-16,0 0-12 0,0 0 3 15,0 0 9-15,0 0 0 16,0 0 1-16,0 0-1 15,0 0 1-15,0 0-1 16,0 0 0-16,0 0-13 16,0 0 14-16,0 0-1 15,0 0 0-15,0 0 1 16,0 0-2-16,0 0-4 16,0 0-4-16,0 0-3 15,0 2 13-15,0-2 0 0,0 0 0 16,0 0 1-16,0 0 0 15,0 0-1 1,0 0 0-16,0 0-4 0,0 0 4 16,0 0 0-16,0 0 0 15,0 0 1-15,0 0 0 16,0 0-2-16,0 0 0 16,0 0-1-16,0 0 2 15,0 0 0-15,0 0 1 16,0 0 4-16,0 0-5 15,0 0 0-15,0 0 0 16,0 0 0-16,0 0-1 16,0 0 2-16,0 0-1 15,0 0 1-15,0 0-1 0,0 0 0 16,0 0-1-16,0 0 1 16,0 0-4-16,0 0 5 15,0 0-1-15,0 0 6 16,0 0-6-16,0 0 0 15,0 0-3-15,0 0 2 16,0 0 1-16,0 0-6 16,0 0 6-16,0 0-1 15,0 0-12-15,0 0 13 16,0 0 0-16,0 0 0 16,3 2 5-16,0-1-4 15,-1-1 4-15,-2 3-5 16,0-3-8-16,2 0 8 15,-2 1 1-15,0-1 0 0,0 0 8 16,0 0-8-16,0 0-1 16,0 0 0-16,0 0-3 15,0 0 3-15,0 0 0 16,0 0 1-16,0 0 12 16,0 0-13-16,0 0 7 15,0 0 2-15,0 0-9 16,0 0 17-16,0 0-8 15,0 0 1-15,0 0 3 16,0 0-13-16,0 0 6 16,0 0-6-16,0 0 1 0,0 0 0 15,0 0 1 1,0 0 8-16,0 0 0 0,0 0-10 16,0 0 0-16,0 0-1 15,0 0-5-15,0 0 6 16,0 0 0-16,0 0 1 15,0 0 3-15,0 0-3 16,0 0-1-16,0 0 0 16,0 0 1-16,0 0 1 15,0 0-2-15,0 0 1 16,0 0-1-16,0 0 0 16,0 0 0-16,0 0-6 15,0 0-1-15,0 0 7 0,0 0 0 16,0 0 0-1,0 0-1-15,0 0 1 0,0 0 0 16,0 0 0-16,0 0 0 16,0 0 2-16,0 0-2 15,0 0 0-15,0 0 0 16,0 0-6-16,0 0 6 16,0 0-1-16,0 0 1 15,0 0-7-15,0 0 5 16,0 0 2-16,0 0 0 15,0 0-6-15,0 0 6 16,0 0 1-16,0 0 0 0,0 0 6 16,0 0-6-1,0 0-1-15,0 0 0 0,0 0 1 16,0 0 4 0,0 0-5-16,0 0 1 0,0 0 9 15,0 0-10-15,0 0-2 16,0 0 1-16,0 0-4 15,0 0 5-15,0 0 0 16,0 0 1-16,0 0-1 16,0 0 0-16,0 0 0 15,0 0-1-15,0 0 1 16,0 0 0-16,0 0 0 16,0 0 0-16,-2 0-1 15,0 0-12-15,-4 0 12 16,4 0 0-16,2 0-11 0,0 0 4 15,0 0-10 1,0 0 4-16,0 0 1 0,0 0-5 16,0 0 16-16,0 0 1 15,0 0 0-15,0 0 1 16,0 0 0-16,0 0 0 16,0 0-1-16,0 0 1 15,0 0 0-15,0 0-1 16,0 0 2-16,0 0 0 15,0 0-1-15,0 0-2 16,0 0 2-16,0 0-10 16,0 0 10-16,0 0 0 15,0 0-1-15,0 0 1 16,0 0-1-16,0 0 0 16,0 0 1-16,0 0-1 0,0 0 0 15,0 0 0-15,0 0 1 16,0 0-1-16,0 0-5 15,0 0 1-15,0 0 4 16,0 0-5-16,-2 0-2 16,2 0 0-16,0 0 2 15,0 0 6-15,0 0-17 16,0 0-3-16,0 3 20 16,0-1 0-16,0 0 0 15,0 0 0-15,0-2 0 16,0 2 1-16,0-2-1 15,-2 2-2-15,0 0 2 0,-1 0 0 16,3-2 0-16,-2 0 8 16,0 0-8-16,0 0 7 15,2 0-7-15,-2 2 0 16,2-2 3-16,-2 0 4 16,2 0 4-16,-2 0 0 15,-1 0-9-15,0 0 13 16,3 0-2-16,-2 0-4 15,0 0 15-15,2 0-12 16,-2 0 8-16,0 0-6 16,-1 0-13-16,1 0 16 15,2 0-10-15,-2 0-5 16,2-2 15-16,-2 0-8 0,0 0 0 16,2 0 2-1,-2 0-4-15,0 0 12 0,-1 0-10 16,1 0-2-16,2-1 8 15,-3 2-7-15,1-2 1 16,2 2-4-16,-2 1-4 16,2 0 11-16,0 0-11 15,0 0 8-15,0 0-1 16,0 0-7-16,0 0 6 16,0 0-7-16,0 0-8 15,0 0 8-15,0 0 0 16,0 0 1-16,0 0 13 15,0 0-14-15,0 0 0 16,0 0 0-16,0 0-2 16,0 0 2-16,0 0 1 0,0 0 0 15,0 0 12-15,0 0-12 16,0 0-2-16,0 0 1 16,0 0-6-16,0 0 6 15,0 0 0-15,0 0 0 16,0 0 7-16,0 0-5 15,0 0-4-15,0 0-2 16,0 0 1-16,0 0 2 16,0 0 2-16,0 0-1 15,0 0 9-15,0 0-9 16,0 0-1-16,0 0-5 16,0 0 2-16,0 0 2 15,0 0 2-15,0 0-1 16,0 0 1-16,0 0-13 0,0 0 7 15,0 0-6-15,0 0-2 16,0 0 8-16,0 0 6 16,0 0-2-16,0 0 2 15,0 0-17-15,0 0 16 16,0 0-12-16,0 0-6 16,0 0 12-16,0 0-9 15,0 0-1-15,0 0 5 16,0 0-12-16,0 0 18 0,0 0-6 15,0 0-4 1,0 0 16-16,0 0-13 16,0 0 11-16,0 0-6 15,0 0-5-15,0 0 7 0,0 0 4 16,0 0 2-16,0 0-1 16,0 0 1-16,0 0-1 15,0 0 1-15,0 0-6 16,0 0 6-16,0 0 0 15,0 0 0-15,0 0 1 16,0 0-1-16,0 0 0 16,0 0 0-16,0 0 0 15,0 0 0-15,0 0 1 16,0 0-1-16,0 0 1 16,0 0-1-16,0 0 1 0,0 0-1 15,0 0-1-15,0 0 1 16,0 0 9-16,0 0 1 15,0 0 2-15,0 0-11 16,0 0-1-16,0 0 0 16,0 0 2-16,0 0 4 15,0 0-5-15,0 0 12 16,0 0-1-16,0 0-12 16,0 0 9-16,0 0-9 15,0 0 0-15,0 0 1 16,0 0-1-16,0 0 0 15,0 0-2-15,0 0-15 16,0 0 8-16,0 0 8 16,0 0-2-16,0 0 2 15,0 0 1-15,0 0 0 0,0 0-1 16,0 0 1-16,0 0 0 16,0 0 0-16,0 0 0 15,0 0 2-15,0 0-2 16,0 0 1-16,0 0 1 15,0 0-1-15,0 0-1 16,0 0 2-16,0 0-1 16,0 0 9-16,0 0-10 15,0 0 0-15,0 0 1 16,0 0 0-16,0 0 0 16,0 0 5-16,0 0-6 15,0 0 0-15,0 0-1 0,0 0-5 16,0 0 5-1,0 0-19-15,0 0 6 0,0 0-2 16,0 0-13-16,0 0 6 16,0 0-13-16,0 0 5 15,0 0 24-15,0 0 0 16,0 0 7-16,0 0 0 16,0 0-1-16,0 0 0 15,0 0-6-15,0 0 7 16,0 0 2-16,0 0-2 15,0 0 7-15,0 0 1 16,0 0-7-16,0 0-2 16,0 0 1-16,0 0 0 15,0 0 6-15,0 0-5 16,0 0 9-16,-2 0-1 0,2-2 0 16,-3 0 12-16,3 0-13 15,0 0-8-15,0-3 7 16,0 4-7-16,0-2 0 15,0 2 5-15,0-3-5 16,0 2 7-16,0 0-7 16,0 0 0-16,0 2 0 15,0 0 0-15,0 0 8 16,0 0-8-16,0 0 0 16,0 0 0-16,0 0 0 15,0 0 0-15,0 0 0 0,0 0 0 16,0 0 0-1,0 0 0-15,0 0-12 0,0 0 12 16,0 0-9 0,0 0-2-16,0 0 1 0,0 0 4 15,0 0 5-15,0 0-1 16,0 0-5-16,0 0 7 16,0 0 0-16,0 0 0 15,0 0 0-15,0 0 0 16,0 0-2-16,0 0-6 15,0 0-4-15,0 0 12 16,0 0 2-16,0 0 5 16,0 0-7-16,0 0 0 15,0 0 0-15,0 0-7 0,0 0-6 16,0 0 13-16,0 0 0 16,0-3-1-16,0 3-1 15,0-1-22-15,5 1-1 16,-3-3 3-16,3 2-14 15,0 1 10-15,-3 0-4 16,0 0 13-16,0 0-6 16,0 0-19-16,0 0-19 15,0 0 8-15,-2 0 1 16,3 0 9-16,-1 0-24 16,0 0 1-16,0 0 25 15,3 0 10-15,0 0-20 16,-3 0-54-16</inkml:trace>
  <inkml:trace contextRef="#ctx0" brushRef="#br0" timeOffset="156524.87">31440 12996 28 0,'0'0'30'0,"0"0"3"0,0 0-33 0,0 0-4 0</inkml:trace>
  <inkml:trace contextRef="#ctx0" brushRef="#br0" timeOffset="157398.22">30721 13417 103 0,'0'0'142'15,"0"0"-7"-15,0 0-42 0,0 0-55 16,0 0-12-16,0 0-16 15,0 0 0-15,-58 10 19 16,50-6-2-16,4-2 21 16,-1 0-3-16,1-2-24 15,0 2-2-15,0-2-12 16,-6 2-1-16,-1 2-4 16,-2 0 0-16,-3 2-4 15,-1 0 2-15,1 2 0 16,1 0 15-16,-4 2-1 0,1 0-5 15,1 2-9-15,-3-2-11 16,-1 2-7-16,2-4-23 16,1 1-5-16,2-6 23 15,7 1 14-15,0-4 9 16,7 0 18-16,0 0-1 16,2 0-17-16,0 0-6 15,0 0-18-15,0 0 24 16,0-2 28-16,0-2-17 15,0 0 1-15,0-2-11 16,0 0 9-16,0 0 3 16,0 0-13-16,0 2 36 15,4 0-18-15,3 0-7 0,-2 2 5 16,1-2-14-16,1 2 8 16,-3 0-7-16,3-2-2 15,-5 2 16-15,3 0-2 16,-3 0-1-16,-2 0 1 15,0 2-14-15,0 0 19 16,0 0-1-16,0 0-12 16,0 0 4-16,0 0-11 15,0 0-6-15,0-2-9 16,-2 2-35-16,-3 0 2 16,1 0 6-16,-1 0 9 15,1 0-3-15,2 0-15 16,0-2 2-16,-1-2-20 0,1 2-23 15,2-2 15-15,0 2 21 16,0-2 10-16,0 0-11 16,0 0-9-16,0 0 8 15,0 2-2-15</inkml:trace>
  <inkml:trace contextRef="#ctx0" brushRef="#br0" timeOffset="157816.74">30333 13385 3 0,'0'0'85'0,"0"0"-53"0,0 0-19 0,0 0 13 0,0 0 7 0,0 0-7 16,0 0-4-16,0 0-12 0,-19-12 0 0,17 12-10 0,-4 0-1 0,-1 0-66 16,1 0-63-16</inkml:trace>
  <inkml:trace contextRef="#ctx0" brushRef="#br0" timeOffset="158047.28">30333 13385 26 0,'-71'-12'134'0,"71"12"-76"0,0 0-36 16,0 0-22-16,0 0-1 16,0 0-5-16,0 0 6 15,0-4 5-15,0 2 22 16,0-2-1-16,0 0 10 0,0 2 7 16,0 0 15-1,0 2-10-15,0-2-28 0,0 2-11 16,0-2-9-16,0 0-13 15,0 0 0-15,-3-2-16 16,3 2-5-16,0-2 15 16,0-2 0-16,0 2-13 15,0 0-138-15,0 0 19 16,0-3 135-16,0 2 7 16</inkml:trace>
  <inkml:trace contextRef="#ctx0" brushRef="#br0" timeOffset="158529.62">30262 13284 58 0,'0'0'59'15,"0"0"-17"-15,0 0-13 16,0 0-5-16,0 0 9 16,0 0-4-16,0 0-17 15,0-1 4-15,0 1-2 16,0 0 6-16,0 0-7 15,0-3-13-15,0 3-9 16,4 0 9-16,-2-1 0 16,0 1 1-16,2-3 0 15,1-1 0-15,-1 1 3 16,0-1-3-16,2-3-2 16,-2 3-20-16,0-2-8 15,1 2-11-15,-1-1-19 0,-2 0-12 16,-2 1 26-16,2 0 28 15,-2 0 10-15,0 3 7 16,0 1 0-16,0-3 5 16,0 1-5-16,0 0-5 15,2 0 5-15,-2 1 0 16,0-2 0-16,3 2 2 16,-3-2 5-16,0 3 9 15,3-1 0-15,-3-2 10 16,2 3-5-16,-2-2-9 15,2 0 1-15,0 0-13 16,0 1 1-16,1-2-8 0,-3 2 5 16,0-2-9-1,0 1-18-15,0 2-79 0</inkml:trace>
  <inkml:trace contextRef="#ctx0" brushRef="#br0" timeOffset="159046.18">30233 13122 25 0,'0'0'62'0,"0"0"-22"0,0 0-8 0,0 0-5 0,0 0-15 0,0 0-12 0,0 0 0 0,0 0-10 0,0 0-16 16,0 0-38-16,0 0-31 0</inkml:trace>
  <inkml:trace contextRef="#ctx0" brushRef="#br0" timeOffset="169875.49">13133 2996 87 0,'0'0'145'0,"0"0"-52"0,0 0-56 0,0 0-8 0,0 0-4 0,0 0 34 0,41-69 71 0,-41 63-58 15,0 2 7-15,0 3-31 16,0 1-6-16,0 0 10 16,0-3-26-16,0 2 0 15,0-4 8-15,0 3-5 16,0 0 3-16,0 0-19 15,0 0-12-15,0-2 3 0,0 3-4 16,0-2-2 0,0 3-11-16,0 0 0 0,0 0 13 15,0 0 0-15,0 0 0 16,0 0 2-16,0-2-1 16,9 0-1-16,2-2 0 15,3 0-10-15,-1 0-45 16,-2 0-46-16,2 0 12 15,1-2-7-15,-3 0-3 16,-2 0 25-16,-1 0 38 16,-2 0 36-16,0 2 19 15,-4-4 53-15,2 2 3 16,1-2 12-16,-3 2-21 0,0 2-15 16,0 0 12-1,0 0-17-15,2-2 4 0,-2 2 15 16,0 0 32-16,-2 0 23 15,2 4 15-15,-2 0 27 16,0-2-9-16,2 0-1 16,-2 0-16-16,0-2-40 15,0 2-30-15,0 0-12 16,0 2-28-16,0-2 1 16,0-2-5-16,0 0-3 15,0 0 15-15,-2 0 0 16,-2 0 4-16,-2 0 15 15,0-2-4-15,-3 4-1 0,-1-2 1 16,-7 0-21 0,0-2 18-16,-5-2-43 15,-3 2 5-15,-4 0-9 16,-2 2 2-16,-7 4 7 0,0-2 1 16,-5 2-3-16,2 0 6 15,-2 0-12-15,1 0 1 16,0 0 3-16,-6-2-4 15,2 2 1-15,-3 0 11 16,-1 0-11-16,2 0 1 16,-2 0-2-16,2 0-7 15,-4 2 7-15,1 4 0 0,0 0-1 16,0 2 0 0,-1 2-4-16,1-2 4 15,2 0-8-15,1-2 9 0,3 0 9 16,3 0-7-16,-1 2 5 15,1 2-7-15,-2 4-19 16,-4 2 19-16,-5 4-8 16,-3 0 8-16,-1 2 17 15,3-2-17-15,2 0 1 16,4-4-1-16,1 2 1 16,2-4-1-16,5 0 0 15,0 0 1-15,0 1 5 16,1-1-4-16,-3 4 2 15,3 2-4-15,-1 4-1 16,-1 4 0-16,1 4 1 0,0 4 0 16,0 0 6-16,0 0-5 15,4-3 9-15,5-2-10 16,2-3 3-16,4-1-4 16,5-4 1-16,3-1 0 15,3-1 6-15,3 3 0 16,2 6-7-16,5 6 1 15,4 6-12-15,0 4 12 16,0 0 1-16,0 0-1 16,11-2 3-16,0 3 3 15,0-4-12-15,2 6 6 16,1-3 0-16,-1 0-2 16,3 0 2-16,-1-8 0 0,2-1 2 15,-2-10-2 1,3-2-1-16,1-5-10 0,2-2-3 15,3 0 14-15,5-2 0 16,7 0-2-16,6-2 2 16,9-4-17-16,10-4 16 15,5-4-7-15,5-2 4 16,6 0 3-16,-2 0 1 16,-3-8 0-16,-5-2-1 15,-5 2-2-15,-9-2 3 16,-2 2-11-16,1 0-11 15,-4-2 22-15,4 0 0 16,4-4 0-16,4 0 0 0,7-4-4 16,6-2 3-1,5-5-10-15,5-1-10 0,-1-3 21 16,0-2 1-16,-4-1 13 16,-4-2-10-16,-7 2 3 15,-7 0-14-15,-2 0 7 16,-4 2 0-16,-6-2 6 15,-3 2-5-15,-1-5 0 16,4 2 2-16,-4-4 6 16,3 3-9-16,-1 0 0 15,4 0 0-15,-4 4 0 16,1 4 0-16,0 2 0 16,2 0 0-16,-1 0-6 0,4-2 6 15,0-2 0-15,0-5 1 16,2-3 4-16,-2-2-5 15,-4 0-1-15,-3 0 1 16,-5 0 0-16,-9 2 0 16,-8 4 0-16,-8 6 1 15,-6 2 19-15,-4 2-19 16,-3-4-1-16,0-5 0 16,0-2 0-16,2-6 0 15,3 3 0-15,3-2 1 16,-2 0 0-16,1 2-1 15,0 0 0-15,-4 6 0 16,-3 4 1-16,-2 3 12 16,0 4-12-16,0 1 8 0,-2 0 6 15,-5 3-15 1,2 1 0-16,-2 4 3 0,3 0-1 16,-2 2 6-16,1 0-2 15,-2 4 2-15,3 0 10 16,-3 2-18-16,-1 2 0 15,-6 0 0-15,1 0 1 16,-8 0 2-16,2 0-2 16,-6 0-1-16,0 2 5 15,1 0-4-15,2 0-1 16,-3 0 7-16,1 0-7 16,-3 2 6-16,-2 0-6 15,2 0 0-15,0 0 0 16,3 5-10-16,0-2 10 0,-3 4 0 15,2 0 0-15,0 1-5 16,4 1 5-16,-2-4 0 16,3 1 0-16,3 1 0 15,-4-4 0-15,3 4 0 16,1-4 1-16,-2 0 1 16,2 0-2-16,-3 0-1 15,-3 3 1-15,0 0-1 16,-2 2 1-16,2 0 9 15,1-4-9-15,4 2 10 16,0-2-10-16,3-2 0 0,3 2 8 16,2-4-8-1,1 2 6-15,2-4 3 0,0 0-8 16,3-2 1-16,-3 0-2 16,1 2 1-16,0 0-4 15,0 2 10-15,2-2-7 16,-1-2 3-16,1 0 3 15,0 0-6-15,2 0 0 16,-1 0-1-16,0 0-1 16,3 0 4-16,0 0-2 15,0 0 1-15,0 0-1 16,0 2 0-16,0-2 0 16,0 0-9-16,0 0 3 15,0 0 0-15,0 0-9 16,0 0-21-16,0 0-47 0,0 0-62 15,0 0-113-15,0 14-233 16,0-2-66-16,8 2-117 16</inkml:trace>
  <inkml:trace contextRef="#ctx0" brushRef="#br0" timeOffset="173933.56">13513 3807 459 0,'0'0'274'0,"0"0"-125"0,0 0-54 0,0 0 28 0,0 0 28 0,0 0 15 0,0-5-28 0,0 5-27 15,0 0-7-15,0 0-2 16,0 0-4-16,0 0-12 16,0 0-12-16,0 0 1 15,0 0-29-15,0 0-6 16,0 0 4-16,0 4-16 0,-4 15 26 15,-4 10-1-15,2 7-22 16,-1 6 7-16,3 2-9 16,0-2-8-16,1-5-3 15,3-5-17-15,0-5 17 16,0-2-11-16,0-5-7 16,0-4 11-16,0 0-11 15,0-4 0-15,0 0-2 16,0-2-5-16,0-4-1 15,0-2-15-15,3 0-12 16,1 0 15-16,2-2-28 0,-1-2-17 16,-1 0-18-1,0 0-40-15,4 0-41 0,0 0-41 16,5-12-103-16,-1-4-204 16,-3-1-364-16</inkml:trace>
  <inkml:trace contextRef="#ctx0" brushRef="#br0" timeOffset="174387.99">13382 3898 98 0,'0'0'592'0,"0"0"-350"0,0 0-52 0,0 0 36 0,0 0-14 0,0 0-21 15,0 0-67-15,-27-18-48 16,27 18-35-16,0 0-26 15,9-2 9-15,3 0 1 16,7-2-7-16,3 0 23 16,5-2-20-16,1-2 13 15,-1 0-11-15,-4 0-11 0,-5 2 3 16,-5 4-15-16,-7 0 0 16,-4 2 4-16,-2 0-3 15,0 0 7-15,0 0-7 16,0 0-1-16,0 0 0 15,0 0-60-15,0 0-91 16,0 12-103-16,0 2-68 16,0 2-217-16</inkml:trace>
  <inkml:trace contextRef="#ctx0" brushRef="#br0" timeOffset="174716.56">13497 4028 696 0,'0'0'265'0,"0"0"-162"0,0 0-3 15,0 0 43-15,0 0-30 16,0 0-36-16,0 0-14 16,6-5-15-16,4 0 32 15,-1-1-26-15,-1 0-28 16,6 0 22-16,-1 0-20 15,1 0-6-15,3 0 4 16,2-2-26-16,-2 0 5 16,-1 0-5-16,-3 0-11 15,-1 2 11-15,-6 2 1 16,-2 2-1-16,-4 2-14 0,0 0-46 16,0 0-4-16,0 0-71 15,0 0-94-15,0 12-59 16,-2 0-51-16,-4 0-380 0</inkml:trace>
  <inkml:trace contextRef="#ctx0" brushRef="#br0" timeOffset="175116.2">13482 4199 380 0,'0'0'542'0,"0"0"-342"16,0 0-103-16,0 0 35 16,0 0-5-16,0 0-35 15,0 0-3-15,-10 0-63 16,20 0 15-16,7-2 14 15,6-4-31-15,3-4 22 16,8-3 10-16,-3 2-31 16,2-1-8-16,-2-1-17 15,-4 2 0-15,-2-1 0 16,-6-1-8-16,-5 5 7 16,-3 2 1-16,-7 2-12 0,-1 3-5 15,-3 1-29-15,0 0-11 16,0 0-64-16,0 0-122 15,0 0-50-15,-5 0-117 0</inkml:trace>
  <inkml:trace contextRef="#ctx0" brushRef="#br0" timeOffset="175582.43">13700 3840 692 0,'0'0'237'0,"0"0"-143"0,0 0 16 0,0 0 26 0,0 0-1 0,0 0-42 0,0 0-58 16,4 0-8-16,9 0 24 15,6 0-4 1,1-4-11-16,7-7 21 0,1 2-48 15,6-5 0-15,-3 0-9 16,1-3 13-16,-3 2-6 16,-6 2-7-16,0 1-29 15,-7 5-62-15,-5 0-41 16,-3 6-32-16,-6-2-13 16,1 3-33-16,-3 0 57 15,0 0 10-15,-3 4-370 0</inkml:trace>
  <inkml:trace contextRef="#ctx0" brushRef="#br0" timeOffset="175867.29">13958 3767 712 0,'0'0'273'0,"0"0"-183"15,0 0 8-15,0 0 111 16,0 0-5-16,0 0-46 15,0 0-13-15,16 37-52 16,-11-16-8-16,-3 6-13 16,2 3-35-16,-2 2 2 15,-2 0-31-15,2-4-8 16,-2-6 15-16,0-4-15 16,0-6 0-16,0-1-11 15,0-4-53-15,0 4-43 0,0-6-45 16,0 1-41-1,0-2-66-15,0 0-118 0,0-4-131 0</inkml:trace>
  <inkml:trace contextRef="#ctx0" brushRef="#br0" timeOffset="176669.86">14272 3655 468 0,'0'0'527'0,"0"0"-342"16,0 0-101-16,0 0 39 0,0 0 15 0,0 0-24 0,0 0-19 0,5-6-19 0,-5 24 32 15,0 6-23-15,0 6-12 16,0 5 5-16,0-2-25 16,0 2-7-16,0-3-15 15,-2-4-29-15,-1-2 13 16,1-2-14-16,0-2-1 16,0-4 10-16,2-4-10 15,0-2-2-15,0-2-5 16,0-2-8-16,0-3 14 15,0-2 1-15,0-1 0 16,0-2 0-16,0 0 0 16,0 0 0-16,0 0 0 15,0 0-7-15,0 0 7 0,0 0 1 16,6 0 22 0,4 0-2-16,3-4-20 0,1 0 0 15,3-2-1-15,5-2 1 16,1-2 5-16,1 0-6 15,-2-2 0-15,-1 0 0 16,-6 2 0-16,-6 2-6 16,-2 4 6-16,-3 2 2 15,-4 2 25-15,0 0-11 16,0 0 2-16,0 0 10 16,0 0-3-16,0 0 0 15,0 0-10-15,2-2-15 16,0 0 0-16,3 0-10 0,-3 0 10 15,0 0 6 1,0 0-6-16,-2 2-1 0,0 0-25 16,0 0-21-16,0 0-15 15,0 0-49-15,-2 0-104 16,-11 2-423-16</inkml:trace>
  <inkml:trace contextRef="#ctx0" brushRef="#br0" timeOffset="194472.28">16913 3382 358 0,'0'0'279'0,"0"0"-93"0,0 0-89 0,0 0-29 0,0 0 4 0,2-13 26 0,-2 11-9 0,2 2 1 0,-2 0 5 0,0 0-29 0,0 0-10 0,0 0 27 16,0 0-14-1,0 0-12-15,0 0-10 0,0 0-12 16,0 0 11-16,2 0-19 15,3 0-7-15,4 0-8 16,4 0-11-16,12-3 17 16,12-1 4-16,17-6 6 15,15 1 5-15,14-8 1 16,8 3-11-16,7-2-8 16,-2-2-15-16,-7 2 0 15,-9-2 0-15,-9 2 0 16,-8 2 1-16,-7 0 0 15,-6 0 9-15,0-2-10 0,-1 0 1 16,-1-2 0-16,4 0 5 16,2-2 2-16,1 2 14 15,-4 0-8-15,-3 4-6 16,-9 4-8-16,-10 4-1 16,-8 1 1-16,-8 4 5 15,-9-2-4-15,-2 3-1 16,0 0 0-16,-2 0 0 15,0 0 9-15,0 0-8 16,0 0-1-16,0 0 5 16,0 0-3-16,0 0-4 15,0 0-8-15,0 0-2 16,0 0 12-16,0 0-16 0,0 0 7 16,0 0 2-16,0 0-3 15,0 0 8-15,0 0 2 16,0 0-21-16,0 0-8 15,0 0-27-15,0 0-24 16,0 0-27-16,0 3 9 16,0 3 56-16,0 0 1 15,0 0-16-15,0 2 41 16,0-2 7-16,0-2 9 16,0 2 10-16,0-2-10 15,0 2 21-15,0 0 9 16,0 6 37-16,5 4 36 15,-2 6 9-15,-1 8-31 16,2 6-25-16,-2 6 2 16,1 6-21-16,1 1-27 0,-2-4-9 15,2-2 11-15,1-3-11 16,4-2 8-16,-2 0 10 16,4-2-8-16,-2 0 1 15,0-1-12-15,-1-6 0 16,1 0 8-16,-2-5-8 15,-2-5 0-15,-3-2 0 16,-2-1 2-16,2-2-2 16,-2-3 0-16,0 0 0 15,0-1 4-15,0 0-4 16,0 2 2-16,2 2-2 16,3 4 1-16,-1 0-1 0,0 0 1 15,4 2-1 1,-2 0 12-16,3 0-11 0,-3 0 5 15,4-2-6-15,-4-2-2 16,-1-2 2-16,-3-1 0 16,-2-4 0-16,0 1 9 15,0 0-9-15,0-3 0 16,0-3 0-16,0-3 0 16,0-1-6-16,0 0 6 15,0 0-40-15,0 0-59 16,0-1-106-16,0-11-135 15,0-2-307-15</inkml:trace>
  <inkml:trace contextRef="#ctx0" brushRef="#br0" timeOffset="194883.29">18402 4145 622 0,'0'0'327'0,"0"0"-170"0,0 0-55 0,0 0 106 0,0 0-6 0,0 0-97 0,0 0-33 15,0 23-24-15,4-10 5 16,5 1 22-16,3-4-30 16,7 2-17-16,3-2-12 15,7-2-15-15,7-4-2 16,6-4 10-16,5 0-18 15,-3 0-26-15,1-12-134 16,2-12-154-16,-14 2-238 16,-8 0-332-16</inkml:trace>
  <inkml:trace contextRef="#ctx0" brushRef="#br0" timeOffset="195200.29">18947 3858 697 0,'0'0'251'0,"0"0"-174"16,0 0 20-16,0 0 114 16,0 0-3-16,0 0-52 15,0 0-25-15,0-8-27 0,0 8-8 16,-7 0 6-1,-3 6-37-15,-9 14 7 0,-3 8-17 16,-5 8-15-16,-1 6 13 16,1 2-20-16,2 0-20 15,3-1 2-15,1-6-15 16,6 0 0-16,2-7-57 16,4-2-97-16,-2 0-127 15,2-8-210-15,2-8-270 0</inkml:trace>
  <inkml:trace contextRef="#ctx0" brushRef="#br0" timeOffset="204178.43">27476 6789 469 0,'0'0'491'0,"0"0"-276"0,0 0-106 0,0 0-16 0,0 0 46 0,0 0 11 0,0-18-58 16,0 17-19-16,0-2-9 0,0 1-1 0,0 2 35 0,0 0 4 0,0-1-13 16,0 1-4-16,0-3-24 15,-4 2 0-15,-1-2-19 16,-1-1-28-16,-4 0 28 0,-3-2-5 16,-5 1-6-16,-1-6 1 15,-6 1-23-15,-2 0 21 16,-2-2-11-16,-2 2-18 15,-3-2 22-15,-1 2-14 16,-1 0 3-16,-4 2 2 16,0 0-13-16,0 2 5 15,-1 0-6-15,1 0 1 16,3 0 3-16,-1 2 2 16,5-2-5-16,0 2 5 15,1 0-5-15,3 0-1 16,-2 0 0-16,2 0 1 0,-2 0 0 15,-2 0-1-15,-4 2 0 16,-1-2 1-16,1 2 7 16,-1-2-2-16,-1 2 3 15,2-2-8-15,-1 2 19 16,3-2-18-16,-1 2 10 16,3 0 8-16,2 2-19 15,-4 0 3-15,4 0-4 16,0 0 0-16,0 0 13 15,3 0-12-15,-7 4-1 16,2 2 0-16,0 2 1 16,-5 0 2-16,1-2-3 15,1 2 1-15,1 0 3 0,0 0-4 16,6 0 0-16,1-2-1 16,1 2 0-16,0-2 0 15,1 2 1-15,-1 2 0 16,-2 2 0-16,0-2 0 15,0 0-5-15,0 0 4 16,-3 1 2-16,-1-2 5 16,0 4-5-16,-1-2-1 15,-1 1 0-15,2 2-2 16,-1 0 2-16,1 0-1 16,-4 3 0-16,4 1 0 15,2-2 1-15,2 0 0 0,3-2-1 16,1-2 0-16,5 2 0 15,-3 0 1-15,0 0 0 16,0 2 0-16,-4 2 0 16,0 0 0-16,3 2 0 15,-5 0-4-15,3 2 4 16,-1 0 0-16,0 0 1 16,2 0 3-16,1-2-4 15,4 1 0-15,0-3-6 16,1-3 6-16,2 4 0 15,-1 1 1-15,-1 2-1 0,-4 4 3 16,-2-2-3 0,1 2-12-16,-1 0 12 15,3 0 1-15,2-2 6 0,2-4-7 16,3 0 6-16,2-4-11 16,-1 0 5-16,1-2-16 15,1 2 15-15,3 2 1 16,1 0 0-16,-4 3-1 15,3 3-4-15,-1 4-2 16,-2 3 7-16,3 4-9 16,3-1 8-16,1 2 1 15,3-2 0-15,2-2 0 16,0 0-1-16,0 0-1 16,0-1-14-16,0-3-14 15,2-1 30-15,7 0-15 16,2 0 14-16,1 4 0 0,1 1-3 15,3 0-3-15,-1-2 2 16,1 2-17 0,1-4 21-16,1 0-16 0,0 0 16 15,0-2 0-15,0-1-12 16,-1 0 12-16,4-3-4 16,3 3 2-16,2-1-6 15,3-2 10-15,5 4-1 16,2-2 0-16,2 4 4 15,-3-2-5-15,-1 0 1 16,-3-2 0-16,-4-4-5 16,-3-2 6-16,1-4-1 15,1 0 0-15,1-3-8 16,2 0 7-16,4 0 1 0,6-1 0 16,3-1-1-1,4 0 1-15,6-1-1 0,1 0 1 16,5-2 0-16,3-1 0 15,-1-2 0-15,4-3 1 16,3 0 9-16,0 0-8 16,1-4 7-16,4-8-9 15,-3-2 0-15,0 0 8 16,-4 0-8-16,-3 1 8 16,-4 0 2-16,-2 0-9 15,-2-1-2-15,-4-2 1 16,2 0-3-16,2-2 3 0,-4 0 1 15,4-2 7 1,-5 0 8-16,2-2-16 0,-2 0 6 16,3 0-6-16,1-2 0 15,-2 2 3-15,1-2-3 16,-4 0 0-16,4-1 8 16,-3 1-7-16,0-2-1 15,-2 0 0-15,-1 0 0 16,-1 0 5-16,-3-2-3 15,0 0 4-15,-1 0 9 16,1-4-13-16,-2 0 14 16,-2-2-16-16,0 0 1 15,-2 0 5-15,-3 0-6 16,-4 2 6-16,-4 1-3 16,-4 3 8-16,-3 0-4 0,1 0-5 15,-4 0 5-15,-1 0 16 16,-1-2-15-1,3 0-6-15,-3-2 8 0,-3-3-9 16,4 2-1-16,-5-2 6 16,0 5-6-16,-5 0 18 15,-1 4-17-15,-3 0 0 16,0 0 11-16,0 4-12 16,0 0 24-16,-7 0-18 15,-2 2-5-15,-2-4 14 16,-1 0-15-16,2-2-1 15,1 2 1-15,-1-1-6 16,2 3 6-16,1 3 0 0,1-2 6 16,-2 1-6-16,0 2 0 15,-1-2 0-15,3 0 0 16,-6-2 1-16,3 2 4 16,1-2-4-16,-4 4 0 15,1-2 9-15,3 2-10 16,-4 0 0-16,1 2 0 15,0-2 1-15,-1 4-1 16,2-3 0-16,-1 3 2 16,-1 3 7-16,3-1-3 15,-1-1 0-15,0 5 4 16,4-2-10-16,-3 5 10 0,1-4-9 16,2 4 0-16,0 1 2 15,-3-3 3-15,-1 1-4 16,0 0 3-16,-3 0-4 15,-1 0 13-15,1 0-14 16,-1 0 0-16,1 2-7 16,2 2 13-16,-1 1-6 15,4 1 4-15,1 0-2 16,1 0 4-16,0 0-6 16,2 0-8-16,2 0 7 15,0 0 2-15,0 0 0 16,2 0 5-16,0 0-5 15,0 0-2-15,0 0-5 16,0 0-10-16,0 0 14 16,0 0-10-16,0 0-38 0,0 0-39 15,0 5-47-15,0 8-56 16,0 12-153-16,0 0-226 16,2-7-151-16</inkml:trace>
  <inkml:trace contextRef="#ctx0" brushRef="#br0" timeOffset="206274.32">27835 5027 166 0,'0'0'398'0,"0"0"-113"0,0 0-61 0,0 0-17 0,0 0-6 0,0 0-9 16,0 0-21-16,-9 0-49 16,9 0 11-16,0 0 29 15,0 0 13-15,0 0-29 16,0 0-69-16,0 0-10 16,-7 0-17-16,-2-2-33 15,-4-4 15-15,-5 0-26 16,-4-4 0-16,-8 0 14 15,-5 0-19-15,-3-2 8 16,1 2-9-16,1-2-6 16,5-1 6-16,8 2 0 0,5 0 1 15,7 0-1-15,7-1-2 16,4-2-23-16,0-7-1 16,4-1 10-16,14-3 16 15,6-2 7-15,1 3 4 16,0 2-8-16,2 4-3 15,0 4 0-15,2 0-1 16,-4 4-9-16,4 0 10 16,-4 4 0-16,2 2 0 15,-2 4-1-15,-1 0-10 16,-2 0 2-16,-4 18-13 16,-5 12 22-16,-3 8 0 0,-4 12 1 15,-4 3 10-15,-2 1-5 16,0-2 2-16,0-6-14 15,0-4 6-15,0-6-5 16,0-4-6-16,3-8 11 16,-3-4-3-16,2-2-3 15,0-2-2-15,-2 1 7 16,0-6-4-16,2 1-7 16,-2 1 11-16,0-2-11 15,0 3-11-15,0-3 6 16,0 0-46-16,0 0 17 15,0-4-49-15,0 2-5 16,2-3-43-16,8-3-117 0,14 1-109 16,-2-1-123-16,-1 1 84 15</inkml:trace>
  <inkml:trace contextRef="#ctx0" brushRef="#br0" timeOffset="207035.02">28105 5803 13 0,'0'0'812'0,"0"0"-568"0,0 0-72 0,0 0 82 0,0 0 1 0,0 0-40 0,0 0-57 0,-29-30-53 15,21 30-25-15,0 0-42 16,-1 0 1-16,-7 0 2 16,-1 8-11-16,-4 6 3 0,-1 4-7 15,-2 2-3-15,-1 2 0 16,1 0-9-16,1 0 1 16,8-2-2-16,3-4-11 15,8-4-4-15,4-4-11 16,0 0-13-16,0 0 25 15,12-4-18-15,5 0 3 16,8-2-2-16,1-2 18 16,4 0 17-16,-1 0-17 15,-3 0-16-15,-4-2 16 16,-6-3 0-16,-7 1 2 16,-5-3 11-16,-4 3-1 15,0-3 16-15,0 0-26 0,-6 1-2 16,-7 2 45-1,-6 3-11-15,1-2-11 0,-1 3-7 16,-2 0-1-16,4 0 0 16,-1 3-15-16,2 2 0 15,7 3 4-15,0-2-3 16,7 0 4-16,0 1-5 16,2-3-10-16,0-3 9 15,0 2-17-15,0-3-3 16,0 0 20-16,0 0-18 15,4 0 9-15,-1 0-11 16,-3 0-22-16,2 0 4 16,0 0-46-16,0 0-66 15,12-4-42-15,-3-3-131 0,-3 1-412 16</inkml:trace>
  <inkml:trace contextRef="#ctx0" brushRef="#br0" timeOffset="-212082.24">24112 10842 542 0,'0'0'405'0,"0"0"-256"0,0 0-118 0,0 0 12 0,0 0 113 0,0 0-2 16,0 0-59-16,-112 0-18 15,97 0 10-15,-1 0-21 16,-1-4-7-16,-2-2 11 15,2 2-17-15,-3-4-10 16,1 0-12-16,0-4-7 16,3 0 1-16,-1 0-19 15,5-2 0-15,1-2 17 16,7-2-21-16,2 0 8 16,2-4-10-16,0 0 6 15,4-4-15-15,11 0 12 16,5-2-3-16,1-3 19 15,0 0-18-15,4 0 11 0,0-1-12 16,0 2-15-16,-2-2 15 16,2 2 9-16,0-2-9 15,-1 0 10-15,1 2-8 16,-1 2 1-16,3 2-3 16,0 1-6-16,2 4 6 15,2-1 0-15,4-3 1 16,4 3 11-16,1 0-12 15,6 0 0-15,1 0-6 16,5 0-9-16,-4 0 15 0,4-2 0 16,-2 4 1-1,-2 0 24-15,-1 2-25 0,-5 4 5 16,-4 1-5-16,-3 2-3 16,-2 0 3-16,1 2 0 15,0-1 7-15,2 0-1 16,3-2-5-16,1-1-1 15,1 3 0-15,3-2-2 16,3 2 1-16,4-2 1 16,7 1 0-16,9-3 14 15,9 1-14-15,4-1 9 16,7 2-9-16,2 0 0 16,4-2 1-16,7 0-1 15,1 2 1-15,-1 0-1 16,-4 4 4-16,-5 0-5 0,-8 2 1 15,-3 0 0-15,-4 0 0 16,2-2 0-16,0 0 0 16,4-2 0-16,5-2 1 15,4 2-1-15,3 0 0 16,2 0 0-16,-3 2 14 16,-4 2-14-16,-4 2-1 15,-6 0-1-15,-8 0-7 16,-5 1 9-16,-6 2 0 15,-4 1 1-15,-9 0 5 16,-4 0-6-16,-8 0-2 16,-2 0 1-16,-1 0-3 15,-3 6 3-15,2 4 1 16,2 0 0-16,5 4 5 16,3 0-5-16,1 4-1 0,0 0 1 15,3 4-2-15,-3 2 2 16,-3 4 0-16,2 4 0 15,-3 2 8-15,-3 3-7 16,-1-1-1-16,-3 0 0 16,0 0 1-16,-2-2 7 15,-2 0-8-15,0-2 0 16,-2 0 8-16,-2-4-8 16,0 2 0-16,-1 0 0 15,-1 0 1-15,-4 2 14 0,1-2-15 16,-5 1 6-1,1-3-4-15,-3-2-2 0,-2 0 0 16,0-2 12-16,0 2-12 16,-3-4 12-16,-1 2-12 15,-1-4 0-15,0 2 5 16,-1-2-4-16,-3 0 4 16,0 0 1-16,0 1-4 15,0 1 7-15,0 0-9 16,0 2 1-16,0-1 13 15,-9 6-13-15,-6-1 12 16,-4 6 1-16,2 2-6 16,-5 4 7-16,1-2-15 15,4 0 2-15,-1-2 5 16,3-4-5-16,-2-4-2 0,2-2 9 16,-3 1-9-16,0-5 9 15,1 0-9-15,-4-2-6 16,-1 0 5-16,0 0 2 15,0 0 1-15,-5 0 5 16,0 0-5-16,-4-2-4 16,2 0 2-16,-3-2-10 15,1 0 10-15,0 0 0 16,-2 0 1-16,2 0-1 16,-1 0 3-16,6-1-6 15,-1-1 3-15,7-3-6 16,2 1 5-16,3-2 2 15,3-2-1-15,4-2 0 0,1 1-1 16,5-1-7-16,2 0 1 16,0 4-10-16,0 0 16 15,0 6 1-15,6 0-1 16,9 4-6-16,6 0 3 16,-1 2-2-16,3-2 6 15,1 0-13-15,0-4 12 16,1-2-12-16,2-2-4 15,0-4 3-15,2-2-5 16,4-4 18-16,0-2 2 16,3 0-1-16,2 0 0 15,-1-2 0-15,2-6 7 0,1 2-7 16,-3 2-10 0,1 0 10-16,3 0 1 0,-4 2 5 15,3 0 7-15,-4 2-12 16,2 0-1-16,-7 0 0 15,1 0-6-15,-6 8 6 16,-4 4 6-16,-4 0-5 16,-5 0 12-16,1 2-12 15,-5 0 14-15,-1 0-15 16,4 0-2-16,-1 1 2 16,0-1 10-16,5 0-2 15,3 1-5-15,4 2 4 16,-1-1-8-16,5 0 1 15,-2 2-6-15,1-2 6 16,-1 0 1-16,-5 0-1 0,0 0 1 16,-2 0 5-16,-4 0-7 15,-2 0 1-15,-3 0-6 16,1 2 6-16,-2-2 0 16,1 2 1-16,3 2-1 15,-1 0 10-15,-3-2-10 16,1 2 0-16,-2-2 0 15,0-1 2-15,-1-2-2 16,-4 2 0-16,3-4-1 16,-3 1-4-16,-2 3 4 15,0-2 1-15,0 2 0 16,-2-1 1-16,-9 2-1 16,0 0 0-16,-3 0 0 15,1 0-11-15,1 0 11 16,0-2 0-16,1 0 0 0,1 0 0 15,1-2-2-15,3 0-14 16,0 0 3-16,0 2 11 16,2 3 2-16,0 3 0 15,-3 0 0-15,-4 3 0 16,0 1-3-16,0 3 3 16,-3-3 0-16,3 0 6 15,0-2-6-15,0 0 0 16,2-4 2-16,0 0-2 15,3 0 0-15,-2-2-1 16,2-2 1-16,-1 0-5 16,3 0 5-16,0-2 1 15,-2 2 0-15,2-2-1 0,-4 3 0 16,-3 1-1 0,-5-3 1-16,-5 6 0 0,0-2 7 15,-4 2-7-15,2-3 0 16,4-4 0-16,1 0 0 15,2-2 0-15,1 0 0 16,-1-2 1-16,0 0 3 16,-2 2-4-16,-1 0-1 15,-4 2 1-15,-1 2 0 16,1-2 0-16,-1 0 5 16,0-2-4-16,-5 0 2 15,0 0-3-15,-3 0-10 0,-3 0 10 16,2-2 1-16,-1-2 5 15,1 0-4-15,-4 1-2 16,2-4 1-16,-1 4-1 16,1-1-7-16,-1-1 6 15,5 1 2-15,0-1-1 16,6-1 9-16,1-1-9 16,4-1 0-16,0 1-3 15,4-4-1-15,-2 2 4 16,0-2 0-16,-1 2 1 15,-6-2 3-15,-4 3 2 16,-2 3-8-16,-5 0 2 16,-2 0-7-16,-2-1 7 0,0-2 0 15,2 0 8-15,2 0-2 16,5-2-4-16,0 0-4 16,2 2 1-16,1-1-1 15,-1 2 1-15,0 3 2 16,-3-2 4-16,1 4-5 15,2-2 1-15,0 2 3 16,0 0-3-16,2 0-1 16,-4 2 19-16,0 2-19 15,0 0 1-15,-3 0-1 16,7 0 7-16,1-2-6 16,3-2-1-16,4 0 0 15,-2-2 7-15,3 0-6 16,1-2-1-16,1 0 0 0,-2 2-2 15,0 2 2-15,-3 2 0 16,-4 2 2-16,-2 0 22 16,-4 3-16-16,0-2 3 15,2 2-11-15,0-2 7 16,4 2-2-16,8-9-4 16,3 2 11-16,7-2 8 15,3 0-19-15,0 2 5 16,2 0-6-16,-2 2 0 15,2 0 0-15,0 2 9 16,2-2 7-16,-2 2-1 16,2-4-8-16,-2 0-8 15,2 0 1-15,0-2-10 0,0-2 10 16,0 2 1-16,0 0 6 16,0 0-6-16,0 2 7 15,0-2-16-15,0 0 8 16,0 2-4-16,0-2 4 15,2 2 0-15,2 4 0 16,2-4 0-16,-2 4 7 16,2 2-8-16,1-2 1 15,-3 7-3-15,-2-2 3 16,0 2 0-16,-2 3 1 16,0-6 1-16,0 0 5 15,0-2-5-15,0 0-2 16,0 0 0-16,0 0 1 15,0 2-1-15,0 2 0 0,0-2 0 16,0 4 0-16,0-4 0 16,0 0 1-16,0 0 0 15,0 4 18-15,0-4-19 16,0 0 1-16,6 4-2 16,-2 2 3-16,2 2 16 15,1 5-17-15,-5-1 0 16,0 2 5-16,-2-2-4 15,0 0-2-15,0-2 0 16,0 0-3-16,-4-2 3 16,0-2 3-16,-1-2 3 15,3-4-6-15,2 0-5 16,-2-1 5-16,0-4 0 16,-3 0-9-16,0 1 9 0,-1 0 1 15,-3 4-1-15,1-6 0 16,-2 4 0-16,-1-3 0 15,2 0 0-15,0 1-3 16,0 0 3-16,-2 2 0 16,2 2 1-16,-2 0-1 15,0-2 0-15,-1 0 0 16,4-2-1-16,1 2-2 16,1-8-4-16,1 2 7 15,0-2-6-15,1 2 6 16,0 2-9-16,-5 2 9 0,-1 0 0 15,0 4 1-15,-3-4 4 16,-1 4-5 0,-1-1 0-16,-1 1-8 15,-2-4 9-15,0 4-1 0,0-4 0 16,3 2 9-16,-8-1-13 16,-1 6 4-16,-8-1-18 15,-1 0 18-15,2 0 0 16,-3 2 8-16,-1 2-8 15,-7 0 0-15,-3 4 7 16,-4-4-7-16,2 0 0 16,5-2-1-16,5 0 1 15,2-4 0-15,4 5 9 16,2-10-7-16,1 4-2 0,1-3 0 16,2-4-8-16,1-2 7 15,1 0 1-15,-4 2 0 16,4-6-1-16,-6 2 2 15,-3 2-2-15,-1-4-11 16,-2 2 10-16,-4 2 2 16,1 0 0-16,1-2 1 15,-3 2 1-15,-1 0-1 16,-1 2-2-16,-1-4 0 16,-1 0 1-16,2 0-1 15,3-2 2-15,0 2 0 16,1-2-1-16,0 0 1 15,0 0-7-15,0 0 6 0,5-4 0 16,1 0 8-16,6 0-7 16,-1 0 0-16,-2 0-1 15,0 0 7-15,-5 0-8 16,-1 0 1-16,-3 0 0 16,-6-4-1-16,-5-6 7 15,-1 2-6-15,0-6 0 16,2 2 0-16,9-6 15 15,5 4-6-15,7-4 1 16,7 2 6-16,7-4-16 16,4-1 0-16,2-1-1 15,3-1 1-15,-3 0 1 16,1-3 7-16,-6 4-7 16,-3 0 17-16,-3 2-16 15,-4 0 1-15,-3 2-3 0,1 0 0 16,-1 4 6-16,0 0 3 15,2-2-7-15,0 4 15 16,-2 4-16-16,-2-4-2 16,-2 2 1-16,-2 0 0 15,-2 2 1-15,-5-8 1 16,-2 2 4-16,-3 0-3 16,1-4 3-16,-1 4-8 15,2-4 2-15,-1 0-6 16,1 1 6-16,5-1 0 15,7 0 0-15,6 0 3 16,2-4-2-16,5-6-2 0,5-8-5 16,0-4 3-1,4-4 3-15,3-6 1 0,2 2-1 16,-1 4 0-16,-3-2 11 16,-1-1-12-16,-2 5 1 15,-4-6 0-15,-2 0 5 16,-1 2-5-16,-3-2-1 15,2 2 0-15,-1 0 2 16,3-3-1-16,-1 1 0 16,1 2 0-16,-1 0 7 15,3 4-7-15,-1-2-6 16,3 6 6-16,2 4 0 16,5-2-4-16,-1 4 4 15,0-3 0-15,3-1 0 16,-4-4-3-16,2 0 3 0,-3-8 0 15,0-1 1-15,0-2 0 16,-2-6-1-16,3-3 1 16,2-2-1-16,-2 2 0 15,4 0 0-15,0 2 0 16,-2 1-7-16,-1 2 7 16,-1 4 6-16,2 3-5 15,-4 6-1-15,6 4 0 16,-2 4 0-16,2-1 0 15,2-1 0-15,0 0 2 16,0-4-2-16,2-4 0 16,10-6 0-16,0 0-4 15,1 0 4-15,1 6 0 0,-5 1 1 16,0 7 5-16,0 0-6 16,-2 0-1-16,-5 0 0 15,2 0-6-15,-4 0 7 16,4 0 2-16,1 2-1 15,2 0 4-15,4 0-5 16,0-2-2-16,3 4 1 16,-1-1 1-16,3 4 0 15,-1 0 0-15,1 4 6 16,-3-4-2-16,1 1-4 16,-1-4-3-16,1 0 2 0,-1-2 2 15,-3 0 4-15,0 2 0 16,-1 0-4-1,-1 0 7-15,-1 0-8 0,0-1-10 16,0 3 10-16,-1 2 0 16,1 2 9-16,-1 0-9 15,4 2 6-15,-2-4-11 16,3 0 5-16,1-4-4 16,-1 2 4-16,-1-2 0 15,2 2 1-15,-1-1 5 16,-1 1 0-16,-2 5-8 15,1 2 2-15,-3 1 0 16,2 4 0-16,-2 2 0 16,1-4 1-16,1 0 0 15,2-2 0-15,-1 0-2 16,1-4 1-16,-1 2-2 0,1 2 1 16,-6-2 2-16,-2 6 6 15,-2 0-7-15,0 3 0 16,0 4 4-16,0-2-4 15,-2-1 0-15,-5 2 14 16,0 0-13-16,5-2 0 16,0 2-1-16,2 0 9 15,0 0-15-15,0 0 6 16,0 0 0-16,0 0 8 16,0-2-8-16,7 0 0 15,0 0 0-15,-3 0-5 16,2 0 3-16,1 2 2 15,0-2 0-15,-2 4 6 0,1-2 0 16,-2 2-7-16,3-2 1 16,-5 1-3-16,2 4 3 15,-1-1 6-15,-3 0 8 16,0 2 11-16,0-1-24 16,0 3 11-16,0 1-12 15,0 1 2-15,0-3 16 16,0 4-17-16,3 1 10 15,-3-3-7-15,0 3 3 16,2 0-13-16,-2 0 6 16,0 0-28-16,4 0 6 15,23 0-101-15,2 13-179 16,0-5-354-16</inkml:trace>
  <inkml:trace contextRef="#ctx0" brushRef="#br0" timeOffset="-209430.43">27777 11012 630 0,'0'0'216'15,"0"0"-100"-15,0 0 41 0,0 0 81 0,0 0 6 0,0 0-43 0,0-15-32 0,0 15-35 0,0 0-26 0,0 7-31 0,0 8-21 16,4 7 20 0,3 4-24-16,0 6-5 0,0 6 25 15,1 0-19-15,1 0-24 16,5-2-29-16,-1-7 7 16,1-10-8-16,1-5 1 15,3-6-1-15,-1-8 1 16,6 0-6-16,2-18 6 15,1-12 0-15,6-10 8 16,-1-6-5-16,0-6 5 16,0-6-6-16,2-2-1 15,-1-2 5-15,1 1-12 16,0 3 3-16,3 4-1 0,-3 6 4 16,0 6 0-16,1 3 0 15,-3 10 2-15,-4 3 6 16,-2 8-9-16,-3 4 1 15,-7 5 0-15,-3 5-7 16,-6 3 7-16,-1 1 0 16,-1 0-1-16,-2 0-17 15,3 1 18-15,2 9-51 16,2 7-81-16,1 5-33 16,9 22-170-16,-4-4-281 15,-3 2-65-15</inkml:trace>
  <inkml:trace contextRef="#ctx0" brushRef="#br0" timeOffset="-208679.43">28623 12086 1311 0,'0'0'326'0,"0"0"-230"0,0 0 37 0,0 0 35 0,0 0-100 0,0 0-31 0,0 0-14 0,12 61 35 0,1-26 3 0,3 1-14 0,-1 0-9 15,-1-4-27-15,1-2-10 16,1-10 6-16,1-6-7 15,10-12-12-15,7-2-7 16,13-14 19-16,11-16-1 16,9-8-5-16,4-4 6 15,5-4-1-15,-5 1 0 16,-5 1 1-16,-5 6-1 16,-12 4 3-16,-11 6 3 0,-9 6-5 15,-12 4 0-15,-5 8 19 16,-6 4 11-16,-4 2 9 15,-2 4-15-15,0 0-23 16,0 0 16-16,0 0-6 16,0 0-11-16,0 0 0 15,0 0-6-15,0 2-48 16,0 10-47-16,-10 4-69 16,-29 18-133-16,-1-2-347 15,-2-1-369-15</inkml:trace>
  <inkml:trace contextRef="#ctx0" brushRef="#br0" timeOffset="-207269.17">26322 14343 603 0,'0'0'306'0,"0"0"-143"0,0 0 35 0,0 0 62 0,0 0 0 0,0 0-51 0,0 0-43 0,-12-4-11 15,12 4-30-15,0 0-27 16,0 0-24-16,0 12-32 16,3 5 17-16,11 6-27 15,3 8-19-15,5 5 21 16,7 4-1-16,3 0-13 15,1-4-9-15,0-4-10 16,-2-6-2-16,-4-12 1 0,-4-4-5 16,-6-4 4-16,-3-4 1 15,-3-2 0-15,-5 0 0 16,4 0 6-16,1-10-6 16,7-12 3-16,9-14 3 15,8-8 7-15,9-13-12 16,6 2 0-16,0-3 4 15,2 3 3-15,-3 7-14 16,-7 8 6-16,-6 6 0 16,-7 8 0-16,-7 6 1 0,-6 4 0 15,-3 4-1-15,-2 0 3 16,-2 2-4 0,0-2 1-16,2 2 0 0,-4 2 19 15,0 2-18-15,-5 2 7 16,0 0-8-16,-2 4 1 15,0 0 2-15,0 0-3 16,0 0 1-16,0 0 20 16,0 0-21-16,0 0 9 15,0 0-9-15,0 0-1 16,0 0 1-16,0 0 0 16,0 0 0-16,0 0 0 15,0 0-49-15,-7 4-21 0,1 2-59 16,-10 6-155-1,5-2-285-15,-4-2-363 0</inkml:trace>
  <inkml:trace contextRef="#ctx0" brushRef="#br0" timeOffset="-204038.91">24245 16311 72 0,'0'0'328'0,"0"0"-139"0,0 0-74 0,0 0 43 0,0 0 66 0,0 0-9 0,0 0 2 0,-38-31-28 16,34 31-23-16,0 0-42 16,2 0-1-16,0 0-16 15,-1 0-24-15,0 4-4 0,-1 10-30 16,0 13-3 0,1 13 10-16,-1 6-23 0,2 16-8 15,2 4 15 1,0 0 2-16,0-2-18 0,0-7-24 15,0-7 1-15,2-6-2 16,5-4 1-16,-3-8-8 16,-2-10-11-16,-2-8-29 15,0-2-4-15,0-10-35 16,0 2-20-16,0-4-12 16,0 0-47-16,0-18-139 15,2-4-343-15,-2-10-159 0</inkml:trace>
  <inkml:trace contextRef="#ctx0" brushRef="#br0" timeOffset="-203472.43">24183 16244 697 0,'0'0'316'0,"0"0"-151"0,0 0 13 15,0 0 78-15,0 0-55 16,0 0-79-16,0 0-38 16,-82-54-20-16,82 54-7 15,0-8-49-15,2 2 5 16,18-6-1-16,11-2 0 16,12-4 10-16,7-2-5 0,6 4-3 15,-2 8 15 1,-3 4-27-16,-6 4-1 0,-8 8 24 15,-8 12-14-15,-8 10 5 16,-13 0 5-16,-8 8-6 16,-2 6 25-16,-23 8-20 15,-8-2 4-15,-7 5 52 16,0-7-42-16,-3-4-4 16,4-8-30-16,8-10 7 15,4-8-7-15,11-12 0 16,7-6 1-16,7 0-1 15,2 0-37-15,0-14 4 0,6-4 10 16,8 4 8 0,6 2 14-16,2 6 1 0,7 6 0 15,7 0 12-15,7 0-1 16,3 18 24-16,8 0-9 16,-3 4-20-16,-2 0 15 15,-4-4-20-15,-8-4 1 16,-8 0-1-16,-7-2-1 15,-6-6-30-15,-5 2-20 16,1-4-33-16,-4-4-26 16,17 0-96-16,-6 0-274 15,4-8-190-15</inkml:trace>
  <inkml:trace contextRef="#ctx0" brushRef="#br0" timeOffset="-202939.13">25205 16142 902 0,'0'0'407'0,"0"0"-268"0,0 0-59 0,0 0 99 0,0 0-8 0,0 0-60 0,0 0-11 16,-13-72 3-16,5 64 27 15,-2 2-4-15,-3 2-44 16,-3 4-20-16,-3 0-53 16,-4 0 2-16,-2 10 2 0,2 12-3 15,0 6 13-15,0 10-7 16,5-2 8-16,7 4 9 16,7 0-27-16,4-8 0 15,0-10-6-15,13-4-6 16,16-8 6-16,8-2 0 15,5-8 1-15,9 0 13 16,4 0-14-16,1 0 0 16,-4 0-1-16,-11 9 1 15,-9 13 0-15,-14 0 1 16,-14 6-1-16,-4 4 15 16,-13-2-13-16,-18 2 42 15,-12-2 12-15,-11-4-7 16,-8 2 6-16,-5-6-11 15,1 4-4-15,3-6-9 0,10 1-25 16,11-12 0-16,17 0-6 16,12-8-30-16,11-1-65 15,2 0-91-15,19-28-193 16,8-4-248-16,0-6-453 0</inkml:trace>
  <inkml:trace contextRef="#ctx0" brushRef="#br0" timeOffset="-201306.92">23909 16044 121 0,'0'0'181'0,"0"0"-98"0,0 0-18 0,0 0 19 0,0 0-32 0,0 0-9 0,0 0 32 15,7-8 41-15,-5 8 56 16,-2 0 11-16,0 0 22 16,0 0 8-16,0 0-20 15,0 12-7-15,-16 6-65 16,-4 4-34-16,-4 0 22 16,-5 0-23-16,-7 0-28 15,-2 0-6-15,-6-2-28 16,-4 2 19-16,-2 0-13 15,-2 0-14-15,-1-4 26 16,2 0-35-16,2-5 4 16,2 1 1-16,2-6-12 15,3-3 12-15,1-5-11 16,4 0 1-16,-3 0 20 0,0 0-22 16,-5-13 0-16,-3-1 1 15,-6-7 5-15,-2 1-3 16,0 0-3-16,-2 0 1 15,5-2 7-15,2-4-8 16,3 4 0-16,11-6 0 16,3 2 2-16,5-2 5 15,7-2-6-15,5-2 9 16,1-4 7-16,5-3-16 16,2-5-1-16,2-2 0 15,0 2 0-15,1-4 11 16,-3 6-4-16,-3 2 1 15,-3 1 7-15,-1 3-9 16,3-1 1-16,-1 1 19 16,6 1-8-16,3 3 7 0,3 0-12 15,2 2-2-15,0-4-7 16,0-2-3-16,4 0-1 16,10-4 0-16,2-1 0 15,2 1 9-15,-1-1-9 16,-1-4 0-16,1 5-2 15,-3 0 2-15,-1 2 0 16,3 2 0-16,-1 2 1 16,8-4-2-16,2 2 1 15,4-6 0-15,2-2-1 0,2 1 1 16,1 1 0 0,-3 4 0-16,0 0 6 0,0 4-9 15,-2 2 3-15,0-4-3 16,0 4 2-16,0 2 2 15,-5 2-1-15,-2 1 6 16,-1 5-5-16,-4 4-2 16,-1 0 1-16,-1 0-12 15,4 0 12-15,-1-2 1 16,-1 0 5-16,1 2 2 16,0 0-7-16,-5 0-2 15,0 6 0-15,-1-4 1 16,-3 4 0-16,-1 2 0 15,-1 4 15-15,0 0-1 16,2-1-14-16,0 0 8 0,7-1-8 16,3-4 0-16,6-2 0 15,2-4 0-15,0 1 10 16,-5 6-9-16,-7 3 0 16,-8 3 3-16,-3 5-4 15,-4 0 0-15,0 0 10 16,0 0-9-16,0 0 18 15,0 0-19-15,0 0 6 16,0 0-10-16,0 0 4 16,0 0 0-16,0 0-6 15,0 0-24-15,0 0-36 16,0 0-54-16,0 5-109 16,-2 9-119-16,0-5-319 15,-3 0-83-15</inkml:trace>
  <inkml:trace contextRef="#ctx0" brushRef="#br0" timeOffset="-200366.24">23301 13939 165 0,'0'0'194'0,"0"0"-72"16,0 0 13-16,0 0-19 0,0 0-4 0,0 0 21 0,0 0-4 0,-74 0 10 0,67 0-20 16,3 0-8-16,0 0-10 15,0 0-23-15,-2 0 23 16,2 0 1-16,-3 0-18 15,1 0 30-15,-1 0-8 16,-2 0 2-16,-2 0 1 16,0 0-27-16,2 0-3 15,-2 0-6-15,4 0-23 16,3 0 16-16,2 0-36 16,2 0-1-16,0 0-2 15,0 0-26-15,0 0 17 16,-3 0-2-16,3 0-10 0,-2 0 21 15,2-3-12-15,-2 3 1 16,2-2 7 0,0 2-23-16,0 0 23 0,0 0-14 15,0-2-2-15,0 2 17 16,0 0-22-16,0 0-2 16,0 0 0-16,2 0-2 15,9 0 2-15,7 0 6 16,2 0 6-16,5 2 3 15,-4 3-9-15,2-2 0 16,-5 3-6-16,-3 3 1 16,-3-4 11-16,-3 4-5 0,-3-4 4 15,1 1 3 1,0 1-13-16,2-2-1 0,-1 3 0 16,1-6 0-16,3 2 4 15,1 3-4-15,1-1 6 16,-1-5-6-16,0 2 0 15,-2 1-1-15,-2-3 0 16,-3 2 2-16,-4-3 4 16,-2 1-5-16,4-1 0 15,-4 0-2-15,0 3 4 16,2-3-2-16,2 2 5 16,0-2-4-16,1 4 1 15,-1-4-2-15,0 0 0 16,-2 0 3-16,2 1-1 15,-2-1-2-15,-2 3 13 0,0-3-11 16,0 1 25 0,0-1-20-16,0 3-6 0,0-3 22 15,0 1-23-15,0 8 9 16,0 1 3-16,0 14-6 16,-10 10 9-16,-3 10-15 15,-3 4-1-15,1 6-5 16,-3-4 6-16,3 2 0 15,3-7-41-15,10-3-67 16,4 0-93-16,23-10-375 16,2-14-519-16</inkml:trace>
  <inkml:trace contextRef="#ctx0" brushRef="#br0" timeOffset="-196744.71">26010 16361 751 0,'0'0'233'0,"0"0"-159"0,0 0 37 0,0 0 128 0,0 0-32 0,0 0-95 0,0 0-52 15,-22-14-8-15,22 14 10 16,0 0 2-16,11 0 6 16,7 0-11-16,9 0-16 15,8 0-20-15,7-4 13 16,12-5-23-16,10 4-12 16,10-8 12-16,8-1-11 15,10-4 10-15,1 0 32 16,1 2-22-16,-3 2-8 15,-6 4-14-15,-7-2-11 0,-11 2 10 16,-8-2 2 0,-11 2-1-16,-15 2 11 0,-10 6-11 15,-15-2 0-15,-8 4 9 16,0 0-8-16,0 0 25 16,0 0-13-16,0 0-1 15,-2 0-11-15,2 0-1 16,0 0-1-16,0 0-58 15,0 0-61-15,0-4-109 16,0-8-311-16,0 2-110 0</inkml:trace>
  <inkml:trace contextRef="#ctx0" brushRef="#br0" timeOffset="-196391.41">27062 16040 1152 0,'0'0'277'0,"0"0"-229"0,0 0-48 0,0 0 90 0,0 0-16 0,0 0-53 0,0 0 27 16,21-14 23-16,-2 14 32 15,1 0-12-15,4 8 33 16,5 6-13-16,2 12-18 15,6 2 2-15,-2 6-36 16,-2 2-25-16,-4 0-28 0,-4 0 3 16,-10-4 3-16,-6-6-11 15,-9 1 11-15,0-4 2 16,-17 0-13-16,-15-1-1 16,-5 0-19-16,-2-4-44 15,6-4 26-15,10-2-83 16,19-8-89-16,4-4-152 15,0 0-390-15</inkml:trace>
  <inkml:trace contextRef="#ctx0" brushRef="#br0" timeOffset="-195878.21">27835 16146 1118 0,'0'0'293'16,"0"0"-205"-16,0 0-28 16,0 0 189-16,0 0-10 15,0 0-86-15,0 112-42 16,9-68-11-16,1 1-48 15,9-1-3-15,1 6-10 16,2-6-8-16,4-4-16 16,-3-8-15-16,2-6 0 15,-6-12-1-15,2-6-17 0,1-8 17 16,-3 0-7-16,4 0 7 16,-3-16-5-16,-2-2-1 15,-4-6-8 1,-4-2-10-16,-5-4-20 0,-5-2 20 15,0-4-18-15,-5-4 6 16,-12 0 3-16,-3-1 1 16,1 1 19-16,4 4 13 15,5 10 1-15,2 8 14 16,4 8-14-16,4 6-3 16,0 4-5-16,0 0 6 15,0 0-6-15,0 4 1 0,6 10 1 16,13 4-80-16,16 4-169 15,-4-4-249-15,-2-4-72 0</inkml:trace>
  <inkml:trace contextRef="#ctx0" brushRef="#br0" timeOffset="-195212.41">28579 16074 894 0,'0'0'311'0,"0"0"-194"0,0 0 21 0,0 0 99 0,0 0-43 0,0 0-85 0,0 0-40 16,-108 14-21-16,73 8 30 0,2 2-30 16,1 2 14-16,8-4 9 15,11 0-28-15,9-4-30 16,4 0-13-16,4 0-12 15,23 0 12-15,6-4-12 16,7 2-8-16,3-6-25 16,-3 3 11-16,-5-4 33 15,-6 4 1-15,-8 1-12 16,-15 4 4-16,-6 0 0 16,-4 4 8-16,-25 2 0 15,-5-2-36-15,-3-2 21 16,2-2-4-16,6-8-1 15,8-2 4-15,9-8 1 0,10 0 15 16,2 0-54-16,12 0-6 16,19-12 60-16,6-6 1 15,8 0 8-15,4-4 0 16,0 0-9-16,0 0 5 16,-2-1-5-16,-7 4-7 15,-7 1 7-15,-6 0 0 16,-9 5 6-16,-9 4 10 15,-7-4-16-15,-2 5 16 16,0 2 19-16,0 2 13 16,-9 4 33-16,-2 0-31 15,-2 0-3-15,-3 4 11 16,-4 14-21-16,0 5 1 0,-1 3-16 16,2 2-21-16,3-6 44 15,10 0-21-15,6-8-8 16,0-2-16-16,15-6-16 15,16-6 14-15,12 0-8 16,1 0-56-16,5-14-52 16,-5-4-72-16,-3 0-112 15,-14 0-178-15,-12 6-64 0</inkml:trace>
  <inkml:trace contextRef="#ctx0" brushRef="#br0" timeOffset="-194911.58">29015 16329 431 0,'0'0'390'0,"0"0"-204"0,0 0-89 0,0 0 106 0,0 0 19 0,0 0-49 16,0 0-8-16,88 0-3 15,-78 14-32-15,4 4-30 16,-5 0-40-16,-3 0-26 16,-1-6-12-16,-2-2-21 15,-3-2 0-15,0-6 7 16,0-2-7-16,0 0-1 15,0 0-2-15,0-6-39 16,2-16-33-16,9-10-15 16,4-8 52-16,5-5 24 15,1 5-22-15,0 4-2 16,-3 4 16-16,-1 12 20 16,-5 10 0-16,1 6-21 0,6 4 0 15,14 0-102-15,-4 8-152 16,0 2-325-16</inkml:trace>
  <inkml:trace contextRef="#ctx0" brushRef="#br0" timeOffset="-194544.49">29670 16030 912 0,'0'0'353'0,"0"0"-154"15,0 0-52-15,0 0 51 16,0 0-56-16,0 0-44 0,-113 8 4 16,95 6-5-16,1 4-1 15,3 4-29-15,7-4-27 16,7 4 5-16,0-2-29 16,9 0-15-16,16-6 4 15,6 0-4-15,2-4-1 16,-2 2 1-16,-4-4 5 15,-6 6-3-15,-10 0-1 16,-11 4 2-16,0 0 8 16,-11 8 9-16,-18-3-2 0,-5-1-13 15,-2-4-5 1,3-4 20-16,4-2-21 0,7-6 0 16,6-2-59-16,-1 4-134 15,3-4-126-15,-4 2-449 16</inkml:trace>
  <inkml:trace contextRef="#ctx0" brushRef="#br0" timeOffset="-194262.89">28762 16866 1077 0,'0'0'541'0,"0"0"-408"0,0 0-117 0,0 0 145 0,169-64-38 0,-45 16-49 0,38-11-34 16,6-7-39-16,-23 16 10 15,-38 10-9-15,-47 18-1 16,-17 4-1-16,-16 4-160 15,-12 2-432-15,-11-2-84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4878-D07C-0BE6-DC19-7FA7E31A0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0000C-3990-5039-0CA5-6A23142B4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E511-A02D-7F0D-9590-3610A26C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8D8B-C48C-A29F-900D-877F3727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B37C-5A2F-2690-7567-3D6CDCEC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29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F247-0B87-F88A-B116-76D5FDE9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29D07-BFA8-A1C3-EE08-F1C3E148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FD60-8AB3-D7F5-EFCF-8BB0FD12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4745-7449-6842-861D-8707698C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343DF-FF24-180F-8172-8C074F3B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65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CE6CC-9EDF-8724-AD7C-560F3014D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90677-69CB-9647-47A1-DCDEB420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DB2E0-27D2-333F-366E-330AFC6E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12C4-4277-E5DF-6D76-0F3DAB83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BC5A-00EA-B6D6-BF55-0CC922AE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7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6870-8159-533F-1001-49735526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7B4B-64FD-67E9-2D3F-C8C158D4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F6C2F-C1C7-A60D-F965-B5877C98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BED9-C844-89B1-8687-B1BDF450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9B1A-0A76-E9DF-D3D8-C5B591C9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21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8AB1-B884-2B9B-1A91-A4E57CDE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DA13-DD69-A91E-B336-4C928E1B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AF0F-E3B6-2051-C2CA-8A8137B1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1C2B-72B5-2C2D-7573-B6663A7E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5DE9-4A6B-A885-F77E-773B8C2B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49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C340-ACA8-9349-2898-9CC053A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B554-66CB-55E2-F8F1-D20E235A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A69DA-F25E-6DFB-D35A-61398F65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332FC-1DBB-0F47-60D0-D7054708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5032A-2C51-1554-0660-D23AF754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1C6ED-43D8-358C-1D62-9B456D08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37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D051-1512-DE22-6CBA-57717CE6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239BA-04E0-E1B5-201F-042F35BB5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F3F33-ADF4-2FD9-9484-754BB530D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8C461-A573-9844-60E6-4495585A1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9C1B0-A1E2-9111-7920-0055C5F7D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B188-B13C-7406-E8F5-A80A5684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A700B-6CD4-4D1E-E1C8-A808A177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80FEE-08A2-5B16-5D14-BD8E4781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7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DBBA-1634-C6C1-2FD1-D097A8F3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732E3-A630-D910-1AA5-B17C777A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60F0A-73E3-673D-2E3C-0257608D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6C202-8FF4-D40A-96BF-3D49F6D8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1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3DF52-69BD-0F7E-F9D8-7EBB2981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E952-9721-D6B9-B169-9B19BA90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9118-0800-B298-D751-288D98D5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5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4387-40D8-A4C4-CBFA-378FD792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B345-70D4-BB42-F56F-CE178501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0EA5F-1E55-2342-D01E-AAC08EC19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3BB65-A6BD-9BB2-FA7A-29279714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82F84-7726-D1E2-F197-4D7037BD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BEFC8-C020-CDC2-CFCC-C4EEAF6C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16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75E4-A59C-6431-DAD3-F3FC8252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FEB29-75E0-A66A-27F2-AD6418774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7B37F-4BBE-CF6B-2BAF-6AD2ED6B7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FC5D8-7193-BC77-A2E9-7C48327F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193DD-17DB-5A73-20FA-AB716865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68708-79F0-520E-89DA-B5ADD5F2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25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58E39-07CF-D835-F410-B071711E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60D1A-3A64-7B34-25E0-F40CCBF1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53AE-5C11-19C0-622B-6922DBC9E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85862-502C-465C-80D9-4A38FCB63B7A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EAED-CCA3-EEDF-3D12-E77427FE5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D74B-1A30-CF24-F7B7-A62C85B7C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98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customXml" Target="../ink/ink28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customXml" Target="../ink/ink29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customXml" Target="../ink/ink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customXml" Target="../ink/ink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5A8E-BCA9-19D1-DA6E-8479262F1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4047"/>
            <a:ext cx="9144000" cy="86591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AI in Search and Recommendations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3C8E9-F9C1-6B8C-CE8D-FD277A535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E-commerce and OTT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61C3AE-CF19-B99D-45B6-BF96056E5830}"/>
              </a:ext>
            </a:extLst>
          </p:cNvPr>
          <p:cNvSpPr txBox="1">
            <a:spLocks/>
          </p:cNvSpPr>
          <p:nvPr/>
        </p:nvSpPr>
        <p:spPr>
          <a:xfrm>
            <a:off x="1555213" y="725273"/>
            <a:ext cx="9144000" cy="865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Applications of AI 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1B4B0-717C-D5FA-0482-A9DC3FE48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4D42-035B-F4FB-7F2C-D6BE996C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How do Recommendation System Works?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9A1F3-4100-C399-0699-7F439EF8C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67" y="1226253"/>
            <a:ext cx="9372112" cy="46613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441B79-E46F-6432-FC1C-50A108362888}"/>
                  </a:ext>
                </a:extLst>
              </p14:cNvPr>
              <p14:cNvContentPartPr/>
              <p14:nvPr/>
            </p14:nvContentPartPr>
            <p14:xfrm>
              <a:off x="1542240" y="894240"/>
              <a:ext cx="10257480" cy="520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441B79-E46F-6432-FC1C-50A1083628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880" y="884880"/>
                <a:ext cx="10276200" cy="522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23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7C015-A2F6-B86B-A9E7-8D149EAE7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B448-E389-CA89-D7F1-89E14FFF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1B3D-4338-91A7-F35E-23B82C4C6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Recommendation Systems</a:t>
            </a: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99EF3-A842-B22B-CD23-AD2872D1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58" y="2154701"/>
            <a:ext cx="8418513" cy="32417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0A141E-5AA4-070C-D78B-323EDE2805C5}"/>
                  </a:ext>
                </a:extLst>
              </p14:cNvPr>
              <p14:cNvContentPartPr/>
              <p14:nvPr/>
            </p14:nvContentPartPr>
            <p14:xfrm>
              <a:off x="1887840" y="1536120"/>
              <a:ext cx="7166520" cy="276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0A141E-5AA4-070C-D78B-323EDE2805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8480" y="1526760"/>
                <a:ext cx="7185240" cy="27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78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5180D-FEBA-4916-DFD0-478B3265D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749C-F75B-2F6B-67BF-3D286169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16A5-899E-7423-5600-075A2FB52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Content-based Filtering</a:t>
            </a:r>
          </a:p>
          <a:p>
            <a:pPr>
              <a:buNone/>
            </a:pPr>
            <a:endParaRPr lang="en-IN" sz="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Content-Based Filtering recommends items similar to those the user has liked in the past based on item features rather than other users’ behavior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How It Works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Builds a profile of the user using their past preferences (e.g., watched movies, purchased products).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Builds a profile of each item using its attributes (e.g., genre, category, keywords).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Matches the user profile to new items with high feature similarity.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D50AFF-19A2-3C7B-C948-DB1E9F008157}"/>
                  </a:ext>
                </a:extLst>
              </p14:cNvPr>
              <p14:cNvContentPartPr/>
              <p14:nvPr/>
            </p14:nvContentPartPr>
            <p14:xfrm>
              <a:off x="600480" y="1022760"/>
              <a:ext cx="10504080" cy="204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D50AFF-19A2-3C7B-C948-DB1E9F0081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120" y="1013400"/>
                <a:ext cx="10522800" cy="20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58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22FAD-3CD0-F222-F94E-8E8848010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989C5-0F00-FB6E-0C63-ECF1C88E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A44A-769A-C792-91B0-028A55AD5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Content-based Filtering</a:t>
            </a:r>
          </a:p>
          <a:p>
            <a:pPr>
              <a:buNone/>
            </a:pPr>
            <a:endParaRPr lang="en-IN" sz="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60516-41FE-EA33-BDB2-6C1167D3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20" y="1984443"/>
            <a:ext cx="6875614" cy="4108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635002-839C-744C-302D-6ADCDDDE4075}"/>
                  </a:ext>
                </a:extLst>
              </p14:cNvPr>
              <p14:cNvContentPartPr/>
              <p14:nvPr/>
            </p14:nvContentPartPr>
            <p14:xfrm>
              <a:off x="1193400" y="2071800"/>
              <a:ext cx="9630360" cy="392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635002-839C-744C-302D-6ADCDDDE40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040" y="2062440"/>
                <a:ext cx="9649080" cy="39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355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CC261-8F10-DCA9-47A5-7E0F45361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675D-B491-DEC7-F407-3998EA30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763FA-DD0A-C430-60E0-2E88F3CE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Content-based Filtering</a:t>
            </a:r>
          </a:p>
          <a:p>
            <a:pPr>
              <a:buNone/>
            </a:pPr>
            <a:endParaRPr lang="en-IN" sz="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Components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Profile: Keywords, categories, or tags extracted from items the user interacted with.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Profile: Feature representation of items (e.g., genre = action, keywords = fast, intense, hero).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Similarity Metric: Measures how closely item features match the user’s preferences (e.g., cosine similarity).</a:t>
            </a:r>
          </a:p>
          <a:p>
            <a:pPr marL="457200" lvl="1" indent="0">
              <a:buNone/>
            </a:pP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BE8455-6DF5-D008-612A-30E67C8689DD}"/>
                  </a:ext>
                </a:extLst>
              </p14:cNvPr>
              <p14:cNvContentPartPr/>
              <p14:nvPr/>
            </p14:nvContentPartPr>
            <p14:xfrm>
              <a:off x="999360" y="2332440"/>
              <a:ext cx="6249600" cy="343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BE8455-6DF5-D008-612A-30E67C8689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000" y="2323080"/>
                <a:ext cx="6268320" cy="34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6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0C905-D45E-54A4-36E9-0E00745EA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3FAE-F53C-83DE-1339-E2EA6142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B231A-05AF-87B6-CD8A-736D2938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Content-based Filtering</a:t>
            </a: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Movie Recommendation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user watches action and thriller movies.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 suggests other movies with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dirty="0">
                <a:latin typeface="Arial" panose="020B0604020202020204" pitchFamily="34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similar genres, keywords, and actors.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“You liked John Wick, try Taken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.”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Generated image">
            <a:extLst>
              <a:ext uri="{FF2B5EF4-FFF2-40B4-BE49-F238E27FC236}">
                <a16:creationId xmlns:a16="http://schemas.microsoft.com/office/drawing/2014/main" id="{A3002299-F50F-2CC4-CB88-93E2BCD8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18" y="2256589"/>
            <a:ext cx="6648349" cy="44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551064-7F62-9BAB-CB43-6A1C7E7883A4}"/>
                  </a:ext>
                </a:extLst>
              </p14:cNvPr>
              <p14:cNvContentPartPr/>
              <p14:nvPr/>
            </p14:nvContentPartPr>
            <p14:xfrm>
              <a:off x="1911240" y="3312720"/>
              <a:ext cx="9817200" cy="206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551064-7F62-9BAB-CB43-6A1C7E788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1880" y="3303360"/>
                <a:ext cx="9835920" cy="20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98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7B980-2581-1A64-8FF5-B0AF7E873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2303-F069-C9D5-1E17-B5EF1002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BF26-5826-A5F5-1FDD-68FC5093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Content-based Filtering</a:t>
            </a: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Advantages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Works well for new users with known preferences.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Does not need data from other users.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Personalized to each user’s taste.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Limitations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Cold start for new items (no metadata = no recommendation).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Over-specialization: Recommends similar content only (no exploration).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Ignores the “wisdom of the crowd.”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Applications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News and article recommenders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Music streaming (genre, tempo, mood)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E-commerce (spec-based matching: brand, features)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ACD2BD-E82A-D878-247C-6655B862385D}"/>
                  </a:ext>
                </a:extLst>
              </p14:cNvPr>
              <p14:cNvContentPartPr/>
              <p14:nvPr/>
            </p14:nvContentPartPr>
            <p14:xfrm>
              <a:off x="139680" y="1287720"/>
              <a:ext cx="11403720" cy="489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ACD2BD-E82A-D878-247C-6655B86238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320" y="1278360"/>
                <a:ext cx="11422440" cy="49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48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1C9FE-A847-67A3-32DC-04F1D3507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E1DC-8AB0-B3C9-BCD5-8AA9375B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219E-42D5-24F9-6CC2-6A071E7F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Filtering</a:t>
            </a: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Collaborative Filtering recommends items by leveraging preferences and behaviors of other users.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Example: “If users A and B liked the same items in the past, they will likely like similar items in the future.”</a:t>
            </a:r>
          </a:p>
          <a:p>
            <a:pPr>
              <a:buNone/>
            </a:pPr>
            <a:endParaRPr lang="en-I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E516B-9354-11B8-9CD6-BEC8E858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981" y="3079635"/>
            <a:ext cx="4687779" cy="3433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18C317-B525-1860-34E9-2B876D28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4" y="3498738"/>
            <a:ext cx="6020638" cy="23402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D14D83-7E97-0F46-4C05-E34AD2981836}"/>
                  </a:ext>
                </a:extLst>
              </p14:cNvPr>
              <p14:cNvContentPartPr/>
              <p14:nvPr/>
            </p14:nvContentPartPr>
            <p14:xfrm>
              <a:off x="518760" y="929520"/>
              <a:ext cx="10257840" cy="467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D14D83-7E97-0F46-4C05-E34AD29818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400" y="920160"/>
                <a:ext cx="10276560" cy="46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83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B0325-0DF0-5E11-0526-DE6BB9642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D338-FEA7-58C0-0F62-354B2AA5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9670-F980-11B3-877E-97B826F97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Filtering</a:t>
            </a: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EC550-1428-6A63-FBA9-6511C381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69" y="1809667"/>
            <a:ext cx="8308671" cy="44651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C468F5-DFC7-C6D9-9C8C-FFA2E02D7DDC}"/>
                  </a:ext>
                </a:extLst>
              </p14:cNvPr>
              <p14:cNvContentPartPr/>
              <p14:nvPr/>
            </p14:nvContentPartPr>
            <p14:xfrm>
              <a:off x="4887000" y="3625200"/>
              <a:ext cx="4613400" cy="137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C468F5-DFC7-C6D9-9C8C-FFA2E02D7D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7640" y="3615840"/>
                <a:ext cx="4632120" cy="13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73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191E5-F2FD-6F05-CFE5-908C7B1B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DC47-209A-B8EF-9617-54086216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/>
              <a:t>Types of Recommendation Systems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FA26-A47E-B76F-89B7-526EDEDC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Filtering: Types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User-User Collaborative Filtering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and John both liked Item X. 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liked Item Y. You might like Item Y too.</a:t>
            </a:r>
          </a:p>
          <a:p>
            <a:pPr>
              <a:buNone/>
            </a:pPr>
            <a:endParaRPr lang="en-I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Item-Item Collaborative Filtering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“Users who liked Item A also liked Item B.”</a:t>
            </a:r>
            <a:endParaRPr lang="en-I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F45BC-B91C-87BE-FC96-CF81AEDD5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174" y="1398502"/>
            <a:ext cx="5818810" cy="47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D554-0F4A-31B8-50C4-35F45BAF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 to AI in Search &amp;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82DB9-7674-DF22-CD29-6AFD5C6E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Recommendation Engine?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engine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 recommender system) is an AI-powered system that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predicts and suggests items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user is likely to be interested in, based on data about: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user's past behavior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(e.g., purchases, views, ratings)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users' behaviors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features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(e.g., genre, category, price)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4882CA-56C6-97B6-DDF3-A8B45D99C7B5}"/>
                  </a:ext>
                </a:extLst>
              </p14:cNvPr>
              <p14:cNvContentPartPr/>
              <p14:nvPr/>
            </p14:nvContentPartPr>
            <p14:xfrm>
              <a:off x="523440" y="1243800"/>
              <a:ext cx="11432160" cy="489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4882CA-56C6-97B6-DDF3-A8B45D99C7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80" y="1234440"/>
                <a:ext cx="11450880" cy="49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796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3E413-FAA8-0613-3C03-B3FEFD4D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0437-689E-53F1-4595-81FE1C25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/>
              <a:t>Types of Recommendation Systems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C03B3-BC94-CCA7-0CAD-56389AB1F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Filtering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13EA3-B389-796E-8A92-7BEB2F227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37" y="1936998"/>
            <a:ext cx="7753126" cy="38999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8AA96B-98E4-9A9B-91C1-193AA8194BCB}"/>
                  </a:ext>
                </a:extLst>
              </p14:cNvPr>
              <p14:cNvContentPartPr/>
              <p14:nvPr/>
            </p14:nvContentPartPr>
            <p14:xfrm>
              <a:off x="2880" y="2389320"/>
              <a:ext cx="11912040" cy="403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8AA96B-98E4-9A9B-91C1-193AA8194B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480" y="2379960"/>
                <a:ext cx="11930760" cy="40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918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8AC4F-F2FB-3D84-AF24-D296705C1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D7D9-7ACC-9630-1669-84A9BBFB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68711-BE16-8197-4743-53E09047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Filtering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Hybrid Filtering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combines two or more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recommendation techniques—typically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Collaborative Filtering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Content-Based Filtering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to overcome their individual limitations and improve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overall recommendation performance</a:t>
            </a: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C109D-AAA9-23DF-10B0-E74FAE872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577" y="1219202"/>
            <a:ext cx="3580850" cy="49808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1DAEFC-0EC1-678A-A012-5A90BA3E57F5}"/>
                  </a:ext>
                </a:extLst>
              </p14:cNvPr>
              <p14:cNvContentPartPr/>
              <p14:nvPr/>
            </p14:nvContentPartPr>
            <p14:xfrm>
              <a:off x="1607400" y="1420560"/>
              <a:ext cx="10271880" cy="408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1DAEFC-0EC1-678A-A012-5A90BA3E5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040" y="1411200"/>
                <a:ext cx="10290600" cy="41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8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48FF5-2A07-A190-17C6-6146BB507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7C66-2E76-B0A4-6215-FA6374FA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9A1AF-9FD4-AECF-1E7D-A6BC9DE2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Filtering: Weighted Combination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Weighted Hybrid: Combine scores from both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methods using weighted average.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Switching Hybrid: Use one method when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other fails (e.g., fallback to content-based during cold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 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start).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Mixed Hybrid: Show results from both systems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together.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Cascade Hybrid: Use one method to refine results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from the other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439A8-98AE-996B-82EB-A9F0BB3B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577" y="1219202"/>
            <a:ext cx="3580850" cy="49808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D5F00C-F870-BADD-0347-09C17A5C0BCB}"/>
                  </a:ext>
                </a:extLst>
              </p14:cNvPr>
              <p14:cNvContentPartPr/>
              <p14:nvPr/>
            </p14:nvContentPartPr>
            <p14:xfrm>
              <a:off x="9529920" y="1338120"/>
              <a:ext cx="1126800" cy="75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D5F00C-F870-BADD-0347-09C17A5C0B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0560" y="1328760"/>
                <a:ext cx="1145520" cy="7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450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A7A8C-599F-3D8D-F3A8-3EBE3B4CF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1AF5-5261-C10C-48C7-49F0021F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27EA-F772-107A-F98D-184577D59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Filtering: Why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4303E-63F5-2531-3F27-A6DF24CDA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623" y="1362160"/>
            <a:ext cx="6784160" cy="45046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A074D1-E4DE-4947-8634-C407ACE22B4F}"/>
                  </a:ext>
                </a:extLst>
              </p14:cNvPr>
              <p14:cNvContentPartPr/>
              <p14:nvPr/>
            </p14:nvContentPartPr>
            <p14:xfrm>
              <a:off x="4186800" y="4573800"/>
              <a:ext cx="6747480" cy="207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A074D1-E4DE-4947-8634-C407ACE22B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7440" y="4564440"/>
                <a:ext cx="6766200" cy="20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418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02E71-ABA1-95FC-F32E-26B1C4826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5097-0660-BE64-68A6-18730C8E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F0F95-F481-C7B5-BE5E-ADB18D448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Filtering: Example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1FFB0-9DEE-E70B-4318-EA7FCEAA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711" y="1066795"/>
            <a:ext cx="6181937" cy="51516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674243-1C76-820D-4385-DB769A87B0CE}"/>
                  </a:ext>
                </a:extLst>
              </p14:cNvPr>
              <p14:cNvContentPartPr/>
              <p14:nvPr/>
            </p14:nvContentPartPr>
            <p14:xfrm>
              <a:off x="4856400" y="2628360"/>
              <a:ext cx="5850360" cy="357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674243-1C76-820D-4385-DB769A87B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7040" y="2619000"/>
                <a:ext cx="5869080" cy="35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95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71E00-DF93-002D-8897-5A26B1D6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A2E8-2443-0199-E54B-755CD197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Types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00E16-6507-0670-4765-448A040C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Filtering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2819-2DCF-264F-A1CE-26CF1B1F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96" y="960117"/>
            <a:ext cx="5896364" cy="51491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2D69F4-5277-5803-E428-04F84B484F21}"/>
                  </a:ext>
                </a:extLst>
              </p14:cNvPr>
              <p14:cNvContentPartPr/>
              <p14:nvPr/>
            </p14:nvContentPartPr>
            <p14:xfrm>
              <a:off x="1927440" y="1814040"/>
              <a:ext cx="9803520" cy="3849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2D69F4-5277-5803-E428-04F84B484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8080" y="1804680"/>
                <a:ext cx="9822240" cy="38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144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7FDC-3A3F-6C92-4243-D4F0350F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2BBE-68DB-4F00-1C2E-D7D0B107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Similarity in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B1A6-96D3-F3CF-79D0-47A54765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Similarity in Recommendation Systems?</a:t>
            </a:r>
          </a:p>
          <a:p>
            <a:pPr>
              <a:buNone/>
            </a:pPr>
            <a:endParaRPr lang="en-IN" sz="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Similarity in recommendation systems refers to the degree of closeness or likeness between two entities, such as users or items. It’s a quantitative measure used to determine: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similar two users are in terms of their preferences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similar two items are based on their content or usage patterns</a:t>
            </a:r>
          </a:p>
          <a:p>
            <a:pPr>
              <a:buNone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9518B-21C0-DE52-FC55-01D9611D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30" y="3698426"/>
            <a:ext cx="6285369" cy="26914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BDE352-3EDB-5261-BEE3-C24A95C7452C}"/>
                  </a:ext>
                </a:extLst>
              </p14:cNvPr>
              <p14:cNvContentPartPr/>
              <p14:nvPr/>
            </p14:nvContentPartPr>
            <p14:xfrm>
              <a:off x="691200" y="1611000"/>
              <a:ext cx="10853640" cy="491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BDE352-3EDB-5261-BEE3-C24A95C745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840" y="1601640"/>
                <a:ext cx="10872360" cy="49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653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B9720-967A-FA89-4CD7-6B2A9FC60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7DA0-DFA1-D09E-4D8D-75295289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Similarity in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093D-BF00-3F86-7F0F-B41EED01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14" y="1230219"/>
            <a:ext cx="11375580" cy="517071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E5A3F-45AB-C37E-0BE2-CE51517E8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61" y="909389"/>
            <a:ext cx="9373749" cy="5039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9D3DA-F42B-DCBC-8782-507BDA382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90" y="4904489"/>
            <a:ext cx="1667220" cy="765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43CA0C-1C1E-94D4-255B-AB9C51F1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22" y="4858583"/>
            <a:ext cx="1844497" cy="765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0A3DA4-9696-2876-FF62-F9468EC46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93332"/>
            <a:ext cx="1667220" cy="765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6BACD1-284E-1DC0-7F94-952C8A6F7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537" y="4858582"/>
            <a:ext cx="1844497" cy="7652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7E71DF-2CC5-6EE7-C910-5AC2794079AC}"/>
                  </a:ext>
                </a:extLst>
              </p14:cNvPr>
              <p14:cNvContentPartPr/>
              <p14:nvPr/>
            </p14:nvContentPartPr>
            <p14:xfrm>
              <a:off x="1635120" y="1518120"/>
              <a:ext cx="9858600" cy="2677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7E71DF-2CC5-6EE7-C910-5AC2794079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5760" y="1508760"/>
                <a:ext cx="9877320" cy="26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3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C7E08-BA4F-A819-E042-92ED714CB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E00A-BB91-089C-C1F8-4CD7CAA5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Similarity in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3F62-DCF2-DF44-B135-203E8E58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14" y="1230219"/>
            <a:ext cx="11375580" cy="5170712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Cosine Similarity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Cosine Similarity measures how similar two vectors are by calculating the cosine of the angle between them in a multi-dimensional space.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widely used in Collaborative Filtering and Content-Based Filtering.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range from 0 (no similarity) to 1 (perfect similarity).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IN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57B08-9DBA-55C2-D1FB-E0AE27EC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58" y="3995815"/>
            <a:ext cx="6167212" cy="9066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454225-347B-2094-455F-44318E469D3E}"/>
                  </a:ext>
                </a:extLst>
              </p14:cNvPr>
              <p14:cNvContentPartPr/>
              <p14:nvPr/>
            </p14:nvContentPartPr>
            <p14:xfrm>
              <a:off x="1482840" y="2183040"/>
              <a:ext cx="9286920" cy="282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454225-347B-2094-455F-44318E469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3480" y="2173680"/>
                <a:ext cx="9305640" cy="28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454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C3853-8F1B-035B-363A-5F32595A1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429C-5A57-44C6-4A62-2C054E20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Similarity in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D776-2F3C-DADE-0090-D6D5E804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14" y="1230219"/>
            <a:ext cx="11375580" cy="5170712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Cosine Similarity: Example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IN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983CB-F12F-5A6F-E35C-B27DC8E4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29" y="1894501"/>
            <a:ext cx="7254498" cy="1949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230E89-BFFB-64AF-D189-FBDB159E3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21" y="4401498"/>
            <a:ext cx="5473981" cy="704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538E51-1F08-49AB-66C5-DE8C6DE8F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59" y="5663585"/>
            <a:ext cx="5486682" cy="711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EBD15D-1FAE-DB47-1391-5B7C40B8E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215" y="4298203"/>
            <a:ext cx="5429529" cy="730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4BE3DD-EAC5-819E-D53C-3AAA75A7D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215" y="5394035"/>
            <a:ext cx="5296172" cy="8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3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4F6E3-03F2-ACB4-469E-DB0BD2D6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7E42-A8C0-F164-C577-B5CDD10B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Introduction to AI in Search &amp; Recommendations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C128D-2904-A028-72ED-824B31378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406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E38853-15B4-8950-F2E7-F4DDE8164646}"/>
                  </a:ext>
                </a:extLst>
              </p14:cNvPr>
              <p14:cNvContentPartPr/>
              <p14:nvPr/>
            </p14:nvContentPartPr>
            <p14:xfrm>
              <a:off x="618480" y="2149560"/>
              <a:ext cx="11139840" cy="459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E38853-15B4-8950-F2E7-F4DDE81646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120" y="2140200"/>
                <a:ext cx="11158560" cy="46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753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DDF7B-261E-3BB4-0BF4-794A12B02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C235-66F3-F512-48E9-9B872882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Similarity in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E04CD-EED4-2848-F61C-99E3A018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14" y="1230219"/>
            <a:ext cx="11375580" cy="5170712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 Correlation Coefficient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Pearson Correlation measures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linear relationship between two vectors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 comparing how they vary together from their respective means.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Range: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[−1,1][-1, 1][−1,1]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perfect positive correlation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no correlation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perfect negative correlation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IN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75359-D762-5C1C-ACC9-9809B62B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01" y="4586252"/>
            <a:ext cx="6351798" cy="9552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713B8C-49D0-0913-FA12-3440B60A954E}"/>
                  </a:ext>
                </a:extLst>
              </p14:cNvPr>
              <p14:cNvContentPartPr/>
              <p14:nvPr/>
            </p14:nvContentPartPr>
            <p14:xfrm>
              <a:off x="885240" y="1659600"/>
              <a:ext cx="10918080" cy="437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713B8C-49D0-0913-FA12-3440B60A95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880" y="1650240"/>
                <a:ext cx="10936800" cy="43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1910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C7B73-217C-3142-9F31-7F4F8686C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8D8B-91F6-A7FA-AF04-941AAB84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Similarity in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73FA-7FC4-0AB1-1F3B-E16515993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14" y="1230219"/>
            <a:ext cx="11375580" cy="5170712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 Correlation Coefficient: Example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IN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605B7-73E7-0226-FFA0-C3A9519E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1" y="1823228"/>
            <a:ext cx="5816899" cy="1568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C11A0-719A-0E8C-049A-AC077D630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01" y="3572132"/>
            <a:ext cx="5180676" cy="1568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75F71B-A886-F9C1-B0A3-61DE877EA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06" y="5093687"/>
            <a:ext cx="6670791" cy="1354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25F082-799A-E9BA-3FB9-8E5CE6F0D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890" y="3466242"/>
            <a:ext cx="6422936" cy="12009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AC4A01-C1F0-D2F0-130D-8728D8293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605" y="4830592"/>
            <a:ext cx="5883242" cy="1008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86AD1B-D76A-3F52-EC2D-9FA1A31D4AB0}"/>
                  </a:ext>
                </a:extLst>
              </p14:cNvPr>
              <p14:cNvContentPartPr/>
              <p14:nvPr/>
            </p14:nvContentPartPr>
            <p14:xfrm>
              <a:off x="1117080" y="2229120"/>
              <a:ext cx="11074320" cy="448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86AD1B-D76A-3F52-EC2D-9FA1A31D4AB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7720" y="2219760"/>
                <a:ext cx="11093040" cy="44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5308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660E-B37A-9D23-4721-C2C258F6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03B6-3C0F-298A-649D-EFFBA7C9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Similarity in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C260-1DEC-D47E-0602-0752AC92F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14" y="1230219"/>
            <a:ext cx="11375580" cy="5170712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Jaccard Similarity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for comparing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binary vectors or sets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(e.g., purchase history).</a:t>
            </a: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Euclidean Distance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IN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Distance: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192DC-0B02-FDE2-B006-E8C216F8B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946" y="2429774"/>
            <a:ext cx="4022823" cy="1121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6D8E4B-D41A-8AE4-2C09-36B2D0735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37" y="3683231"/>
            <a:ext cx="4834121" cy="1325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48164E-8E35-BFC9-EBE9-6812D292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537" y="4865754"/>
            <a:ext cx="5080180" cy="15240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C7B23C-9B3F-861D-8BC6-4617BDBC1828}"/>
                  </a:ext>
                </a:extLst>
              </p14:cNvPr>
              <p14:cNvContentPartPr/>
              <p14:nvPr/>
            </p14:nvContentPartPr>
            <p14:xfrm>
              <a:off x="1377000" y="1320120"/>
              <a:ext cx="9858240" cy="532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C7B23C-9B3F-861D-8BC6-4617BDBC18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7640" y="1310760"/>
                <a:ext cx="9876960" cy="53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706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466FD-B8F1-7990-41BB-E2D35A6B0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A7AB-42F2-06DA-B815-632E9AFF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Evaluation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DEF9C-6D40-0C47-7031-834515F59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Evaluate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CC8FA-2B64-9EC4-1C47-17954EA78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45" y="1219201"/>
            <a:ext cx="6840735" cy="49490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3B353D-9F60-233B-B4F6-C96F4689C7FC}"/>
                  </a:ext>
                </a:extLst>
              </p14:cNvPr>
              <p14:cNvContentPartPr/>
              <p14:nvPr/>
            </p14:nvContentPartPr>
            <p14:xfrm>
              <a:off x="686520" y="1657440"/>
              <a:ext cx="11306160" cy="487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3B353D-9F60-233B-B4F6-C96F4689C7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160" y="1648080"/>
                <a:ext cx="11324880" cy="48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193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6EDC9-E0A8-0C9C-BED8-F8EBA0FAD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BF7C-349A-67EB-5C68-FA597906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Evaluation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AEE1B-8E22-3D2E-2A94-8AF231D62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Types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13D3B-DB91-7FC3-DE96-94F89464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02" y="1391370"/>
            <a:ext cx="8107050" cy="4826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08149-04B1-E77E-EEBB-2821F0AFC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348" y="4860615"/>
            <a:ext cx="461879" cy="210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29C175-47E3-CBE9-43EC-FCD27A83C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13" y="4858777"/>
            <a:ext cx="461879" cy="210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EDFBA-045B-123A-2162-E33D71F4B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766" y="4869794"/>
            <a:ext cx="461879" cy="210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229306-9414-4CE8-71FE-36C22E1F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381" y="5488664"/>
            <a:ext cx="530060" cy="2419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B60BFC-5C42-83C7-81D3-FA5484DCF695}"/>
                  </a:ext>
                </a:extLst>
              </p14:cNvPr>
              <p14:cNvContentPartPr/>
              <p14:nvPr/>
            </p14:nvContentPartPr>
            <p14:xfrm>
              <a:off x="420840" y="1826280"/>
              <a:ext cx="10965960" cy="448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B60BFC-5C42-83C7-81D3-FA5484DCF6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480" y="1816920"/>
                <a:ext cx="10984680" cy="45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17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68EA-B123-2D4D-88B2-0E92C3707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8B9F-E503-61F5-3CB0-628467D5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/>
              <a:t>Evaluation of Recommendation Systems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CA7F-F0EF-24B2-116E-40864447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Metrics </a:t>
            </a:r>
            <a:endParaRPr lang="en-I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FFE66-79DB-AA36-8E90-4030063C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855" y="882395"/>
            <a:ext cx="5189697" cy="56687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5C8853-5629-F828-5644-42C9434372F0}"/>
                  </a:ext>
                </a:extLst>
              </p14:cNvPr>
              <p14:cNvContentPartPr/>
              <p14:nvPr/>
            </p14:nvContentPartPr>
            <p14:xfrm>
              <a:off x="4938840" y="2145240"/>
              <a:ext cx="6924600" cy="438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5C8853-5629-F828-5644-42C9434372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9480" y="2135880"/>
                <a:ext cx="6943320" cy="44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807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5F249-5AF6-7053-EBDC-A5FD7BE4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1A0D-AF42-5B81-DCAC-A434DDF4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/>
              <a:t>Evaluation of Recommendation Systems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A138-3D56-3394-ABFA-DB16B90B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: Predicitve Metrics </a:t>
            </a:r>
            <a:endParaRPr lang="en-I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8563D-A064-4DFA-F465-322A1E2CA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34" y="1664907"/>
            <a:ext cx="8498701" cy="4419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0A8058-F13F-F48E-F732-EAF4A87C66D7}"/>
                  </a:ext>
                </a:extLst>
              </p14:cNvPr>
              <p14:cNvContentPartPr/>
              <p14:nvPr/>
            </p14:nvContentPartPr>
            <p14:xfrm>
              <a:off x="918360" y="1077840"/>
              <a:ext cx="10497600" cy="4524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0A8058-F13F-F48E-F732-EAF4A87C6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000" y="1068480"/>
                <a:ext cx="10516320" cy="45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229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107DB-A4C5-9CF9-9D4D-3B894351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7377-AD42-3A16-9217-4E71D320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/>
              <a:t>Evaluation of Recommendation Systems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E86F-84A4-09F9-E1A0-BDA0F539C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: Classification Metrics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D4DEA-61CD-6945-D3E8-F7CFFA366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975" y="1864077"/>
            <a:ext cx="6826783" cy="41735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CA5CD1-6D72-7F3C-BB95-B584A5A0C05B}"/>
                  </a:ext>
                </a:extLst>
              </p14:cNvPr>
              <p14:cNvContentPartPr/>
              <p14:nvPr/>
            </p14:nvContentPartPr>
            <p14:xfrm>
              <a:off x="2339640" y="1604520"/>
              <a:ext cx="9480240" cy="415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CA5CD1-6D72-7F3C-BB95-B584A5A0C0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0280" y="1595160"/>
                <a:ext cx="9498960" cy="41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413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5B417-5E44-6480-D556-8A0B0FC43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977B-160A-FD17-04FD-207ABA5C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Evaluation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7AD4C-F4BD-A417-6EBB-0C97DD892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: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Metrics (for Top-N Recommendations)</a:t>
            </a:r>
          </a:p>
          <a:p>
            <a:pPr marL="0" indent="0">
              <a:buNone/>
            </a:pPr>
            <a:endParaRPr lang="en-IN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metrics help assess how well the relevant items are ordered in a recommended list. In Top-N tasks, the system recommends N items, and the goal is to have relevant items appear early in the list.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/>
              <a:t>NDCG (Normalized Discounted Cumulative Gain)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Rewards relevant items that appear at higher ranks.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Uses a logarithmic scale to penalize lower-ranked items.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None/>
            </a:pPr>
            <a:endParaRPr lang="en-I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9D3C2-8019-7EDB-E43B-4829AA38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06" y="4309721"/>
            <a:ext cx="7330431" cy="103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D23556-B4DD-8545-3481-CBD909AE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68" y="5457609"/>
            <a:ext cx="5240201" cy="9323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139D10-38B3-F7F6-88D1-935EE6C10C0D}"/>
                  </a:ext>
                </a:extLst>
              </p14:cNvPr>
              <p14:cNvContentPartPr/>
              <p14:nvPr/>
            </p14:nvContentPartPr>
            <p14:xfrm>
              <a:off x="3159360" y="1584360"/>
              <a:ext cx="8251560" cy="3401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139D10-38B3-F7F6-88D1-935EE6C10C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0000" y="1575000"/>
                <a:ext cx="8270280" cy="34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0981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156AD-EE02-6124-C407-6060C012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1BB52-C820-020A-091A-C369529A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Evaluation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52DD-1E5D-5943-4B5D-C933AD5D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: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Metrics (for Top-N Recommendations)</a:t>
            </a:r>
          </a:p>
          <a:p>
            <a:pPr marL="0" indent="0">
              <a:buNone/>
            </a:pPr>
            <a:endParaRPr lang="en-IN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MRR (Mean Reciprocal Rank)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Measures the rank of the first relevant item.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Focuses on how early the system retrieves a relevant item.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when there's typically one relevant item per query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None/>
            </a:pPr>
            <a:endParaRPr lang="en-I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DA71A-D126-FC89-C830-ACD0A4603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843" y="3528153"/>
            <a:ext cx="3879273" cy="12618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0ED123-F33A-E6E5-0965-24A415CD9884}"/>
                  </a:ext>
                </a:extLst>
              </p14:cNvPr>
              <p14:cNvContentPartPr/>
              <p14:nvPr/>
            </p14:nvContentPartPr>
            <p14:xfrm>
              <a:off x="4507200" y="3555360"/>
              <a:ext cx="3169080" cy="134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0ED123-F33A-E6E5-0965-24A415CD98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7840" y="3546000"/>
                <a:ext cx="3187800" cy="13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74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6AB11-BAFC-501A-B1CE-FED45049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CD53-1A75-C348-B51D-0C206B5F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US" sz="3200" dirty="0"/>
              <a:t>Why Search and Recommendation Matter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83DEB-3D63-B019-9B0B-2CCE45398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4" y="1189401"/>
            <a:ext cx="9540190" cy="4561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822F2F-3AA7-1D95-EA20-51B9C9C0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997" y="2547314"/>
            <a:ext cx="2536484" cy="149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052C3-5489-BEF8-E98F-DB77D55EF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768" y="2820319"/>
            <a:ext cx="377341" cy="2053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D47092-6709-AEFB-779A-124C1C09403C}"/>
                  </a:ext>
                </a:extLst>
              </p14:cNvPr>
              <p14:cNvContentPartPr/>
              <p14:nvPr/>
            </p14:nvContentPartPr>
            <p14:xfrm>
              <a:off x="1620000" y="1572840"/>
              <a:ext cx="8485560" cy="399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D47092-6709-AEFB-779A-124C1C094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0640" y="1563480"/>
                <a:ext cx="8504280" cy="40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097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505FA-1A2C-9AB2-3332-5D4D52FF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C769-D9C3-DE1E-C2B9-AE308BB63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Evaluation of Recommendation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A2B3-B0B5-3C2A-D947-F42DD3C95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: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Metrics (for Top-N Recommendations)</a:t>
            </a:r>
          </a:p>
          <a:p>
            <a:pPr marL="0" indent="0">
              <a:buNone/>
            </a:pPr>
            <a:endParaRPr lang="en-IN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MAP (Mean Average Precision)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Computes average precision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each user and then averages over all users.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Ideal when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multiple relevant items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exist.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None/>
            </a:pPr>
            <a:endParaRPr lang="en-I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EDBD0-7DBD-5B9E-C53B-7BAB19C25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17" y="3599208"/>
            <a:ext cx="5666537" cy="125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82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1C8E0-9F94-AF68-D94A-0BF786BC3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E952-BF97-C23B-524A-3EEC0BEC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Use Cases: Netflix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2D1E3-95C4-5ABE-6CBB-2B003853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The Netflix Algorithm?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Netflix has over 230 million subscribers and 15,000+ titles.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80% of viewing comes from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personalized recommendations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Uses AI to predict what users want to watch based on behavior and preferences.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Netflix’s Recommendation System Works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Origin: Netflix Prize (2006) improved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Cinematch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engine.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Incorporates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reinforcement learning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matrix factorization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causal modeling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multi-armed bandits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UI design places highest-relevance titles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top-left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capture attention.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2B7873-F82C-2D79-ADB8-5B24831CD99D}"/>
                  </a:ext>
                </a:extLst>
              </p14:cNvPr>
              <p14:cNvContentPartPr/>
              <p14:nvPr/>
            </p14:nvContentPartPr>
            <p14:xfrm>
              <a:off x="1224360" y="3603600"/>
              <a:ext cx="10015200" cy="241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2B7873-F82C-2D79-ADB8-5B24831CD9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5000" y="3594240"/>
                <a:ext cx="10033920" cy="24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752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2BD3D-660D-1386-87FC-EE566C0C2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CF92-4B19-9A83-6E66-9F11D110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Use Cases: Netflix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6A25-8297-F32C-7D75-40D41542E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Step-by-Step: From Data to Recommendations</a:t>
            </a:r>
          </a:p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1: Data Collection</a:t>
            </a:r>
          </a:p>
          <a:p>
            <a:pPr lvl="1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User Data: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Viewing history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and day of viewing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Device/platform used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Ratings and likes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Hover/pause/rewind behavior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Search history</a:t>
            </a:r>
          </a:p>
          <a:p>
            <a:pPr lvl="1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Content Data: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Genre, cast, crew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Release date, ratings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Language/subtitles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Viewer engagement and popularity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E97CA2-FE0B-46F5-C851-7316DB68CEB8}"/>
                  </a:ext>
                </a:extLst>
              </p14:cNvPr>
              <p14:cNvContentPartPr/>
              <p14:nvPr/>
            </p14:nvContentPartPr>
            <p14:xfrm>
              <a:off x="842040" y="1441440"/>
              <a:ext cx="9448200" cy="472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E97CA2-FE0B-46F5-C851-7316DB68C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680" y="1432080"/>
                <a:ext cx="9466920" cy="47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273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0A582-37DC-0690-EDAC-D8B96C113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9FB9-42B9-C939-075B-F9E5DA14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Use Cases: Netflix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00EE1-536E-4ABF-B19F-1C63B92E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Step-by-Step: From Data to Recommendations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Step 2: Data Processing &amp; Analysis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Hybrid model: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Collaborative filtering + Content-based filtering + Deep learning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Key algorithms: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Personalized Video Ranking (PVR)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Top-N Ranking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Popularity-based filtering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(EC2, S3, Lambda, SageMaker, DynamoDB)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EE8687-ACDB-1D45-ECA5-BD6D1DABFEC4}"/>
                  </a:ext>
                </a:extLst>
              </p14:cNvPr>
              <p14:cNvContentPartPr/>
              <p14:nvPr/>
            </p14:nvContentPartPr>
            <p14:xfrm>
              <a:off x="1561680" y="774360"/>
              <a:ext cx="9258120" cy="527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EE8687-ACDB-1D45-ECA5-BD6D1DABFE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2320" y="765000"/>
                <a:ext cx="9276840" cy="529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949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19AC0-7CEE-6B07-D1E0-F9B4F948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04A3-09C9-1E0E-D7F9-6E77A1C5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Use Cases: Netflix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829BD-73CA-1C42-8788-7AE6485B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Step-by-Step: From Data to Recommendations</a:t>
            </a:r>
          </a:p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3: Delivering Recommendations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Personalized UI with themed rows:</a:t>
            </a:r>
          </a:p>
          <a:p>
            <a:pPr marL="1657350" lvl="3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Because You Watched</a:t>
            </a:r>
          </a:p>
          <a:p>
            <a:pPr marL="1657350" lvl="3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Trending Now</a:t>
            </a:r>
          </a:p>
          <a:p>
            <a:pPr marL="1657350" lvl="3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Top Picks for You</a:t>
            </a:r>
          </a:p>
          <a:p>
            <a:pPr marL="1657350" lvl="3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Releases</a:t>
            </a:r>
          </a:p>
          <a:p>
            <a:pPr marL="1657350" lvl="3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Continue Watching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63A336-12A5-9EAC-4A5B-CB9556949282}"/>
                  </a:ext>
                </a:extLst>
              </p14:cNvPr>
              <p14:cNvContentPartPr/>
              <p14:nvPr/>
            </p14:nvContentPartPr>
            <p14:xfrm>
              <a:off x="1647360" y="1541880"/>
              <a:ext cx="8556120" cy="260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63A336-12A5-9EAC-4A5B-CB9556949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8000" y="1532520"/>
                <a:ext cx="8574840" cy="26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471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3DF5-A2F6-3005-4906-C2903ED4C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B7B9-2FC0-ACA1-966F-640F0B0F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Use Cases: Amazon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18F0-62E3-BD86-2869-5B9D1EB0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Amazon’s Recommendation System 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Integrates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collaborative filtering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content-based filtering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real-time behavioral data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Recommendations are presented across: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detail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Shopping cart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Homepages and emails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models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"Customers who bought this also bought"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"Frequently bought together"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"Recommended for you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66A9F1-0F5D-4FC2-553E-A594A81B3FCC}"/>
                  </a:ext>
                </a:extLst>
              </p14:cNvPr>
              <p14:cNvContentPartPr/>
              <p14:nvPr/>
            </p14:nvContentPartPr>
            <p14:xfrm>
              <a:off x="912600" y="1996560"/>
              <a:ext cx="9587880" cy="397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66A9F1-0F5D-4FC2-553E-A594A81B3F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240" y="1987200"/>
                <a:ext cx="9606600" cy="39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27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C26E4-A648-CCB6-255B-02FE546FF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A318-D06A-C536-0341-2D42387D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Use Cases: Amazon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853C8-9543-DFDB-17D9-96D605FB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Step-by-Step: From Data to Product Recommendations</a:t>
            </a:r>
          </a:p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1: Data Collection</a:t>
            </a:r>
          </a:p>
          <a:p>
            <a:pPr lvl="1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User Data: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Browsing history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Purchase history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spent on pages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 clicks, cart additions, removals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Ratings, reviews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Device type and session time</a:t>
            </a:r>
          </a:p>
          <a:p>
            <a:pPr lvl="1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Product Data: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Category, brand, price, features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 engagement (views, ratings, sales volume)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Inventory levels, availability, delivery time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622F83-ECD0-D7D5-61AB-08F525E30E54}"/>
                  </a:ext>
                </a:extLst>
              </p14:cNvPr>
              <p14:cNvContentPartPr/>
              <p14:nvPr/>
            </p14:nvContentPartPr>
            <p14:xfrm>
              <a:off x="894960" y="2050920"/>
              <a:ext cx="8934480" cy="389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622F83-ECD0-D7D5-61AB-08F525E30E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600" y="2041560"/>
                <a:ext cx="8953200" cy="39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313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C4ADD-A70D-4EA4-28A4-8D908B3F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9B10-9A80-BB7D-20DE-3B930624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Use Cases: Amazon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2672-3EB7-0605-EFD6-D5C93673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Step-by-Step: From Data to Product Recommendations</a:t>
            </a:r>
          </a:p>
          <a:p>
            <a:pPr>
              <a:buNone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Step 2: Data Processing &amp; Modelling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item-item collaborative filtering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and deep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Hybrid architecture: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Neural networks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for feature embeddings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Behavioral clustering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Continuously updated using real-time interaction logs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AI uses insights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Rank items for product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Re-rank items in recommendations in milliseconds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BD916B-194F-911D-E9B3-27F7FF945D17}"/>
                  </a:ext>
                </a:extLst>
              </p14:cNvPr>
              <p14:cNvContentPartPr/>
              <p14:nvPr/>
            </p14:nvContentPartPr>
            <p14:xfrm>
              <a:off x="916560" y="2831040"/>
              <a:ext cx="9904680" cy="121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BD916B-194F-911D-E9B3-27F7FF945D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200" y="2821680"/>
                <a:ext cx="9923400" cy="12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319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7A2E1-5B97-A3AA-859C-A1149B9D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255B-BFF5-B3D9-667D-F07E1CF8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Use Cases: Amazon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53FA-5363-FFB9-40F3-2602BFCE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Step-by-Step: From Data to Product Recommendations</a:t>
            </a:r>
          </a:p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3: Delivering Personalized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 carousels: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Inspired by your browsing 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to items in your cart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similar to recent purchases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Recommendations shown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 feed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suggestions on PDPs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Checkout page upselling</a:t>
            </a:r>
          </a:p>
        </p:txBody>
      </p:sp>
    </p:spTree>
    <p:extLst>
      <p:ext uri="{BB962C8B-B14F-4D97-AF65-F5344CB8AC3E}">
        <p14:creationId xmlns:p14="http://schemas.microsoft.com/office/powerpoint/2010/main" val="40416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08A3-AB97-1F87-01B7-6DADCD8B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4400" dirty="0"/>
          </a:p>
          <a:p>
            <a:pPr marL="0" indent="0" algn="ctr">
              <a:buNone/>
            </a:pPr>
            <a:endParaRPr lang="en-IN" sz="2200" dirty="0"/>
          </a:p>
          <a:p>
            <a:pPr marL="0" indent="0" algn="ctr">
              <a:buNone/>
            </a:pPr>
            <a:r>
              <a:rPr lang="en-IN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003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AA59-172B-AFF1-0CD8-72757798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FBA1-D466-8D26-4224-1BED3CD2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US" sz="3200" dirty="0"/>
              <a:t>Business Motivation and Real-World Impact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542EB-9410-3C0E-ED66-DEBEB025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in E-commerce</a:t>
            </a:r>
            <a:r>
              <a:rPr lang="en-I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(Amazon, Flipkart, etc.)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Amazon: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35% of total sales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are driven by its recommendation engine.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Recommends products based on: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Purchase history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Browsing behavior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Cart content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Increases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Average Order Value (AOV)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through: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Cross-selling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(“Customers who bought this also bought…”)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Upselling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(“Frequently bought together”)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Impact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More conversions, higher customer retention, less cart abandonment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CE3F2D-CF9B-68D0-C12C-C35042CABE77}"/>
                  </a:ext>
                </a:extLst>
              </p14:cNvPr>
              <p14:cNvContentPartPr/>
              <p14:nvPr/>
            </p14:nvContentPartPr>
            <p14:xfrm>
              <a:off x="1586520" y="2190960"/>
              <a:ext cx="8739720" cy="278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CE3F2D-CF9B-68D0-C12C-C35042CABE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7160" y="2181600"/>
                <a:ext cx="8758440" cy="28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0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0044F-B993-A945-B767-EDF707192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30B-9EF7-AC3B-70CC-C4D42C35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US" sz="3200" dirty="0"/>
              <a:t>Business Motivation and Real-World Impact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C6FB3-CC5A-C7CA-6A81-5EE8F98E4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V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alue in OTT Platforms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(Netflix, YouTube, etc.)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Netflix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80% of watched content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comes from recommendations.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Uses: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Viewing history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Genre preference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Time/day of viewing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Creates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personalized rows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and thumbnails to capture attention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YouTube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&gt;70% of watch time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is driven by the “Up Next” recommender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AI models suggest content based on: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Watch duration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Likes/dislikes</a:t>
            </a:r>
          </a:p>
          <a:p>
            <a:pPr lvl="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User session behavior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Impact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More watch time → higher ad revenue → stronger loyalty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F5914A-CF63-0829-6716-314979CEA3A1}"/>
                  </a:ext>
                </a:extLst>
              </p14:cNvPr>
              <p14:cNvContentPartPr/>
              <p14:nvPr/>
            </p14:nvContentPartPr>
            <p14:xfrm>
              <a:off x="2706840" y="2221200"/>
              <a:ext cx="7980480" cy="365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F5914A-CF63-0829-6716-314979CEA3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7480" y="2211840"/>
                <a:ext cx="7999200" cy="36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15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03280-CE4B-9785-EE14-B407B817D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D59E-A8A0-31BC-2C21-FEDFC81B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AI’s Role in Personalization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1B78A-988A-4BC1-D94E-DE328D0E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How AI Captures and Learns from User Behavior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AI models continuously learn from: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Browsing behavior (pages visited, time spent)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Purchase history (items bought, price range, categories)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Explicit feedback (likes, ratings, reviews)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Implicit feedback (dwell time, scrolling, skips)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AI builds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user profile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that evolves over time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Learns preferences even without explicit input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5AA92D-77CD-03B2-497D-8F26773155B6}"/>
                  </a:ext>
                </a:extLst>
              </p14:cNvPr>
              <p14:cNvContentPartPr/>
              <p14:nvPr/>
            </p14:nvContentPartPr>
            <p14:xfrm>
              <a:off x="1198800" y="1674000"/>
              <a:ext cx="10040760" cy="292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5AA92D-77CD-03B2-497D-8F26773155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9440" y="1664640"/>
                <a:ext cx="10059480" cy="29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67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80743-E955-19E1-8C5E-03356BAD4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2788-2D1E-9257-4501-D5C95F12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AI’s Role in Personalization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478C1-AC1B-FD46-F917-4ADFF10A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Real-Time Adaptive Recommendation Mechanisms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AI systems adapt dynamically by: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Updating recommendations based on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recent activity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Using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context-aware filtering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(e.g., time of day, location, device)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Re-ranking suggestions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 real-time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as user behavior changes during a session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Watch 3 comedy clips → Homepage shifts to comedy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Add a smartphone to cart → Accessories are prioritized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277C27-4F2E-39F7-643F-E5CA9011470A}"/>
                  </a:ext>
                </a:extLst>
              </p14:cNvPr>
              <p14:cNvContentPartPr/>
              <p14:nvPr/>
            </p14:nvContentPartPr>
            <p14:xfrm>
              <a:off x="819720" y="2176920"/>
              <a:ext cx="8136000" cy="311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277C27-4F2E-39F7-643F-E5CA90114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360" y="2167560"/>
                <a:ext cx="8154720" cy="31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81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AAD4A-7CB2-25C8-3C9B-59E354D48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AB22-ECDA-7886-8B53-40044EBD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/>
              <a:t>AI’s Role in Personalization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E5D72-D45C-4ED6-EAEA-49F5B0000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77" y="1219202"/>
            <a:ext cx="11375580" cy="5170712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Pipeline: User → AI → Output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B7655-C4A3-007D-BF21-138705C5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96" y="2292530"/>
            <a:ext cx="7489816" cy="33854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7377F-4837-39C7-712D-EAF51D606766}"/>
                  </a:ext>
                </a:extLst>
              </p14:cNvPr>
              <p14:cNvContentPartPr/>
              <p14:nvPr/>
            </p14:nvContentPartPr>
            <p14:xfrm>
              <a:off x="2303640" y="1178280"/>
              <a:ext cx="7833600" cy="452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7377F-4837-39C7-712D-EAF51D6067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4280" y="1168920"/>
                <a:ext cx="7852320" cy="45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62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1835</Words>
  <Application>Microsoft Office PowerPoint</Application>
  <PresentationFormat>Widescreen</PresentationFormat>
  <Paragraphs>350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Aptos</vt:lpstr>
      <vt:lpstr>Aptos Display</vt:lpstr>
      <vt:lpstr>Arial</vt:lpstr>
      <vt:lpstr>Wingdings</vt:lpstr>
      <vt:lpstr>Office Theme</vt:lpstr>
      <vt:lpstr>AI in Search and Recommendations</vt:lpstr>
      <vt:lpstr>Introduction to AI in Search &amp; Recommendations</vt:lpstr>
      <vt:lpstr>Introduction to AI in Search &amp; Recommendations</vt:lpstr>
      <vt:lpstr>Why Search and Recommendation Matter</vt:lpstr>
      <vt:lpstr>Business Motivation and Real-World Impact</vt:lpstr>
      <vt:lpstr>Business Motivation and Real-World Impact</vt:lpstr>
      <vt:lpstr>AI’s Role in Personalization</vt:lpstr>
      <vt:lpstr>AI’s Role in Personalization</vt:lpstr>
      <vt:lpstr>AI’s Role in Personalization</vt:lpstr>
      <vt:lpstr>How do Recommendation System Works?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Types of Recommendation Systems</vt:lpstr>
      <vt:lpstr>Similarity in Recommendation Systems</vt:lpstr>
      <vt:lpstr>Similarity in Recommendation Systems</vt:lpstr>
      <vt:lpstr>Similarity in Recommendation Systems</vt:lpstr>
      <vt:lpstr>Similarity in Recommendation Systems</vt:lpstr>
      <vt:lpstr>Similarity in Recommendation Systems</vt:lpstr>
      <vt:lpstr>Similarity in Recommendation Systems</vt:lpstr>
      <vt:lpstr>Similarity in Recommendation Systems</vt:lpstr>
      <vt:lpstr>Evaluation of Recommendation Systems</vt:lpstr>
      <vt:lpstr>Evaluation of Recommendation Systems</vt:lpstr>
      <vt:lpstr>Evaluation of Recommendation Systems</vt:lpstr>
      <vt:lpstr>Evaluation of Recommendation Systems</vt:lpstr>
      <vt:lpstr>Evaluation of Recommendation Systems</vt:lpstr>
      <vt:lpstr>Evaluation of Recommendation Systems</vt:lpstr>
      <vt:lpstr>Evaluation of Recommendation Systems</vt:lpstr>
      <vt:lpstr>Evaluation of Recommendation Systems</vt:lpstr>
      <vt:lpstr>Use Cases: Netflix</vt:lpstr>
      <vt:lpstr>Use Cases: Netflix</vt:lpstr>
      <vt:lpstr>Use Cases: Netflix</vt:lpstr>
      <vt:lpstr>Use Cases: Netflix</vt:lpstr>
      <vt:lpstr>Use Cases: Amazon</vt:lpstr>
      <vt:lpstr>Use Cases: Amazon</vt:lpstr>
      <vt:lpstr>Use Cases: Amazon</vt:lpstr>
      <vt:lpstr>Use Cases: Amazon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Tarachand Amgoth</dc:creator>
  <cp:lastModifiedBy>Tarachand Amgoth</cp:lastModifiedBy>
  <cp:revision>1</cp:revision>
  <dcterms:created xsi:type="dcterms:W3CDTF">2025-05-17T16:52:08Z</dcterms:created>
  <dcterms:modified xsi:type="dcterms:W3CDTF">2025-05-19T15:20:18Z</dcterms:modified>
</cp:coreProperties>
</file>